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E7AA7-C6EB-4CC9-A73B-59F055225E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5F0399-C9D5-4F8D-AAF8-D84D83DEBB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5AC93C-0588-4341-9534-3493AF49D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3AC1-A972-4B03-93F1-C1E2573782C8}" type="datetimeFigureOut">
              <a:rPr lang="en-US" smtClean="0"/>
              <a:t>5/14/2022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80389-3519-416A-A07A-BC88367C7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02518B-0BBD-4AD8-81B1-750CB2464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B5A7-2B2F-410C-A45B-1B4540171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232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C5F90-28D4-43FF-9700-670A2E306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CA10E7-98C9-4138-BF83-2C1EE85D64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00565-3CF8-440A-98F6-72F35A963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3AC1-A972-4B03-93F1-C1E2573782C8}" type="datetimeFigureOut">
              <a:rPr lang="en-US" smtClean="0"/>
              <a:t>5/14/2022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C1C2C-03E6-49D9-870C-6A9FDC0D8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F3B13-1D99-4D4A-983E-23D7D7C59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B5A7-2B2F-410C-A45B-1B4540171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656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959887-7309-43B2-B7D6-92A4EDEA41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176C14-EE8E-4DC0-BD8C-630232C7F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9B120F-4FDD-4C93-881A-FD6783937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3AC1-A972-4B03-93F1-C1E2573782C8}" type="datetimeFigureOut">
              <a:rPr lang="en-US" smtClean="0"/>
              <a:t>5/14/2022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A22DF1-F537-4392-9F2F-CDA385F24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67EAC-5DB4-4F9B-B921-9EC785011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B5A7-2B2F-410C-A45B-1B4540171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657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A4401-F5F3-4A52-A290-3E31029BA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99E07-BCEF-4655-8A33-7081DE10E4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026B4-56E4-481D-9757-EC4077361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3AC1-A972-4B03-93F1-C1E2573782C8}" type="datetimeFigureOut">
              <a:rPr lang="en-US" smtClean="0"/>
              <a:t>5/14/2022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B4DA15-7ADB-4A07-8F30-569BCD830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B11B9-784D-4E00-825A-5895FDA12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B5A7-2B2F-410C-A45B-1B4540171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249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E96C9-7539-43B6-A739-59AE454DB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139538-2AE1-4BB0-B95B-0F9CD6B562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3C813-3FA6-4636-A2F4-9164A767A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3AC1-A972-4B03-93F1-C1E2573782C8}" type="datetimeFigureOut">
              <a:rPr lang="en-US" smtClean="0"/>
              <a:t>5/14/2022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0D3373-9D3A-43D5-852D-C714B7CEA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48126E-928B-4766-B699-6BF4D0C93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B5A7-2B2F-410C-A45B-1B4540171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660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8A33B-66C4-4425-9921-D41A9D138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0A9D7-6654-4E7E-8992-8C0ABF7F54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250DD4-26BD-47FD-8C84-673330DB80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215175-A9BA-40F7-A799-746820E18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3AC1-A972-4B03-93F1-C1E2573782C8}" type="datetimeFigureOut">
              <a:rPr lang="en-US" smtClean="0"/>
              <a:t>5/14/2022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10E4D7-536B-4FCE-82E1-9814ABFAD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CA3FDE-9168-47BC-978D-3CF34DEFA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B5A7-2B2F-410C-A45B-1B4540171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31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DA2E0-42E7-45DB-8D25-E956DEC71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DD7277-C063-455C-90B0-4CC3625771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F0F22D-2528-4E2D-A05F-FF08A54871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E74461-12B3-4F14-A71B-224FA51389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8720DF-A1AD-4D25-B69A-E307E03039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489CCB-85AF-4EE6-8AEA-6A93CBDDD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3AC1-A972-4B03-93F1-C1E2573782C8}" type="datetimeFigureOut">
              <a:rPr lang="en-US" smtClean="0"/>
              <a:t>5/14/2022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D6D756-6B6E-4406-A5E2-8416344D3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F6C7FC-03CE-4616-A39A-AEC3EC759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B5A7-2B2F-410C-A45B-1B4540171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967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48692-9054-4337-94BE-9D7A5EE3B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FE01C0-F428-4E9B-9D6C-49D4DD8C3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3AC1-A972-4B03-93F1-C1E2573782C8}" type="datetimeFigureOut">
              <a:rPr lang="en-US" smtClean="0"/>
              <a:t>5/14/2022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10CFAA-3E56-47C8-A4B8-9BE836A61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CEAD12-415C-4525-AEE0-41737E901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B5A7-2B2F-410C-A45B-1B4540171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25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4B77AE-4060-4F35-9E9C-FBDBABE37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3AC1-A972-4B03-93F1-C1E2573782C8}" type="datetimeFigureOut">
              <a:rPr lang="en-US" smtClean="0"/>
              <a:t>5/14/2022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332BB7-9914-41C8-8A75-D668A7397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E3C26B-8133-4A84-A7A7-029BA5CD5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B5A7-2B2F-410C-A45B-1B4540171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990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6CBC7-DFFB-44E3-93BB-7AC2161F2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AB1CDD-36D1-412A-8663-FF569C38C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9E0B1E-5640-42A8-B137-C0CF610DB2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FE8940-C9CE-48F3-B2CA-F0A166D3D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3AC1-A972-4B03-93F1-C1E2573782C8}" type="datetimeFigureOut">
              <a:rPr lang="en-US" smtClean="0"/>
              <a:t>5/14/2022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4D0577-DC3C-401B-BD87-BB6275A14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DB1180-A2CA-43C8-BD24-499B0F2CB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B5A7-2B2F-410C-A45B-1B4540171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431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4C359-CEBA-4134-AB09-A367B092A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82A167-240F-4C17-834F-DD66EA3438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0C26E2-70F0-4B79-A8EB-BF74FA9282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303C97-D965-4326-B61C-5C8586428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3AC1-A972-4B03-93F1-C1E2573782C8}" type="datetimeFigureOut">
              <a:rPr lang="en-US" smtClean="0"/>
              <a:t>5/14/2022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AC1DD0-5EBC-4D87-8DBB-C4D37901A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42C338-EC57-446D-A39D-80993E22D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B5A7-2B2F-410C-A45B-1B4540171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976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D86DD4-48F3-4838-B29E-4CD88BBF2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FBFDB-1FC5-43DF-939F-ED744B3ED9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B3C9E-3C24-4CAC-9499-F9F658D3BB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93AC1-A972-4B03-93F1-C1E2573782C8}" type="datetimeFigureOut">
              <a:rPr lang="en-US" smtClean="0"/>
              <a:t>5/14/2022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3A363-D327-446E-BBDD-C5BC83EA17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4EC38F-09B0-40D1-8923-E8199A7784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6B5A7-2B2F-410C-A45B-1B4540171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80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DE93D9CB-B3E5-4AF5-945F-B0510CED044A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3700463" y="585788"/>
            <a:ext cx="4791075" cy="568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3" name="Freeform 5">
            <a:extLst>
              <a:ext uri="{FF2B5EF4-FFF2-40B4-BE49-F238E27FC236}">
                <a16:creationId xmlns:a16="http://schemas.microsoft.com/office/drawing/2014/main" id="{4A659DCA-B319-4A3F-9F63-E91EA943BA50}"/>
              </a:ext>
            </a:extLst>
          </p:cNvPr>
          <p:cNvSpPr>
            <a:spLocks/>
          </p:cNvSpPr>
          <p:nvPr/>
        </p:nvSpPr>
        <p:spPr bwMode="auto">
          <a:xfrm>
            <a:off x="6076951" y="560546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4" name="Freeform 6">
            <a:extLst>
              <a:ext uri="{FF2B5EF4-FFF2-40B4-BE49-F238E27FC236}">
                <a16:creationId xmlns:a16="http://schemas.microsoft.com/office/drawing/2014/main" id="{C8EA4E14-504F-41FC-B0A2-7954785ABF21}"/>
              </a:ext>
            </a:extLst>
          </p:cNvPr>
          <p:cNvSpPr>
            <a:spLocks/>
          </p:cNvSpPr>
          <p:nvPr/>
        </p:nvSpPr>
        <p:spPr bwMode="auto">
          <a:xfrm>
            <a:off x="6076951" y="560546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5" name="Freeform 7">
            <a:extLst>
              <a:ext uri="{FF2B5EF4-FFF2-40B4-BE49-F238E27FC236}">
                <a16:creationId xmlns:a16="http://schemas.microsoft.com/office/drawing/2014/main" id="{87471A19-DE64-4256-A867-1E61A06766AC}"/>
              </a:ext>
            </a:extLst>
          </p:cNvPr>
          <p:cNvSpPr>
            <a:spLocks noEditPoints="1"/>
          </p:cNvSpPr>
          <p:nvPr/>
        </p:nvSpPr>
        <p:spPr bwMode="auto">
          <a:xfrm>
            <a:off x="6076951" y="560546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6" name="Rectangle 8">
            <a:extLst>
              <a:ext uri="{FF2B5EF4-FFF2-40B4-BE49-F238E27FC236}">
                <a16:creationId xmlns:a16="http://schemas.microsoft.com/office/drawing/2014/main" id="{AD02EBCB-AD38-4D24-AAEA-F2C9066FA1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5463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7" name="Freeform 9">
            <a:extLst>
              <a:ext uri="{FF2B5EF4-FFF2-40B4-BE49-F238E27FC236}">
                <a16:creationId xmlns:a16="http://schemas.microsoft.com/office/drawing/2014/main" id="{74B70B77-087F-4C66-A1EB-C9FAA892FD9D}"/>
              </a:ext>
            </a:extLst>
          </p:cNvPr>
          <p:cNvSpPr>
            <a:spLocks/>
          </p:cNvSpPr>
          <p:nvPr/>
        </p:nvSpPr>
        <p:spPr bwMode="auto">
          <a:xfrm>
            <a:off x="6076951" y="560546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8" name="Rectangle 10">
            <a:extLst>
              <a:ext uri="{FF2B5EF4-FFF2-40B4-BE49-F238E27FC236}">
                <a16:creationId xmlns:a16="http://schemas.microsoft.com/office/drawing/2014/main" id="{E9EC3465-E3E0-413A-A504-FE69ED2DCA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5463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9" name="Freeform 11">
            <a:extLst>
              <a:ext uri="{FF2B5EF4-FFF2-40B4-BE49-F238E27FC236}">
                <a16:creationId xmlns:a16="http://schemas.microsoft.com/office/drawing/2014/main" id="{4A3F6514-EC9B-436A-AB33-A29AF1DDCA59}"/>
              </a:ext>
            </a:extLst>
          </p:cNvPr>
          <p:cNvSpPr>
            <a:spLocks/>
          </p:cNvSpPr>
          <p:nvPr/>
        </p:nvSpPr>
        <p:spPr bwMode="auto">
          <a:xfrm>
            <a:off x="6076951" y="560546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0" name="Freeform 12">
            <a:extLst>
              <a:ext uri="{FF2B5EF4-FFF2-40B4-BE49-F238E27FC236}">
                <a16:creationId xmlns:a16="http://schemas.microsoft.com/office/drawing/2014/main" id="{70362B50-8DD6-40E1-8AC7-2C0AE78DDF18}"/>
              </a:ext>
            </a:extLst>
          </p:cNvPr>
          <p:cNvSpPr>
            <a:spLocks/>
          </p:cNvSpPr>
          <p:nvPr/>
        </p:nvSpPr>
        <p:spPr bwMode="auto">
          <a:xfrm>
            <a:off x="6076951" y="560546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" name="Freeform 13">
            <a:extLst>
              <a:ext uri="{FF2B5EF4-FFF2-40B4-BE49-F238E27FC236}">
                <a16:creationId xmlns:a16="http://schemas.microsoft.com/office/drawing/2014/main" id="{0BAEA326-53C2-48E8-A50B-9352C5D79E20}"/>
              </a:ext>
            </a:extLst>
          </p:cNvPr>
          <p:cNvSpPr>
            <a:spLocks/>
          </p:cNvSpPr>
          <p:nvPr/>
        </p:nvSpPr>
        <p:spPr bwMode="auto">
          <a:xfrm>
            <a:off x="6076951" y="5605463"/>
            <a:ext cx="0" cy="3175"/>
          </a:xfrm>
          <a:custGeom>
            <a:avLst/>
            <a:gdLst>
              <a:gd name="T0" fmla="*/ 0 h 2"/>
              <a:gd name="T1" fmla="*/ 0 h 2"/>
              <a:gd name="T2" fmla="*/ 0 h 2"/>
              <a:gd name="T3" fmla="*/ 0 h 2"/>
              <a:gd name="T4" fmla="*/ 0 h 2"/>
              <a:gd name="T5" fmla="*/ 0 h 2"/>
              <a:gd name="T6" fmla="*/ 0 h 2"/>
              <a:gd name="T7" fmla="*/ 0 h 2"/>
              <a:gd name="T8" fmla="*/ 0 h 2"/>
              <a:gd name="T9" fmla="*/ 0 h 2"/>
              <a:gd name="T10" fmla="*/ 2 h 2"/>
              <a:gd name="T11" fmla="*/ 2 h 2"/>
              <a:gd name="T12" fmla="*/ 2 h 2"/>
              <a:gd name="T13" fmla="*/ 0 h 2"/>
              <a:gd name="T14" fmla="*/ 2 h 2"/>
              <a:gd name="T15" fmla="*/ 0 h 2"/>
              <a:gd name="T16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  <a:cxn ang="0">
                <a:pos x="0" y="T12"/>
              </a:cxn>
              <a:cxn ang="0">
                <a:pos x="0" y="T13"/>
              </a:cxn>
              <a:cxn ang="0">
                <a:pos x="0" y="T14"/>
              </a:cxn>
              <a:cxn ang="0">
                <a:pos x="0" y="T15"/>
              </a:cxn>
              <a:cxn ang="0">
                <a:pos x="0" y="T16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2" name="Freeform 14">
            <a:extLst>
              <a:ext uri="{FF2B5EF4-FFF2-40B4-BE49-F238E27FC236}">
                <a16:creationId xmlns:a16="http://schemas.microsoft.com/office/drawing/2014/main" id="{EF177D7C-F1C2-425F-99D8-B03975623E4F}"/>
              </a:ext>
            </a:extLst>
          </p:cNvPr>
          <p:cNvSpPr>
            <a:spLocks/>
          </p:cNvSpPr>
          <p:nvPr/>
        </p:nvSpPr>
        <p:spPr bwMode="auto">
          <a:xfrm>
            <a:off x="6076951" y="5605463"/>
            <a:ext cx="0" cy="3175"/>
          </a:xfrm>
          <a:custGeom>
            <a:avLst/>
            <a:gdLst>
              <a:gd name="T0" fmla="*/ 0 h 2"/>
              <a:gd name="T1" fmla="*/ 2 h 2"/>
              <a:gd name="T2" fmla="*/ 0 h 2"/>
              <a:gd name="T3" fmla="*/ 0 h 2"/>
              <a:gd name="T4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3" name="Freeform 15">
            <a:extLst>
              <a:ext uri="{FF2B5EF4-FFF2-40B4-BE49-F238E27FC236}">
                <a16:creationId xmlns:a16="http://schemas.microsoft.com/office/drawing/2014/main" id="{83526FEB-99BB-4A88-AEAB-2E62F205EB4C}"/>
              </a:ext>
            </a:extLst>
          </p:cNvPr>
          <p:cNvSpPr>
            <a:spLocks/>
          </p:cNvSpPr>
          <p:nvPr/>
        </p:nvSpPr>
        <p:spPr bwMode="auto">
          <a:xfrm>
            <a:off x="6076951" y="5605463"/>
            <a:ext cx="0" cy="3175"/>
          </a:xfrm>
          <a:custGeom>
            <a:avLst/>
            <a:gdLst>
              <a:gd name="T0" fmla="*/ 2 h 2"/>
              <a:gd name="T1" fmla="*/ 0 h 2"/>
              <a:gd name="T2" fmla="*/ 2 h 2"/>
              <a:gd name="T3" fmla="*/ 2 h 2"/>
              <a:gd name="T4" fmla="*/ 2 h 2"/>
              <a:gd name="T5" fmla="*/ 2 h 2"/>
              <a:gd name="T6" fmla="*/ 2 h 2"/>
              <a:gd name="T7" fmla="*/ 2 h 2"/>
              <a:gd name="T8" fmla="*/ 2 h 2"/>
              <a:gd name="T9" fmla="*/ 2 h 2"/>
              <a:gd name="T10" fmla="*/ 2 h 2"/>
              <a:gd name="T11" fmla="*/ 2 h 2"/>
              <a:gd name="T12" fmla="*/ 2 h 2"/>
              <a:gd name="T13" fmla="*/ 2 h 2"/>
              <a:gd name="T14" fmla="*/ 2 h 2"/>
              <a:gd name="T15" fmla="*/ 2 h 2"/>
              <a:gd name="T16" fmla="*/ 2 h 2"/>
              <a:gd name="T17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  <a:cxn ang="0">
                <a:pos x="0" y="T12"/>
              </a:cxn>
              <a:cxn ang="0">
                <a:pos x="0" y="T13"/>
              </a:cxn>
              <a:cxn ang="0">
                <a:pos x="0" y="T14"/>
              </a:cxn>
              <a:cxn ang="0">
                <a:pos x="0" y="T15"/>
              </a:cxn>
              <a:cxn ang="0">
                <a:pos x="0" y="T16"/>
              </a:cxn>
              <a:cxn ang="0">
                <a:pos x="0" y="T17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4" name="Freeform 16">
            <a:extLst>
              <a:ext uri="{FF2B5EF4-FFF2-40B4-BE49-F238E27FC236}">
                <a16:creationId xmlns:a16="http://schemas.microsoft.com/office/drawing/2014/main" id="{4C3596A6-9215-46D0-92D5-274E11FE3E2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5" name="Freeform 17">
            <a:extLst>
              <a:ext uri="{FF2B5EF4-FFF2-40B4-BE49-F238E27FC236}">
                <a16:creationId xmlns:a16="http://schemas.microsoft.com/office/drawing/2014/main" id="{CB6DC93C-CCEC-4559-A848-B4502B05E1F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6" name="Rectangle 18">
            <a:extLst>
              <a:ext uri="{FF2B5EF4-FFF2-40B4-BE49-F238E27FC236}">
                <a16:creationId xmlns:a16="http://schemas.microsoft.com/office/drawing/2014/main" id="{E4F8F3EA-1E91-45A2-8CCA-43D7450A41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7" name="Freeform 19">
            <a:extLst>
              <a:ext uri="{FF2B5EF4-FFF2-40B4-BE49-F238E27FC236}">
                <a16:creationId xmlns:a16="http://schemas.microsoft.com/office/drawing/2014/main" id="{2C015EF7-CAD5-4D12-AA20-698D5B8608E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8" name="Freeform 20">
            <a:extLst>
              <a:ext uri="{FF2B5EF4-FFF2-40B4-BE49-F238E27FC236}">
                <a16:creationId xmlns:a16="http://schemas.microsoft.com/office/drawing/2014/main" id="{7C18AD34-0166-4062-B88A-947191C47EB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9" name="Freeform 21">
            <a:extLst>
              <a:ext uri="{FF2B5EF4-FFF2-40B4-BE49-F238E27FC236}">
                <a16:creationId xmlns:a16="http://schemas.microsoft.com/office/drawing/2014/main" id="{E84750F1-F27F-4E9F-9784-5A9E52D50C6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0" name="Freeform 22">
            <a:extLst>
              <a:ext uri="{FF2B5EF4-FFF2-40B4-BE49-F238E27FC236}">
                <a16:creationId xmlns:a16="http://schemas.microsoft.com/office/drawing/2014/main" id="{02265C4D-3299-4E11-8BA2-F4CAA03824E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1" name="Freeform 23">
            <a:extLst>
              <a:ext uri="{FF2B5EF4-FFF2-40B4-BE49-F238E27FC236}">
                <a16:creationId xmlns:a16="http://schemas.microsoft.com/office/drawing/2014/main" id="{19F554D6-A03E-4A72-8BE6-E31F27B3462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2" name="Freeform 24">
            <a:extLst>
              <a:ext uri="{FF2B5EF4-FFF2-40B4-BE49-F238E27FC236}">
                <a16:creationId xmlns:a16="http://schemas.microsoft.com/office/drawing/2014/main" id="{D5DA98A7-0A0E-4571-B085-399A979BEC3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3" name="Freeform 25">
            <a:extLst>
              <a:ext uri="{FF2B5EF4-FFF2-40B4-BE49-F238E27FC236}">
                <a16:creationId xmlns:a16="http://schemas.microsoft.com/office/drawing/2014/main" id="{6942176B-38BE-46E1-9D46-61ED5CC3CDC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4" name="Freeform 26">
            <a:extLst>
              <a:ext uri="{FF2B5EF4-FFF2-40B4-BE49-F238E27FC236}">
                <a16:creationId xmlns:a16="http://schemas.microsoft.com/office/drawing/2014/main" id="{873CD233-2D59-4A45-94AA-81BF28E0A8A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5" name="Freeform 27">
            <a:extLst>
              <a:ext uri="{FF2B5EF4-FFF2-40B4-BE49-F238E27FC236}">
                <a16:creationId xmlns:a16="http://schemas.microsoft.com/office/drawing/2014/main" id="{D08591F3-144E-4364-B45F-705AC9DBEF3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6" name="Freeform 28">
            <a:extLst>
              <a:ext uri="{FF2B5EF4-FFF2-40B4-BE49-F238E27FC236}">
                <a16:creationId xmlns:a16="http://schemas.microsoft.com/office/drawing/2014/main" id="{4169B7A7-353B-4B90-9B0B-17BE64E4DBF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7" name="Rectangle 29">
            <a:extLst>
              <a:ext uri="{FF2B5EF4-FFF2-40B4-BE49-F238E27FC236}">
                <a16:creationId xmlns:a16="http://schemas.microsoft.com/office/drawing/2014/main" id="{E7742329-6177-415B-A5D3-D76999CB4C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8" name="Freeform 30">
            <a:extLst>
              <a:ext uri="{FF2B5EF4-FFF2-40B4-BE49-F238E27FC236}">
                <a16:creationId xmlns:a16="http://schemas.microsoft.com/office/drawing/2014/main" id="{95F7EBE5-5070-4B98-96D5-BA0AE52A6E1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9" name="Rectangle 31">
            <a:extLst>
              <a:ext uri="{FF2B5EF4-FFF2-40B4-BE49-F238E27FC236}">
                <a16:creationId xmlns:a16="http://schemas.microsoft.com/office/drawing/2014/main" id="{393818A6-C436-47D8-AFD0-69689ABB80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0" name="Freeform 32">
            <a:extLst>
              <a:ext uri="{FF2B5EF4-FFF2-40B4-BE49-F238E27FC236}">
                <a16:creationId xmlns:a16="http://schemas.microsoft.com/office/drawing/2014/main" id="{7F2B0EEF-7B2A-4244-B3A0-2FB08B2D25B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1" name="Freeform 33">
            <a:extLst>
              <a:ext uri="{FF2B5EF4-FFF2-40B4-BE49-F238E27FC236}">
                <a16:creationId xmlns:a16="http://schemas.microsoft.com/office/drawing/2014/main" id="{40E33404-E6D5-493D-895E-0DC1F60823B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2" name="Oval 34">
            <a:extLst>
              <a:ext uri="{FF2B5EF4-FFF2-40B4-BE49-F238E27FC236}">
                <a16:creationId xmlns:a16="http://schemas.microsoft.com/office/drawing/2014/main" id="{D2EF1870-6376-424D-A3E3-411C41AC02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3" name="Freeform 35">
            <a:extLst>
              <a:ext uri="{FF2B5EF4-FFF2-40B4-BE49-F238E27FC236}">
                <a16:creationId xmlns:a16="http://schemas.microsoft.com/office/drawing/2014/main" id="{FBB1159A-B6A5-4CA7-9464-29551FBBB18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4" name="Freeform 36">
            <a:extLst>
              <a:ext uri="{FF2B5EF4-FFF2-40B4-BE49-F238E27FC236}">
                <a16:creationId xmlns:a16="http://schemas.microsoft.com/office/drawing/2014/main" id="{65053686-071B-41F9-B1B2-B5A315B3B80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5" name="Freeform 37">
            <a:extLst>
              <a:ext uri="{FF2B5EF4-FFF2-40B4-BE49-F238E27FC236}">
                <a16:creationId xmlns:a16="http://schemas.microsoft.com/office/drawing/2014/main" id="{2C6F70F8-65CA-4307-BB65-2AA5CDAF31F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6" name="Rectangle 38">
            <a:extLst>
              <a:ext uri="{FF2B5EF4-FFF2-40B4-BE49-F238E27FC236}">
                <a16:creationId xmlns:a16="http://schemas.microsoft.com/office/drawing/2014/main" id="{FD99CB51-29F0-4895-ACB1-7A4039AE5E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7" name="Freeform 39">
            <a:extLst>
              <a:ext uri="{FF2B5EF4-FFF2-40B4-BE49-F238E27FC236}">
                <a16:creationId xmlns:a16="http://schemas.microsoft.com/office/drawing/2014/main" id="{B47E9B12-EAE4-44B7-8DAB-1C6AF8F9D0F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8" name="Freeform 40">
            <a:extLst>
              <a:ext uri="{FF2B5EF4-FFF2-40B4-BE49-F238E27FC236}">
                <a16:creationId xmlns:a16="http://schemas.microsoft.com/office/drawing/2014/main" id="{53EAF155-28D6-4225-B61E-16BDFDC98BC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9" name="Freeform 41">
            <a:extLst>
              <a:ext uri="{FF2B5EF4-FFF2-40B4-BE49-F238E27FC236}">
                <a16:creationId xmlns:a16="http://schemas.microsoft.com/office/drawing/2014/main" id="{A5821421-7AE9-4939-AB40-AAE1A242CBD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0" name="Rectangle 42">
            <a:extLst>
              <a:ext uri="{FF2B5EF4-FFF2-40B4-BE49-F238E27FC236}">
                <a16:creationId xmlns:a16="http://schemas.microsoft.com/office/drawing/2014/main" id="{DEA40795-DFA2-4D4D-8520-F6CCB8BD2A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1" name="Oval 43">
            <a:extLst>
              <a:ext uri="{FF2B5EF4-FFF2-40B4-BE49-F238E27FC236}">
                <a16:creationId xmlns:a16="http://schemas.microsoft.com/office/drawing/2014/main" id="{A248B42A-9684-4A18-AF23-420905F5FC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2" name="Freeform 44">
            <a:extLst>
              <a:ext uri="{FF2B5EF4-FFF2-40B4-BE49-F238E27FC236}">
                <a16:creationId xmlns:a16="http://schemas.microsoft.com/office/drawing/2014/main" id="{7F03B263-33C0-4E52-8EC8-0812BE51996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3" name="Freeform 45">
            <a:extLst>
              <a:ext uri="{FF2B5EF4-FFF2-40B4-BE49-F238E27FC236}">
                <a16:creationId xmlns:a16="http://schemas.microsoft.com/office/drawing/2014/main" id="{CB95778A-FF87-4D63-8182-E4B841F892A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4" name="Freeform 46">
            <a:extLst>
              <a:ext uri="{FF2B5EF4-FFF2-40B4-BE49-F238E27FC236}">
                <a16:creationId xmlns:a16="http://schemas.microsoft.com/office/drawing/2014/main" id="{6BF4AFA5-9F1D-4397-A926-95494FFC979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5" name="Freeform 47">
            <a:extLst>
              <a:ext uri="{FF2B5EF4-FFF2-40B4-BE49-F238E27FC236}">
                <a16:creationId xmlns:a16="http://schemas.microsoft.com/office/drawing/2014/main" id="{2C350732-2BBF-41E1-B16E-0B0B5CCE0FB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6" name="Freeform 48">
            <a:extLst>
              <a:ext uri="{FF2B5EF4-FFF2-40B4-BE49-F238E27FC236}">
                <a16:creationId xmlns:a16="http://schemas.microsoft.com/office/drawing/2014/main" id="{4873D102-B754-42AA-B012-7419E93A398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7" name="Freeform 49">
            <a:extLst>
              <a:ext uri="{FF2B5EF4-FFF2-40B4-BE49-F238E27FC236}">
                <a16:creationId xmlns:a16="http://schemas.microsoft.com/office/drawing/2014/main" id="{53EA517C-2661-464B-9928-0AF378A8740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8" name="Rectangle 50">
            <a:extLst>
              <a:ext uri="{FF2B5EF4-FFF2-40B4-BE49-F238E27FC236}">
                <a16:creationId xmlns:a16="http://schemas.microsoft.com/office/drawing/2014/main" id="{9F17DFB2-10DB-4BF3-A45A-C33DBB862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9" name="Freeform 51">
            <a:extLst>
              <a:ext uri="{FF2B5EF4-FFF2-40B4-BE49-F238E27FC236}">
                <a16:creationId xmlns:a16="http://schemas.microsoft.com/office/drawing/2014/main" id="{0C0C9F1B-2444-40C2-AA49-6F281420384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0" name="Freeform 52">
            <a:extLst>
              <a:ext uri="{FF2B5EF4-FFF2-40B4-BE49-F238E27FC236}">
                <a16:creationId xmlns:a16="http://schemas.microsoft.com/office/drawing/2014/main" id="{10502EC2-9F7A-4A15-A693-A0EDDE232F2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1" name="Freeform 53">
            <a:extLst>
              <a:ext uri="{FF2B5EF4-FFF2-40B4-BE49-F238E27FC236}">
                <a16:creationId xmlns:a16="http://schemas.microsoft.com/office/drawing/2014/main" id="{8624B45D-EB2F-4F0A-81BB-AD44B626B1D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2" name="Freeform 54">
            <a:extLst>
              <a:ext uri="{FF2B5EF4-FFF2-40B4-BE49-F238E27FC236}">
                <a16:creationId xmlns:a16="http://schemas.microsoft.com/office/drawing/2014/main" id="{96AF6DF1-6F7C-48EE-95D2-48163C292D2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3" name="Freeform 55">
            <a:extLst>
              <a:ext uri="{FF2B5EF4-FFF2-40B4-BE49-F238E27FC236}">
                <a16:creationId xmlns:a16="http://schemas.microsoft.com/office/drawing/2014/main" id="{D6783EEA-7009-4A67-BF47-0DDE2978AB1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4" name="Oval 56">
            <a:extLst>
              <a:ext uri="{FF2B5EF4-FFF2-40B4-BE49-F238E27FC236}">
                <a16:creationId xmlns:a16="http://schemas.microsoft.com/office/drawing/2014/main" id="{F45177A7-6255-4361-8B7D-6CB66EC7F9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5" name="Freeform 57">
            <a:extLst>
              <a:ext uri="{FF2B5EF4-FFF2-40B4-BE49-F238E27FC236}">
                <a16:creationId xmlns:a16="http://schemas.microsoft.com/office/drawing/2014/main" id="{BF81192D-70A1-4256-8B48-D612F9476266}"/>
              </a:ext>
            </a:extLst>
          </p:cNvPr>
          <p:cNvSpPr>
            <a:spLocks noEditPoints="1"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6" name="Rectangle 58">
            <a:extLst>
              <a:ext uri="{FF2B5EF4-FFF2-40B4-BE49-F238E27FC236}">
                <a16:creationId xmlns:a16="http://schemas.microsoft.com/office/drawing/2014/main" id="{E7C3BB20-4FF4-41DD-B037-DE0F2CE010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7" name="Freeform 59">
            <a:extLst>
              <a:ext uri="{FF2B5EF4-FFF2-40B4-BE49-F238E27FC236}">
                <a16:creationId xmlns:a16="http://schemas.microsoft.com/office/drawing/2014/main" id="{713ECAAA-2B79-473E-8CAF-90C8CAFA125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8" name="Freeform 60">
            <a:extLst>
              <a:ext uri="{FF2B5EF4-FFF2-40B4-BE49-F238E27FC236}">
                <a16:creationId xmlns:a16="http://schemas.microsoft.com/office/drawing/2014/main" id="{37EDDCFC-EA04-4550-8D8C-FA70E12ABF2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9" name="Freeform 61">
            <a:extLst>
              <a:ext uri="{FF2B5EF4-FFF2-40B4-BE49-F238E27FC236}">
                <a16:creationId xmlns:a16="http://schemas.microsoft.com/office/drawing/2014/main" id="{C9BD41BE-37F5-4693-898F-605B73FEF66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0" name="Oval 62">
            <a:extLst>
              <a:ext uri="{FF2B5EF4-FFF2-40B4-BE49-F238E27FC236}">
                <a16:creationId xmlns:a16="http://schemas.microsoft.com/office/drawing/2014/main" id="{D6A2201E-1AD2-48CB-96C5-0F2030437D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1" name="Freeform 63">
            <a:extLst>
              <a:ext uri="{FF2B5EF4-FFF2-40B4-BE49-F238E27FC236}">
                <a16:creationId xmlns:a16="http://schemas.microsoft.com/office/drawing/2014/main" id="{57457A6A-3D6C-451B-AC62-5D732BED895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2" name="Rectangle 64">
            <a:extLst>
              <a:ext uri="{FF2B5EF4-FFF2-40B4-BE49-F238E27FC236}">
                <a16:creationId xmlns:a16="http://schemas.microsoft.com/office/drawing/2014/main" id="{E9C50069-25A2-4B18-ADDB-4A80E5EE0D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3" name="Freeform 65">
            <a:extLst>
              <a:ext uri="{FF2B5EF4-FFF2-40B4-BE49-F238E27FC236}">
                <a16:creationId xmlns:a16="http://schemas.microsoft.com/office/drawing/2014/main" id="{3C144159-8A45-4CEB-807C-24407399806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4" name="Freeform 66">
            <a:extLst>
              <a:ext uri="{FF2B5EF4-FFF2-40B4-BE49-F238E27FC236}">
                <a16:creationId xmlns:a16="http://schemas.microsoft.com/office/drawing/2014/main" id="{C237ABB3-3D59-438A-8663-07D4B72D8ED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5" name="Rectangle 67">
            <a:extLst>
              <a:ext uri="{FF2B5EF4-FFF2-40B4-BE49-F238E27FC236}">
                <a16:creationId xmlns:a16="http://schemas.microsoft.com/office/drawing/2014/main" id="{D6291DAB-FA1F-4FFD-B0B1-038D10FFBA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6" name="Freeform 68">
            <a:extLst>
              <a:ext uri="{FF2B5EF4-FFF2-40B4-BE49-F238E27FC236}">
                <a16:creationId xmlns:a16="http://schemas.microsoft.com/office/drawing/2014/main" id="{A47E930F-5FD2-4306-8268-EB456940295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7" name="Rectangle 69">
            <a:extLst>
              <a:ext uri="{FF2B5EF4-FFF2-40B4-BE49-F238E27FC236}">
                <a16:creationId xmlns:a16="http://schemas.microsoft.com/office/drawing/2014/main" id="{A46D2C1F-FFC4-4C5C-B926-F578C6EEE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8" name="Freeform 70">
            <a:extLst>
              <a:ext uri="{FF2B5EF4-FFF2-40B4-BE49-F238E27FC236}">
                <a16:creationId xmlns:a16="http://schemas.microsoft.com/office/drawing/2014/main" id="{D5DB3BA1-4546-47DE-BAD0-4F413DB9A9D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9" name="Freeform 71">
            <a:extLst>
              <a:ext uri="{FF2B5EF4-FFF2-40B4-BE49-F238E27FC236}">
                <a16:creationId xmlns:a16="http://schemas.microsoft.com/office/drawing/2014/main" id="{555C2249-6887-454B-828C-60FF68F34CC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0" name="Freeform 72">
            <a:extLst>
              <a:ext uri="{FF2B5EF4-FFF2-40B4-BE49-F238E27FC236}">
                <a16:creationId xmlns:a16="http://schemas.microsoft.com/office/drawing/2014/main" id="{5E014947-DA6E-4330-952E-B62E8480435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1" name="Freeform 73">
            <a:extLst>
              <a:ext uri="{FF2B5EF4-FFF2-40B4-BE49-F238E27FC236}">
                <a16:creationId xmlns:a16="http://schemas.microsoft.com/office/drawing/2014/main" id="{1CC41799-1535-4AD8-9CD1-72C3BB6F099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2" name="Freeform 74">
            <a:extLst>
              <a:ext uri="{FF2B5EF4-FFF2-40B4-BE49-F238E27FC236}">
                <a16:creationId xmlns:a16="http://schemas.microsoft.com/office/drawing/2014/main" id="{B172828C-D210-4461-AE0A-6E7E11856ED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3" name="Freeform 75">
            <a:extLst>
              <a:ext uri="{FF2B5EF4-FFF2-40B4-BE49-F238E27FC236}">
                <a16:creationId xmlns:a16="http://schemas.microsoft.com/office/drawing/2014/main" id="{BCAF0703-4793-472B-AC20-4E796BD4103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4" name="Rectangle 76">
            <a:extLst>
              <a:ext uri="{FF2B5EF4-FFF2-40B4-BE49-F238E27FC236}">
                <a16:creationId xmlns:a16="http://schemas.microsoft.com/office/drawing/2014/main" id="{0ADC0184-9763-442A-9F72-C2D0A98A1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5" name="Freeform 77">
            <a:extLst>
              <a:ext uri="{FF2B5EF4-FFF2-40B4-BE49-F238E27FC236}">
                <a16:creationId xmlns:a16="http://schemas.microsoft.com/office/drawing/2014/main" id="{E23A2F71-3BD1-47DB-99D7-49D2E65B534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6" name="Freeform 78">
            <a:extLst>
              <a:ext uri="{FF2B5EF4-FFF2-40B4-BE49-F238E27FC236}">
                <a16:creationId xmlns:a16="http://schemas.microsoft.com/office/drawing/2014/main" id="{F365B3C8-0E05-4F76-9CDB-2C769BD9C89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7" name="Freeform 79">
            <a:extLst>
              <a:ext uri="{FF2B5EF4-FFF2-40B4-BE49-F238E27FC236}">
                <a16:creationId xmlns:a16="http://schemas.microsoft.com/office/drawing/2014/main" id="{C992449B-C275-4768-9A7E-D438B9601ED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8" name="Freeform 80">
            <a:extLst>
              <a:ext uri="{FF2B5EF4-FFF2-40B4-BE49-F238E27FC236}">
                <a16:creationId xmlns:a16="http://schemas.microsoft.com/office/drawing/2014/main" id="{E3FCF6F7-7B3B-44BF-9D0E-3D282EDF8D2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9" name="Freeform 81">
            <a:extLst>
              <a:ext uri="{FF2B5EF4-FFF2-40B4-BE49-F238E27FC236}">
                <a16:creationId xmlns:a16="http://schemas.microsoft.com/office/drawing/2014/main" id="{A1C34143-C225-4830-A653-50A148FB36D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0" name="Rectangle 82">
            <a:extLst>
              <a:ext uri="{FF2B5EF4-FFF2-40B4-BE49-F238E27FC236}">
                <a16:creationId xmlns:a16="http://schemas.microsoft.com/office/drawing/2014/main" id="{252B4F3B-F850-4E16-A94A-6660849B44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1" name="Rectangle 83">
            <a:extLst>
              <a:ext uri="{FF2B5EF4-FFF2-40B4-BE49-F238E27FC236}">
                <a16:creationId xmlns:a16="http://schemas.microsoft.com/office/drawing/2014/main" id="{85C5948E-38D1-4A7C-95BC-2B326B9863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2" name="Freeform 84">
            <a:extLst>
              <a:ext uri="{FF2B5EF4-FFF2-40B4-BE49-F238E27FC236}">
                <a16:creationId xmlns:a16="http://schemas.microsoft.com/office/drawing/2014/main" id="{2FC07C25-93BF-423F-8D59-843F5F45E5F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3" name="Freeform 85">
            <a:extLst>
              <a:ext uri="{FF2B5EF4-FFF2-40B4-BE49-F238E27FC236}">
                <a16:creationId xmlns:a16="http://schemas.microsoft.com/office/drawing/2014/main" id="{6D5B3112-C0BE-4E64-9494-943A6419884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4" name="Freeform 86">
            <a:extLst>
              <a:ext uri="{FF2B5EF4-FFF2-40B4-BE49-F238E27FC236}">
                <a16:creationId xmlns:a16="http://schemas.microsoft.com/office/drawing/2014/main" id="{129BCDF2-B138-47F0-A09D-41E4E3BFB92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5" name="Freeform 87">
            <a:extLst>
              <a:ext uri="{FF2B5EF4-FFF2-40B4-BE49-F238E27FC236}">
                <a16:creationId xmlns:a16="http://schemas.microsoft.com/office/drawing/2014/main" id="{6744CDD5-2391-431D-8B45-2B609BD25F7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6" name="Freeform 88">
            <a:extLst>
              <a:ext uri="{FF2B5EF4-FFF2-40B4-BE49-F238E27FC236}">
                <a16:creationId xmlns:a16="http://schemas.microsoft.com/office/drawing/2014/main" id="{BEC03756-ED78-4CD1-B5BD-CC21BD9F527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7" name="Rectangle 89">
            <a:extLst>
              <a:ext uri="{FF2B5EF4-FFF2-40B4-BE49-F238E27FC236}">
                <a16:creationId xmlns:a16="http://schemas.microsoft.com/office/drawing/2014/main" id="{4858342D-C3E4-467C-8DE2-CB3E9BA990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8" name="Freeform 90">
            <a:extLst>
              <a:ext uri="{FF2B5EF4-FFF2-40B4-BE49-F238E27FC236}">
                <a16:creationId xmlns:a16="http://schemas.microsoft.com/office/drawing/2014/main" id="{80F00191-554F-4BFC-AFA2-89B1274F5EF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9" name="Freeform 91">
            <a:extLst>
              <a:ext uri="{FF2B5EF4-FFF2-40B4-BE49-F238E27FC236}">
                <a16:creationId xmlns:a16="http://schemas.microsoft.com/office/drawing/2014/main" id="{64102635-0EC9-4B67-B428-65F7E7D4B19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0" name="Freeform 92">
            <a:extLst>
              <a:ext uri="{FF2B5EF4-FFF2-40B4-BE49-F238E27FC236}">
                <a16:creationId xmlns:a16="http://schemas.microsoft.com/office/drawing/2014/main" id="{823754A8-9956-41E8-8124-E2F26AC1DEF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1" name="Rectangle 93">
            <a:extLst>
              <a:ext uri="{FF2B5EF4-FFF2-40B4-BE49-F238E27FC236}">
                <a16:creationId xmlns:a16="http://schemas.microsoft.com/office/drawing/2014/main" id="{8A268BE8-1387-4711-8EED-39684DA15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2" name="Freeform 94">
            <a:extLst>
              <a:ext uri="{FF2B5EF4-FFF2-40B4-BE49-F238E27FC236}">
                <a16:creationId xmlns:a16="http://schemas.microsoft.com/office/drawing/2014/main" id="{99092699-A6F8-406D-B6EC-0B9FB40E05D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3" name="Freeform 95">
            <a:extLst>
              <a:ext uri="{FF2B5EF4-FFF2-40B4-BE49-F238E27FC236}">
                <a16:creationId xmlns:a16="http://schemas.microsoft.com/office/drawing/2014/main" id="{463D0826-9BCC-4AD1-9D84-C39974B7881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4" name="Freeform 96">
            <a:extLst>
              <a:ext uri="{FF2B5EF4-FFF2-40B4-BE49-F238E27FC236}">
                <a16:creationId xmlns:a16="http://schemas.microsoft.com/office/drawing/2014/main" id="{E7C2982F-E1C2-4FD7-BB12-86EEC8D9C90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5" name="Freeform 97">
            <a:extLst>
              <a:ext uri="{FF2B5EF4-FFF2-40B4-BE49-F238E27FC236}">
                <a16:creationId xmlns:a16="http://schemas.microsoft.com/office/drawing/2014/main" id="{DB84425B-A4E1-4DF6-966A-0687A9EADAF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6" name="Freeform 98">
            <a:extLst>
              <a:ext uri="{FF2B5EF4-FFF2-40B4-BE49-F238E27FC236}">
                <a16:creationId xmlns:a16="http://schemas.microsoft.com/office/drawing/2014/main" id="{1773628F-2B77-4EA1-B21E-741273ADF95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7" name="Freeform 99">
            <a:extLst>
              <a:ext uri="{FF2B5EF4-FFF2-40B4-BE49-F238E27FC236}">
                <a16:creationId xmlns:a16="http://schemas.microsoft.com/office/drawing/2014/main" id="{49FB3047-0EE5-4A83-A758-AF8FFFFED48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8" name="Freeform 100">
            <a:extLst>
              <a:ext uri="{FF2B5EF4-FFF2-40B4-BE49-F238E27FC236}">
                <a16:creationId xmlns:a16="http://schemas.microsoft.com/office/drawing/2014/main" id="{C24E3478-705C-47EB-B834-AE3FAC2E847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9" name="Freeform 101">
            <a:extLst>
              <a:ext uri="{FF2B5EF4-FFF2-40B4-BE49-F238E27FC236}">
                <a16:creationId xmlns:a16="http://schemas.microsoft.com/office/drawing/2014/main" id="{8DD0E119-DBFA-4EDD-AD21-C60304BA7BA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0" name="Freeform 102">
            <a:extLst>
              <a:ext uri="{FF2B5EF4-FFF2-40B4-BE49-F238E27FC236}">
                <a16:creationId xmlns:a16="http://schemas.microsoft.com/office/drawing/2014/main" id="{BCDA1277-18B0-4BF4-9197-E93F65FA4D2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1" name="Freeform 103">
            <a:extLst>
              <a:ext uri="{FF2B5EF4-FFF2-40B4-BE49-F238E27FC236}">
                <a16:creationId xmlns:a16="http://schemas.microsoft.com/office/drawing/2014/main" id="{F23D98FC-A2AF-4026-9984-E651AE01B0C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2" name="Freeform 104">
            <a:extLst>
              <a:ext uri="{FF2B5EF4-FFF2-40B4-BE49-F238E27FC236}">
                <a16:creationId xmlns:a16="http://schemas.microsoft.com/office/drawing/2014/main" id="{C22EF42A-BF70-4B1F-AC77-694FAF7A5B1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3" name="Freeform 105">
            <a:extLst>
              <a:ext uri="{FF2B5EF4-FFF2-40B4-BE49-F238E27FC236}">
                <a16:creationId xmlns:a16="http://schemas.microsoft.com/office/drawing/2014/main" id="{D838944E-2554-42C6-955E-248D007FF88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4" name="Freeform 106">
            <a:extLst>
              <a:ext uri="{FF2B5EF4-FFF2-40B4-BE49-F238E27FC236}">
                <a16:creationId xmlns:a16="http://schemas.microsoft.com/office/drawing/2014/main" id="{C3FCF6E7-F54B-4C58-ABF8-92E7CF9C77D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5" name="Freeform 107">
            <a:extLst>
              <a:ext uri="{FF2B5EF4-FFF2-40B4-BE49-F238E27FC236}">
                <a16:creationId xmlns:a16="http://schemas.microsoft.com/office/drawing/2014/main" id="{8CC7E8E9-5EC7-4358-92CD-9986E388C5D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6" name="Freeform 108">
            <a:extLst>
              <a:ext uri="{FF2B5EF4-FFF2-40B4-BE49-F238E27FC236}">
                <a16:creationId xmlns:a16="http://schemas.microsoft.com/office/drawing/2014/main" id="{9236F288-670D-4443-8086-73CC3014409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7" name="Freeform 109">
            <a:extLst>
              <a:ext uri="{FF2B5EF4-FFF2-40B4-BE49-F238E27FC236}">
                <a16:creationId xmlns:a16="http://schemas.microsoft.com/office/drawing/2014/main" id="{8A7307A2-7CFA-4969-9646-95F8E23C2C7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8" name="Freeform 110">
            <a:extLst>
              <a:ext uri="{FF2B5EF4-FFF2-40B4-BE49-F238E27FC236}">
                <a16:creationId xmlns:a16="http://schemas.microsoft.com/office/drawing/2014/main" id="{3B5BC786-1E22-41B9-9403-DCA858A49B2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9" name="Freeform 111">
            <a:extLst>
              <a:ext uri="{FF2B5EF4-FFF2-40B4-BE49-F238E27FC236}">
                <a16:creationId xmlns:a16="http://schemas.microsoft.com/office/drawing/2014/main" id="{F02E8C2D-1C77-4F80-A7F9-EDF1F21C225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0" name="Oval 112">
            <a:extLst>
              <a:ext uri="{FF2B5EF4-FFF2-40B4-BE49-F238E27FC236}">
                <a16:creationId xmlns:a16="http://schemas.microsoft.com/office/drawing/2014/main" id="{4FEEEF49-9071-40F5-82BA-AD9DDF924E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1" name="Freeform 113">
            <a:extLst>
              <a:ext uri="{FF2B5EF4-FFF2-40B4-BE49-F238E27FC236}">
                <a16:creationId xmlns:a16="http://schemas.microsoft.com/office/drawing/2014/main" id="{D3FCB898-5151-4831-BCB3-2FFB0127DF7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2" name="Rectangle 114">
            <a:extLst>
              <a:ext uri="{FF2B5EF4-FFF2-40B4-BE49-F238E27FC236}">
                <a16:creationId xmlns:a16="http://schemas.microsoft.com/office/drawing/2014/main" id="{06766840-31CF-42A7-8C9F-644DB33973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" name="Rectangle 115">
            <a:extLst>
              <a:ext uri="{FF2B5EF4-FFF2-40B4-BE49-F238E27FC236}">
                <a16:creationId xmlns:a16="http://schemas.microsoft.com/office/drawing/2014/main" id="{03D0B9D5-8716-43DB-A48A-BD9B09E287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" name="Freeform 116">
            <a:extLst>
              <a:ext uri="{FF2B5EF4-FFF2-40B4-BE49-F238E27FC236}">
                <a16:creationId xmlns:a16="http://schemas.microsoft.com/office/drawing/2014/main" id="{9FED52F8-C2D8-4FD5-BF7C-086ED536FAC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5" name="Freeform 117">
            <a:extLst>
              <a:ext uri="{FF2B5EF4-FFF2-40B4-BE49-F238E27FC236}">
                <a16:creationId xmlns:a16="http://schemas.microsoft.com/office/drawing/2014/main" id="{B6B61AD9-7B1B-4F3B-8175-F488ACC1235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6" name="Freeform 118">
            <a:extLst>
              <a:ext uri="{FF2B5EF4-FFF2-40B4-BE49-F238E27FC236}">
                <a16:creationId xmlns:a16="http://schemas.microsoft.com/office/drawing/2014/main" id="{5614420F-785F-46F5-8291-900383D4C4D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7" name="Freeform 119">
            <a:extLst>
              <a:ext uri="{FF2B5EF4-FFF2-40B4-BE49-F238E27FC236}">
                <a16:creationId xmlns:a16="http://schemas.microsoft.com/office/drawing/2014/main" id="{15E6555E-E7BA-44B0-97D2-45B8A982959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8" name="Freeform 120">
            <a:extLst>
              <a:ext uri="{FF2B5EF4-FFF2-40B4-BE49-F238E27FC236}">
                <a16:creationId xmlns:a16="http://schemas.microsoft.com/office/drawing/2014/main" id="{48D7DEFF-179E-4D78-936C-45EED36096E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9" name="Freeform 121">
            <a:extLst>
              <a:ext uri="{FF2B5EF4-FFF2-40B4-BE49-F238E27FC236}">
                <a16:creationId xmlns:a16="http://schemas.microsoft.com/office/drawing/2014/main" id="{B53A77CB-44F3-43D3-9174-8FAD24AE2A1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0" name="Rectangle 122">
            <a:extLst>
              <a:ext uri="{FF2B5EF4-FFF2-40B4-BE49-F238E27FC236}">
                <a16:creationId xmlns:a16="http://schemas.microsoft.com/office/drawing/2014/main" id="{6034247E-2AF4-43AD-BA54-431D0FAA0F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1" name="Freeform 123">
            <a:extLst>
              <a:ext uri="{FF2B5EF4-FFF2-40B4-BE49-F238E27FC236}">
                <a16:creationId xmlns:a16="http://schemas.microsoft.com/office/drawing/2014/main" id="{A32D739E-54AE-4749-A754-264CD94DB95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2" name="Freeform 124">
            <a:extLst>
              <a:ext uri="{FF2B5EF4-FFF2-40B4-BE49-F238E27FC236}">
                <a16:creationId xmlns:a16="http://schemas.microsoft.com/office/drawing/2014/main" id="{192FC230-DDE2-498C-8D74-5A1EFBF0DEB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3" name="Freeform 125">
            <a:extLst>
              <a:ext uri="{FF2B5EF4-FFF2-40B4-BE49-F238E27FC236}">
                <a16:creationId xmlns:a16="http://schemas.microsoft.com/office/drawing/2014/main" id="{8C605919-D2B0-4713-9597-944F9E772F0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4" name="Freeform 126">
            <a:extLst>
              <a:ext uri="{FF2B5EF4-FFF2-40B4-BE49-F238E27FC236}">
                <a16:creationId xmlns:a16="http://schemas.microsoft.com/office/drawing/2014/main" id="{C7A3A93B-04EA-4AD0-902B-B15833C5D2C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5" name="Freeform 127">
            <a:extLst>
              <a:ext uri="{FF2B5EF4-FFF2-40B4-BE49-F238E27FC236}">
                <a16:creationId xmlns:a16="http://schemas.microsoft.com/office/drawing/2014/main" id="{6A107405-0BB2-4B61-812F-51563F951B4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6" name="Freeform 128">
            <a:extLst>
              <a:ext uri="{FF2B5EF4-FFF2-40B4-BE49-F238E27FC236}">
                <a16:creationId xmlns:a16="http://schemas.microsoft.com/office/drawing/2014/main" id="{9F272954-BAAD-42DF-B89F-45BA9EE6DB9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7" name="Freeform 129">
            <a:extLst>
              <a:ext uri="{FF2B5EF4-FFF2-40B4-BE49-F238E27FC236}">
                <a16:creationId xmlns:a16="http://schemas.microsoft.com/office/drawing/2014/main" id="{799CECD3-306C-4A75-9FCE-493699F0908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8" name="Freeform 130">
            <a:extLst>
              <a:ext uri="{FF2B5EF4-FFF2-40B4-BE49-F238E27FC236}">
                <a16:creationId xmlns:a16="http://schemas.microsoft.com/office/drawing/2014/main" id="{E0BB0BE6-995A-4AD5-9B4B-E667DD62BED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9" name="Freeform 131">
            <a:extLst>
              <a:ext uri="{FF2B5EF4-FFF2-40B4-BE49-F238E27FC236}">
                <a16:creationId xmlns:a16="http://schemas.microsoft.com/office/drawing/2014/main" id="{6858CE3F-230A-4C39-B9F5-E4C05920ED4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0" name="Freeform 132">
            <a:extLst>
              <a:ext uri="{FF2B5EF4-FFF2-40B4-BE49-F238E27FC236}">
                <a16:creationId xmlns:a16="http://schemas.microsoft.com/office/drawing/2014/main" id="{237EC1EF-956E-4865-8294-C8CA6585090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1" name="Freeform 133">
            <a:extLst>
              <a:ext uri="{FF2B5EF4-FFF2-40B4-BE49-F238E27FC236}">
                <a16:creationId xmlns:a16="http://schemas.microsoft.com/office/drawing/2014/main" id="{F2222EB0-0B58-44FB-8167-A307F4467F1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2" name="Freeform 134">
            <a:extLst>
              <a:ext uri="{FF2B5EF4-FFF2-40B4-BE49-F238E27FC236}">
                <a16:creationId xmlns:a16="http://schemas.microsoft.com/office/drawing/2014/main" id="{A49B17DF-E8DC-42B2-A33A-82D0CD74625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3" name="Freeform 135">
            <a:extLst>
              <a:ext uri="{FF2B5EF4-FFF2-40B4-BE49-F238E27FC236}">
                <a16:creationId xmlns:a16="http://schemas.microsoft.com/office/drawing/2014/main" id="{142AF5E3-0EE9-4D25-8342-A5F53753DC9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4" name="Freeform 136">
            <a:extLst>
              <a:ext uri="{FF2B5EF4-FFF2-40B4-BE49-F238E27FC236}">
                <a16:creationId xmlns:a16="http://schemas.microsoft.com/office/drawing/2014/main" id="{086F0AE8-97CE-43C2-ADF4-2F9886C1115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5" name="Freeform 137">
            <a:extLst>
              <a:ext uri="{FF2B5EF4-FFF2-40B4-BE49-F238E27FC236}">
                <a16:creationId xmlns:a16="http://schemas.microsoft.com/office/drawing/2014/main" id="{7DD2AF67-26E7-42ED-90DB-C4799FCC504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6" name="Freeform 138">
            <a:extLst>
              <a:ext uri="{FF2B5EF4-FFF2-40B4-BE49-F238E27FC236}">
                <a16:creationId xmlns:a16="http://schemas.microsoft.com/office/drawing/2014/main" id="{26227D02-A991-4CE2-B63D-4F38D1FF455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7" name="Freeform 139">
            <a:extLst>
              <a:ext uri="{FF2B5EF4-FFF2-40B4-BE49-F238E27FC236}">
                <a16:creationId xmlns:a16="http://schemas.microsoft.com/office/drawing/2014/main" id="{24FBD615-1247-4D3F-9CF2-4D0DFA38AE2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8" name="Freeform 140">
            <a:extLst>
              <a:ext uri="{FF2B5EF4-FFF2-40B4-BE49-F238E27FC236}">
                <a16:creationId xmlns:a16="http://schemas.microsoft.com/office/drawing/2014/main" id="{276323A9-9201-4CBA-A3FE-38C60170A5D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9" name="Oval 141">
            <a:extLst>
              <a:ext uri="{FF2B5EF4-FFF2-40B4-BE49-F238E27FC236}">
                <a16:creationId xmlns:a16="http://schemas.microsoft.com/office/drawing/2014/main" id="{8898DF76-6E15-4881-A5C1-E57260154E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0" name="Freeform 142">
            <a:extLst>
              <a:ext uri="{FF2B5EF4-FFF2-40B4-BE49-F238E27FC236}">
                <a16:creationId xmlns:a16="http://schemas.microsoft.com/office/drawing/2014/main" id="{09D69F5F-C44D-43DA-A915-4B44E83C523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1" name="Oval 143">
            <a:extLst>
              <a:ext uri="{FF2B5EF4-FFF2-40B4-BE49-F238E27FC236}">
                <a16:creationId xmlns:a16="http://schemas.microsoft.com/office/drawing/2014/main" id="{1109EA23-DE88-499C-A339-697B13E36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2" name="Freeform 144">
            <a:extLst>
              <a:ext uri="{FF2B5EF4-FFF2-40B4-BE49-F238E27FC236}">
                <a16:creationId xmlns:a16="http://schemas.microsoft.com/office/drawing/2014/main" id="{16A9AEC7-5A43-494C-B19E-A94BBFEA49A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3" name="Freeform 145">
            <a:extLst>
              <a:ext uri="{FF2B5EF4-FFF2-40B4-BE49-F238E27FC236}">
                <a16:creationId xmlns:a16="http://schemas.microsoft.com/office/drawing/2014/main" id="{DD3B45BD-3DD2-458E-AE1B-35431B8E3D1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4" name="Freeform 146">
            <a:extLst>
              <a:ext uri="{FF2B5EF4-FFF2-40B4-BE49-F238E27FC236}">
                <a16:creationId xmlns:a16="http://schemas.microsoft.com/office/drawing/2014/main" id="{F4A284C2-8BA2-4AE1-94E6-5E3F6BD09E8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5" name="Freeform 147">
            <a:extLst>
              <a:ext uri="{FF2B5EF4-FFF2-40B4-BE49-F238E27FC236}">
                <a16:creationId xmlns:a16="http://schemas.microsoft.com/office/drawing/2014/main" id="{E7161B94-BFAA-4F18-972E-5582C444616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6" name="Freeform 148">
            <a:extLst>
              <a:ext uri="{FF2B5EF4-FFF2-40B4-BE49-F238E27FC236}">
                <a16:creationId xmlns:a16="http://schemas.microsoft.com/office/drawing/2014/main" id="{1E28931F-9E96-4886-823B-EF43F0317DC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7" name="Freeform 149">
            <a:extLst>
              <a:ext uri="{FF2B5EF4-FFF2-40B4-BE49-F238E27FC236}">
                <a16:creationId xmlns:a16="http://schemas.microsoft.com/office/drawing/2014/main" id="{6FA17C92-0C09-4EB2-9B45-F91927A7BDB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8" name="Freeform 150">
            <a:extLst>
              <a:ext uri="{FF2B5EF4-FFF2-40B4-BE49-F238E27FC236}">
                <a16:creationId xmlns:a16="http://schemas.microsoft.com/office/drawing/2014/main" id="{F1F9E1E1-D6B7-4702-9E9F-56BFF027532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9" name="Freeform 151">
            <a:extLst>
              <a:ext uri="{FF2B5EF4-FFF2-40B4-BE49-F238E27FC236}">
                <a16:creationId xmlns:a16="http://schemas.microsoft.com/office/drawing/2014/main" id="{BE3B792C-32E8-4601-8612-E113DEC4FB4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0" name="Freeform 152">
            <a:extLst>
              <a:ext uri="{FF2B5EF4-FFF2-40B4-BE49-F238E27FC236}">
                <a16:creationId xmlns:a16="http://schemas.microsoft.com/office/drawing/2014/main" id="{15916FC4-5A5D-466A-9FAB-BE6A1867027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1" name="Freeform 153">
            <a:extLst>
              <a:ext uri="{FF2B5EF4-FFF2-40B4-BE49-F238E27FC236}">
                <a16:creationId xmlns:a16="http://schemas.microsoft.com/office/drawing/2014/main" id="{5601D188-CE9E-4935-B4C6-6FC039BD8CC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2" name="Rectangle 154">
            <a:extLst>
              <a:ext uri="{FF2B5EF4-FFF2-40B4-BE49-F238E27FC236}">
                <a16:creationId xmlns:a16="http://schemas.microsoft.com/office/drawing/2014/main" id="{F2BCAF6C-4F85-4CAC-B3FF-057665471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3" name="Rectangle 155">
            <a:extLst>
              <a:ext uri="{FF2B5EF4-FFF2-40B4-BE49-F238E27FC236}">
                <a16:creationId xmlns:a16="http://schemas.microsoft.com/office/drawing/2014/main" id="{6264A1AC-542A-4785-9084-4A57B8656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4" name="Freeform 156">
            <a:extLst>
              <a:ext uri="{FF2B5EF4-FFF2-40B4-BE49-F238E27FC236}">
                <a16:creationId xmlns:a16="http://schemas.microsoft.com/office/drawing/2014/main" id="{A021554C-6DE0-4608-B6FB-EE6B94F0D17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5" name="Freeform 157">
            <a:extLst>
              <a:ext uri="{FF2B5EF4-FFF2-40B4-BE49-F238E27FC236}">
                <a16:creationId xmlns:a16="http://schemas.microsoft.com/office/drawing/2014/main" id="{940DF759-68E0-4B15-B8C7-526FA8329E0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6" name="Freeform 158">
            <a:extLst>
              <a:ext uri="{FF2B5EF4-FFF2-40B4-BE49-F238E27FC236}">
                <a16:creationId xmlns:a16="http://schemas.microsoft.com/office/drawing/2014/main" id="{F2C7165D-1AD3-4588-9C20-4FEBF08A26C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7" name="Freeform 159">
            <a:extLst>
              <a:ext uri="{FF2B5EF4-FFF2-40B4-BE49-F238E27FC236}">
                <a16:creationId xmlns:a16="http://schemas.microsoft.com/office/drawing/2014/main" id="{85BAC852-F3B0-469E-BCFF-A3324DC01CA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8" name="Freeform 160">
            <a:extLst>
              <a:ext uri="{FF2B5EF4-FFF2-40B4-BE49-F238E27FC236}">
                <a16:creationId xmlns:a16="http://schemas.microsoft.com/office/drawing/2014/main" id="{F37755CF-1742-451E-B417-A0CD9500F41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9" name="Freeform 161">
            <a:extLst>
              <a:ext uri="{FF2B5EF4-FFF2-40B4-BE49-F238E27FC236}">
                <a16:creationId xmlns:a16="http://schemas.microsoft.com/office/drawing/2014/main" id="{81F08A4D-0FDC-4323-B880-0D019849902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0" name="Freeform 162">
            <a:extLst>
              <a:ext uri="{FF2B5EF4-FFF2-40B4-BE49-F238E27FC236}">
                <a16:creationId xmlns:a16="http://schemas.microsoft.com/office/drawing/2014/main" id="{963AEB85-AA53-4E28-BB3A-DA46306D1EC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1" name="Freeform 163">
            <a:extLst>
              <a:ext uri="{FF2B5EF4-FFF2-40B4-BE49-F238E27FC236}">
                <a16:creationId xmlns:a16="http://schemas.microsoft.com/office/drawing/2014/main" id="{6FFABF84-5CB3-44DC-A28C-204EC54A483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2" name="Freeform 164">
            <a:extLst>
              <a:ext uri="{FF2B5EF4-FFF2-40B4-BE49-F238E27FC236}">
                <a16:creationId xmlns:a16="http://schemas.microsoft.com/office/drawing/2014/main" id="{BC44C81B-31C9-4691-862C-303FED28B44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3" name="Freeform 165">
            <a:extLst>
              <a:ext uri="{FF2B5EF4-FFF2-40B4-BE49-F238E27FC236}">
                <a16:creationId xmlns:a16="http://schemas.microsoft.com/office/drawing/2014/main" id="{287D528D-DCB9-4248-A105-37324EC6BDF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4" name="Freeform 166">
            <a:extLst>
              <a:ext uri="{FF2B5EF4-FFF2-40B4-BE49-F238E27FC236}">
                <a16:creationId xmlns:a16="http://schemas.microsoft.com/office/drawing/2014/main" id="{B71DE59B-66B3-43FF-BD96-FE4E748683F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5" name="Freeform 167">
            <a:extLst>
              <a:ext uri="{FF2B5EF4-FFF2-40B4-BE49-F238E27FC236}">
                <a16:creationId xmlns:a16="http://schemas.microsoft.com/office/drawing/2014/main" id="{762EDE48-530A-4187-943B-5A235EFB5A1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6" name="Freeform 168">
            <a:extLst>
              <a:ext uri="{FF2B5EF4-FFF2-40B4-BE49-F238E27FC236}">
                <a16:creationId xmlns:a16="http://schemas.microsoft.com/office/drawing/2014/main" id="{AB401618-189F-4E5C-8F21-BA394D45562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7" name="Freeform 169">
            <a:extLst>
              <a:ext uri="{FF2B5EF4-FFF2-40B4-BE49-F238E27FC236}">
                <a16:creationId xmlns:a16="http://schemas.microsoft.com/office/drawing/2014/main" id="{B23DA305-C9B6-4056-A7B1-BBA59A94CDF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8" name="Rectangle 170">
            <a:extLst>
              <a:ext uri="{FF2B5EF4-FFF2-40B4-BE49-F238E27FC236}">
                <a16:creationId xmlns:a16="http://schemas.microsoft.com/office/drawing/2014/main" id="{8DC8B6E4-8A4C-4C7B-B2C7-9014D697AE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9" name="Freeform 171">
            <a:extLst>
              <a:ext uri="{FF2B5EF4-FFF2-40B4-BE49-F238E27FC236}">
                <a16:creationId xmlns:a16="http://schemas.microsoft.com/office/drawing/2014/main" id="{6C1753AC-7B5C-4520-862D-CB95CCD88E5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0" name="Rectangle 172">
            <a:extLst>
              <a:ext uri="{FF2B5EF4-FFF2-40B4-BE49-F238E27FC236}">
                <a16:creationId xmlns:a16="http://schemas.microsoft.com/office/drawing/2014/main" id="{044765A7-C854-42E9-B49D-E1D289CF0C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1" name="Freeform 173">
            <a:extLst>
              <a:ext uri="{FF2B5EF4-FFF2-40B4-BE49-F238E27FC236}">
                <a16:creationId xmlns:a16="http://schemas.microsoft.com/office/drawing/2014/main" id="{FDDEF4C0-287B-4DD3-A88B-06F7D8B103D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2" name="Rectangle 174">
            <a:extLst>
              <a:ext uri="{FF2B5EF4-FFF2-40B4-BE49-F238E27FC236}">
                <a16:creationId xmlns:a16="http://schemas.microsoft.com/office/drawing/2014/main" id="{BC7A5234-6D9F-4E70-9451-64C25FC3CD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3" name="Rectangle 175">
            <a:extLst>
              <a:ext uri="{FF2B5EF4-FFF2-40B4-BE49-F238E27FC236}">
                <a16:creationId xmlns:a16="http://schemas.microsoft.com/office/drawing/2014/main" id="{C2E43CC8-DED9-4170-A148-59DE4E81AA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4" name="Freeform 176">
            <a:extLst>
              <a:ext uri="{FF2B5EF4-FFF2-40B4-BE49-F238E27FC236}">
                <a16:creationId xmlns:a16="http://schemas.microsoft.com/office/drawing/2014/main" id="{206496D5-F91E-43B4-925F-C31676F609D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5" name="Rectangle 177">
            <a:extLst>
              <a:ext uri="{FF2B5EF4-FFF2-40B4-BE49-F238E27FC236}">
                <a16:creationId xmlns:a16="http://schemas.microsoft.com/office/drawing/2014/main" id="{F4EDA482-0842-4C4E-AF14-A57B26E81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6" name="Freeform 178">
            <a:extLst>
              <a:ext uri="{FF2B5EF4-FFF2-40B4-BE49-F238E27FC236}">
                <a16:creationId xmlns:a16="http://schemas.microsoft.com/office/drawing/2014/main" id="{F6CE458A-86C1-4636-8DEF-57DAA8AF22F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7" name="Freeform 179">
            <a:extLst>
              <a:ext uri="{FF2B5EF4-FFF2-40B4-BE49-F238E27FC236}">
                <a16:creationId xmlns:a16="http://schemas.microsoft.com/office/drawing/2014/main" id="{86092894-2FBF-42A6-9BBD-06DA1AA549F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8" name="Rectangle 180">
            <a:extLst>
              <a:ext uri="{FF2B5EF4-FFF2-40B4-BE49-F238E27FC236}">
                <a16:creationId xmlns:a16="http://schemas.microsoft.com/office/drawing/2014/main" id="{D2060098-A5FC-4B5A-A29C-3733214056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9" name="Rectangle 181">
            <a:extLst>
              <a:ext uri="{FF2B5EF4-FFF2-40B4-BE49-F238E27FC236}">
                <a16:creationId xmlns:a16="http://schemas.microsoft.com/office/drawing/2014/main" id="{0EAAACD4-67AF-43CA-BC54-0091B9F1E2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0" name="Rectangle 182">
            <a:extLst>
              <a:ext uri="{FF2B5EF4-FFF2-40B4-BE49-F238E27FC236}">
                <a16:creationId xmlns:a16="http://schemas.microsoft.com/office/drawing/2014/main" id="{094C2657-1020-4792-87BC-FA52536DB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1" name="Freeform 183">
            <a:extLst>
              <a:ext uri="{FF2B5EF4-FFF2-40B4-BE49-F238E27FC236}">
                <a16:creationId xmlns:a16="http://schemas.microsoft.com/office/drawing/2014/main" id="{44468118-EB33-49EF-A75A-D8D2C6DFB56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2" name="Freeform 184">
            <a:extLst>
              <a:ext uri="{FF2B5EF4-FFF2-40B4-BE49-F238E27FC236}">
                <a16:creationId xmlns:a16="http://schemas.microsoft.com/office/drawing/2014/main" id="{87129218-E15A-4C5D-BDEE-FF9DF533B24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3" name="Freeform 185">
            <a:extLst>
              <a:ext uri="{FF2B5EF4-FFF2-40B4-BE49-F238E27FC236}">
                <a16:creationId xmlns:a16="http://schemas.microsoft.com/office/drawing/2014/main" id="{765871FC-7DCF-4077-B87E-75FD51E6792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4" name="Freeform 186">
            <a:extLst>
              <a:ext uri="{FF2B5EF4-FFF2-40B4-BE49-F238E27FC236}">
                <a16:creationId xmlns:a16="http://schemas.microsoft.com/office/drawing/2014/main" id="{B365F226-3DDC-4EC3-A1C1-759044367A4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5" name="Freeform 187">
            <a:extLst>
              <a:ext uri="{FF2B5EF4-FFF2-40B4-BE49-F238E27FC236}">
                <a16:creationId xmlns:a16="http://schemas.microsoft.com/office/drawing/2014/main" id="{61E10978-CD99-4DE8-994A-8CC50734EA4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6" name="Freeform 188">
            <a:extLst>
              <a:ext uri="{FF2B5EF4-FFF2-40B4-BE49-F238E27FC236}">
                <a16:creationId xmlns:a16="http://schemas.microsoft.com/office/drawing/2014/main" id="{C7B29534-AC7D-4368-8E33-88301BD0E08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7" name="Freeform 189">
            <a:extLst>
              <a:ext uri="{FF2B5EF4-FFF2-40B4-BE49-F238E27FC236}">
                <a16:creationId xmlns:a16="http://schemas.microsoft.com/office/drawing/2014/main" id="{2733F8B8-71DD-4A6E-AEDD-84F62059BB5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8" name="Rectangle 190">
            <a:extLst>
              <a:ext uri="{FF2B5EF4-FFF2-40B4-BE49-F238E27FC236}">
                <a16:creationId xmlns:a16="http://schemas.microsoft.com/office/drawing/2014/main" id="{594F8677-996B-43D3-AD3E-0D79EC0577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9" name="Freeform 191">
            <a:extLst>
              <a:ext uri="{FF2B5EF4-FFF2-40B4-BE49-F238E27FC236}">
                <a16:creationId xmlns:a16="http://schemas.microsoft.com/office/drawing/2014/main" id="{ED4044E8-67DE-4DD3-8C82-EE13AA60047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0" name="Freeform 192">
            <a:extLst>
              <a:ext uri="{FF2B5EF4-FFF2-40B4-BE49-F238E27FC236}">
                <a16:creationId xmlns:a16="http://schemas.microsoft.com/office/drawing/2014/main" id="{136D88B2-FE52-4AB3-BF70-8D780DAAE5C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1" name="Freeform 193">
            <a:extLst>
              <a:ext uri="{FF2B5EF4-FFF2-40B4-BE49-F238E27FC236}">
                <a16:creationId xmlns:a16="http://schemas.microsoft.com/office/drawing/2014/main" id="{93FAF303-49F3-4C75-9D98-2CFA5634DD4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2" name="Freeform 194">
            <a:extLst>
              <a:ext uri="{FF2B5EF4-FFF2-40B4-BE49-F238E27FC236}">
                <a16:creationId xmlns:a16="http://schemas.microsoft.com/office/drawing/2014/main" id="{BCEA6B72-2FF9-4B05-ABD4-0F93A78E76D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3" name="Freeform 195">
            <a:extLst>
              <a:ext uri="{FF2B5EF4-FFF2-40B4-BE49-F238E27FC236}">
                <a16:creationId xmlns:a16="http://schemas.microsoft.com/office/drawing/2014/main" id="{D1851472-4AE9-48C5-B125-234A208DA5D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4" name="Freeform 196">
            <a:extLst>
              <a:ext uri="{FF2B5EF4-FFF2-40B4-BE49-F238E27FC236}">
                <a16:creationId xmlns:a16="http://schemas.microsoft.com/office/drawing/2014/main" id="{5199BD99-C181-403D-B681-D9DAB6A206E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5" name="Freeform 197">
            <a:extLst>
              <a:ext uri="{FF2B5EF4-FFF2-40B4-BE49-F238E27FC236}">
                <a16:creationId xmlns:a16="http://schemas.microsoft.com/office/drawing/2014/main" id="{D3D2D68C-4426-4BD0-9CC0-B68BB147E23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6" name="Freeform 198">
            <a:extLst>
              <a:ext uri="{FF2B5EF4-FFF2-40B4-BE49-F238E27FC236}">
                <a16:creationId xmlns:a16="http://schemas.microsoft.com/office/drawing/2014/main" id="{438E31E4-843E-42AA-B78E-F2E6825C795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7" name="Freeform 199">
            <a:extLst>
              <a:ext uri="{FF2B5EF4-FFF2-40B4-BE49-F238E27FC236}">
                <a16:creationId xmlns:a16="http://schemas.microsoft.com/office/drawing/2014/main" id="{D13C9A3B-89E8-4FEE-835F-D1A3CC54B51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8" name="Freeform 200">
            <a:extLst>
              <a:ext uri="{FF2B5EF4-FFF2-40B4-BE49-F238E27FC236}">
                <a16:creationId xmlns:a16="http://schemas.microsoft.com/office/drawing/2014/main" id="{4D18AD99-7526-46C7-859B-26F3B9ACA2A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9" name="Freeform 201">
            <a:extLst>
              <a:ext uri="{FF2B5EF4-FFF2-40B4-BE49-F238E27FC236}">
                <a16:creationId xmlns:a16="http://schemas.microsoft.com/office/drawing/2014/main" id="{C4209EF3-31D2-4C08-81D4-FF9D7231B04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0" name="Rectangle 202">
            <a:extLst>
              <a:ext uri="{FF2B5EF4-FFF2-40B4-BE49-F238E27FC236}">
                <a16:creationId xmlns:a16="http://schemas.microsoft.com/office/drawing/2014/main" id="{05EBD3CC-C81B-486B-9CBB-609E48D16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1" name="Freeform 203">
            <a:extLst>
              <a:ext uri="{FF2B5EF4-FFF2-40B4-BE49-F238E27FC236}">
                <a16:creationId xmlns:a16="http://schemas.microsoft.com/office/drawing/2014/main" id="{CD6D70C1-2FE4-4F85-BF11-E7742ED5588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2" name="Freeform 204">
            <a:extLst>
              <a:ext uri="{FF2B5EF4-FFF2-40B4-BE49-F238E27FC236}">
                <a16:creationId xmlns:a16="http://schemas.microsoft.com/office/drawing/2014/main" id="{A236A642-3572-4910-89AE-669D1030B30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3" name="Freeform 206">
            <a:extLst>
              <a:ext uri="{FF2B5EF4-FFF2-40B4-BE49-F238E27FC236}">
                <a16:creationId xmlns:a16="http://schemas.microsoft.com/office/drawing/2014/main" id="{4401B799-5879-45F4-BF80-8B7EB83ECB6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4" name="Freeform 207">
            <a:extLst>
              <a:ext uri="{FF2B5EF4-FFF2-40B4-BE49-F238E27FC236}">
                <a16:creationId xmlns:a16="http://schemas.microsoft.com/office/drawing/2014/main" id="{A55B9C63-5BCB-45A0-95CA-93552702189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5" name="Freeform 208">
            <a:extLst>
              <a:ext uri="{FF2B5EF4-FFF2-40B4-BE49-F238E27FC236}">
                <a16:creationId xmlns:a16="http://schemas.microsoft.com/office/drawing/2014/main" id="{9CE75DB1-3BC4-4781-A016-72AFA5D77F0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" name="Freeform 209">
            <a:extLst>
              <a:ext uri="{FF2B5EF4-FFF2-40B4-BE49-F238E27FC236}">
                <a16:creationId xmlns:a16="http://schemas.microsoft.com/office/drawing/2014/main" id="{E1841870-0CAC-48DF-BC97-5C60C821835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7" name="Freeform 210">
            <a:extLst>
              <a:ext uri="{FF2B5EF4-FFF2-40B4-BE49-F238E27FC236}">
                <a16:creationId xmlns:a16="http://schemas.microsoft.com/office/drawing/2014/main" id="{D182EE02-AF1D-4588-93E4-EF82D7C91CA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8" name="Freeform 211">
            <a:extLst>
              <a:ext uri="{FF2B5EF4-FFF2-40B4-BE49-F238E27FC236}">
                <a16:creationId xmlns:a16="http://schemas.microsoft.com/office/drawing/2014/main" id="{E1237F4B-4103-4B88-BDB7-B59EA578399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9" name="Freeform 212">
            <a:extLst>
              <a:ext uri="{FF2B5EF4-FFF2-40B4-BE49-F238E27FC236}">
                <a16:creationId xmlns:a16="http://schemas.microsoft.com/office/drawing/2014/main" id="{513D8D82-1102-499F-A33D-261440517B5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0" name="Rectangle 213">
            <a:extLst>
              <a:ext uri="{FF2B5EF4-FFF2-40B4-BE49-F238E27FC236}">
                <a16:creationId xmlns:a16="http://schemas.microsoft.com/office/drawing/2014/main" id="{85732EBD-E253-4F63-85EF-D72C723D39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1" name="Freeform 214">
            <a:extLst>
              <a:ext uri="{FF2B5EF4-FFF2-40B4-BE49-F238E27FC236}">
                <a16:creationId xmlns:a16="http://schemas.microsoft.com/office/drawing/2014/main" id="{46C1594D-367E-4EC3-8D98-13670476815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2" name="Freeform 215">
            <a:extLst>
              <a:ext uri="{FF2B5EF4-FFF2-40B4-BE49-F238E27FC236}">
                <a16:creationId xmlns:a16="http://schemas.microsoft.com/office/drawing/2014/main" id="{B0D80571-9C42-4DCE-8168-98EBF5AD2D9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3" name="Freeform 216">
            <a:extLst>
              <a:ext uri="{FF2B5EF4-FFF2-40B4-BE49-F238E27FC236}">
                <a16:creationId xmlns:a16="http://schemas.microsoft.com/office/drawing/2014/main" id="{14895F65-2BE6-4CC1-9A29-09D6F6A9744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4" name="Freeform 217">
            <a:extLst>
              <a:ext uri="{FF2B5EF4-FFF2-40B4-BE49-F238E27FC236}">
                <a16:creationId xmlns:a16="http://schemas.microsoft.com/office/drawing/2014/main" id="{CE58427A-1D3F-4F5C-B1A3-460450E82F8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5" name="Freeform 218">
            <a:extLst>
              <a:ext uri="{FF2B5EF4-FFF2-40B4-BE49-F238E27FC236}">
                <a16:creationId xmlns:a16="http://schemas.microsoft.com/office/drawing/2014/main" id="{5F97A40F-A8F3-49DD-A048-B0A2584BB2D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6" name="Freeform 219">
            <a:extLst>
              <a:ext uri="{FF2B5EF4-FFF2-40B4-BE49-F238E27FC236}">
                <a16:creationId xmlns:a16="http://schemas.microsoft.com/office/drawing/2014/main" id="{415082E1-56A9-4667-8E9B-C6A9A922440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7" name="Freeform 220">
            <a:extLst>
              <a:ext uri="{FF2B5EF4-FFF2-40B4-BE49-F238E27FC236}">
                <a16:creationId xmlns:a16="http://schemas.microsoft.com/office/drawing/2014/main" id="{B1A58633-589A-4D88-AC5D-EAF71FA190A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8" name="Freeform 221">
            <a:extLst>
              <a:ext uri="{FF2B5EF4-FFF2-40B4-BE49-F238E27FC236}">
                <a16:creationId xmlns:a16="http://schemas.microsoft.com/office/drawing/2014/main" id="{75C8D28C-5ECE-4DF6-B1BD-8C6A9D37250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9" name="Freeform 222">
            <a:extLst>
              <a:ext uri="{FF2B5EF4-FFF2-40B4-BE49-F238E27FC236}">
                <a16:creationId xmlns:a16="http://schemas.microsoft.com/office/drawing/2014/main" id="{9C10FF36-DD58-4923-BEDC-BC3AFA0D391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0" name="Freeform 223">
            <a:extLst>
              <a:ext uri="{FF2B5EF4-FFF2-40B4-BE49-F238E27FC236}">
                <a16:creationId xmlns:a16="http://schemas.microsoft.com/office/drawing/2014/main" id="{335C8085-B849-4D37-BE79-F826D7F4446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1" name="Oval 224">
            <a:extLst>
              <a:ext uri="{FF2B5EF4-FFF2-40B4-BE49-F238E27FC236}">
                <a16:creationId xmlns:a16="http://schemas.microsoft.com/office/drawing/2014/main" id="{F0242E27-8C02-4578-807B-AC3152FEB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2" name="Freeform 225">
            <a:extLst>
              <a:ext uri="{FF2B5EF4-FFF2-40B4-BE49-F238E27FC236}">
                <a16:creationId xmlns:a16="http://schemas.microsoft.com/office/drawing/2014/main" id="{80CF2A01-10A7-4A87-80A6-B4B66DE49B4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3" name="Freeform 226">
            <a:extLst>
              <a:ext uri="{FF2B5EF4-FFF2-40B4-BE49-F238E27FC236}">
                <a16:creationId xmlns:a16="http://schemas.microsoft.com/office/drawing/2014/main" id="{95F937E0-09B5-4508-9211-4412E15B353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4" name="Freeform 227">
            <a:extLst>
              <a:ext uri="{FF2B5EF4-FFF2-40B4-BE49-F238E27FC236}">
                <a16:creationId xmlns:a16="http://schemas.microsoft.com/office/drawing/2014/main" id="{5B774304-E831-4D1E-993A-BE92FBC9EF5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5" name="Freeform 228">
            <a:extLst>
              <a:ext uri="{FF2B5EF4-FFF2-40B4-BE49-F238E27FC236}">
                <a16:creationId xmlns:a16="http://schemas.microsoft.com/office/drawing/2014/main" id="{096236FE-2238-4D3E-B319-FC0FB55D3A0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" name="Freeform 229">
            <a:extLst>
              <a:ext uri="{FF2B5EF4-FFF2-40B4-BE49-F238E27FC236}">
                <a16:creationId xmlns:a16="http://schemas.microsoft.com/office/drawing/2014/main" id="{177DDF28-A0BF-4814-9323-88D42CC4E43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7" name="Rectangle 230">
            <a:extLst>
              <a:ext uri="{FF2B5EF4-FFF2-40B4-BE49-F238E27FC236}">
                <a16:creationId xmlns:a16="http://schemas.microsoft.com/office/drawing/2014/main" id="{3ECFDA84-4957-48FE-B9A2-3FBD61212A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8" name="Freeform 231">
            <a:extLst>
              <a:ext uri="{FF2B5EF4-FFF2-40B4-BE49-F238E27FC236}">
                <a16:creationId xmlns:a16="http://schemas.microsoft.com/office/drawing/2014/main" id="{85E5F3B9-B19D-4AFC-8429-7F7D8D2127F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9" name="Freeform 232">
            <a:extLst>
              <a:ext uri="{FF2B5EF4-FFF2-40B4-BE49-F238E27FC236}">
                <a16:creationId xmlns:a16="http://schemas.microsoft.com/office/drawing/2014/main" id="{167A440B-A818-4DE8-B0F4-7C8A73ECE4E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0" name="Freeform 233">
            <a:extLst>
              <a:ext uri="{FF2B5EF4-FFF2-40B4-BE49-F238E27FC236}">
                <a16:creationId xmlns:a16="http://schemas.microsoft.com/office/drawing/2014/main" id="{AA10F4EF-9505-4495-AE39-A6CE75FE956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1" name="Freeform 234">
            <a:extLst>
              <a:ext uri="{FF2B5EF4-FFF2-40B4-BE49-F238E27FC236}">
                <a16:creationId xmlns:a16="http://schemas.microsoft.com/office/drawing/2014/main" id="{FE548C44-E9E0-4862-BCD7-00313821FB6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2" name="Freeform 235">
            <a:extLst>
              <a:ext uri="{FF2B5EF4-FFF2-40B4-BE49-F238E27FC236}">
                <a16:creationId xmlns:a16="http://schemas.microsoft.com/office/drawing/2014/main" id="{01E2EB75-A9FA-4987-BF79-0C59DB9BF65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3" name="Freeform 236">
            <a:extLst>
              <a:ext uri="{FF2B5EF4-FFF2-40B4-BE49-F238E27FC236}">
                <a16:creationId xmlns:a16="http://schemas.microsoft.com/office/drawing/2014/main" id="{03604B33-B95F-49EF-AD86-2D9A2856578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4" name="Freeform 237">
            <a:extLst>
              <a:ext uri="{FF2B5EF4-FFF2-40B4-BE49-F238E27FC236}">
                <a16:creationId xmlns:a16="http://schemas.microsoft.com/office/drawing/2014/main" id="{F6B06484-F37E-43E5-BEC1-7D363353968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5" name="Freeform 238">
            <a:extLst>
              <a:ext uri="{FF2B5EF4-FFF2-40B4-BE49-F238E27FC236}">
                <a16:creationId xmlns:a16="http://schemas.microsoft.com/office/drawing/2014/main" id="{9038EEE4-6F67-45F0-A15A-34CCC102E98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6" name="Freeform 239">
            <a:extLst>
              <a:ext uri="{FF2B5EF4-FFF2-40B4-BE49-F238E27FC236}">
                <a16:creationId xmlns:a16="http://schemas.microsoft.com/office/drawing/2014/main" id="{83B30AAD-1452-4C17-A566-F7D2E9C83D4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7" name="Rectangle 240">
            <a:extLst>
              <a:ext uri="{FF2B5EF4-FFF2-40B4-BE49-F238E27FC236}">
                <a16:creationId xmlns:a16="http://schemas.microsoft.com/office/drawing/2014/main" id="{0FA36207-FE95-4D6C-919C-26917FCC92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8" name="Freeform 241">
            <a:extLst>
              <a:ext uri="{FF2B5EF4-FFF2-40B4-BE49-F238E27FC236}">
                <a16:creationId xmlns:a16="http://schemas.microsoft.com/office/drawing/2014/main" id="{C668FF51-E25B-463A-B3F5-53685D2EA74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9" name="Freeform 242">
            <a:extLst>
              <a:ext uri="{FF2B5EF4-FFF2-40B4-BE49-F238E27FC236}">
                <a16:creationId xmlns:a16="http://schemas.microsoft.com/office/drawing/2014/main" id="{79708CC6-3383-41DA-9BB2-283015A3FAB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0" name="Freeform 243">
            <a:extLst>
              <a:ext uri="{FF2B5EF4-FFF2-40B4-BE49-F238E27FC236}">
                <a16:creationId xmlns:a16="http://schemas.microsoft.com/office/drawing/2014/main" id="{098A2078-178F-4214-A51E-FDB130AF008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1" name="Rectangle 244">
            <a:extLst>
              <a:ext uri="{FF2B5EF4-FFF2-40B4-BE49-F238E27FC236}">
                <a16:creationId xmlns:a16="http://schemas.microsoft.com/office/drawing/2014/main" id="{0970FA1E-AD15-4D0C-B031-8FEA3FE268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2" name="Rectangle 245">
            <a:extLst>
              <a:ext uri="{FF2B5EF4-FFF2-40B4-BE49-F238E27FC236}">
                <a16:creationId xmlns:a16="http://schemas.microsoft.com/office/drawing/2014/main" id="{EC384A13-04F2-4F87-B593-F02BBEC473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3" name="Rectangle 246">
            <a:extLst>
              <a:ext uri="{FF2B5EF4-FFF2-40B4-BE49-F238E27FC236}">
                <a16:creationId xmlns:a16="http://schemas.microsoft.com/office/drawing/2014/main" id="{24B49B95-FC3B-4B26-8663-C934C3BB92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4" name="Freeform 247">
            <a:extLst>
              <a:ext uri="{FF2B5EF4-FFF2-40B4-BE49-F238E27FC236}">
                <a16:creationId xmlns:a16="http://schemas.microsoft.com/office/drawing/2014/main" id="{512EFF43-D4FE-4EEE-AED9-00F07243869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5" name="Oval 248">
            <a:extLst>
              <a:ext uri="{FF2B5EF4-FFF2-40B4-BE49-F238E27FC236}">
                <a16:creationId xmlns:a16="http://schemas.microsoft.com/office/drawing/2014/main" id="{BEA93F04-9D83-44F9-AE83-45450E1F72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6" name="Freeform 249">
            <a:extLst>
              <a:ext uri="{FF2B5EF4-FFF2-40B4-BE49-F238E27FC236}">
                <a16:creationId xmlns:a16="http://schemas.microsoft.com/office/drawing/2014/main" id="{CF675F44-37DC-4CFB-8DDB-27B8A112838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7" name="Rectangle 250">
            <a:extLst>
              <a:ext uri="{FF2B5EF4-FFF2-40B4-BE49-F238E27FC236}">
                <a16:creationId xmlns:a16="http://schemas.microsoft.com/office/drawing/2014/main" id="{16275259-22DC-4F07-88CA-3B8C4AF374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8" name="Rectangle 251">
            <a:extLst>
              <a:ext uri="{FF2B5EF4-FFF2-40B4-BE49-F238E27FC236}">
                <a16:creationId xmlns:a16="http://schemas.microsoft.com/office/drawing/2014/main" id="{47B4A831-57B8-41EF-A3F0-3B605E34E7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9" name="Freeform 252">
            <a:extLst>
              <a:ext uri="{FF2B5EF4-FFF2-40B4-BE49-F238E27FC236}">
                <a16:creationId xmlns:a16="http://schemas.microsoft.com/office/drawing/2014/main" id="{0654A6A3-1570-4D49-BF0A-20DDBD04A1D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0" name="Freeform 253">
            <a:extLst>
              <a:ext uri="{FF2B5EF4-FFF2-40B4-BE49-F238E27FC236}">
                <a16:creationId xmlns:a16="http://schemas.microsoft.com/office/drawing/2014/main" id="{1963BDB9-3751-4C21-89D7-82A61131E10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1" name="Oval 254">
            <a:extLst>
              <a:ext uri="{FF2B5EF4-FFF2-40B4-BE49-F238E27FC236}">
                <a16:creationId xmlns:a16="http://schemas.microsoft.com/office/drawing/2014/main" id="{2FB12FA5-F133-48A7-B1BE-03BF1A1E37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2" name="Freeform 255">
            <a:extLst>
              <a:ext uri="{FF2B5EF4-FFF2-40B4-BE49-F238E27FC236}">
                <a16:creationId xmlns:a16="http://schemas.microsoft.com/office/drawing/2014/main" id="{BD837DBD-F157-4879-B3C3-E072061B97A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3" name="Freeform 256">
            <a:extLst>
              <a:ext uri="{FF2B5EF4-FFF2-40B4-BE49-F238E27FC236}">
                <a16:creationId xmlns:a16="http://schemas.microsoft.com/office/drawing/2014/main" id="{239BED72-DBD0-4299-8DB9-38669B34690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4" name="Freeform 257">
            <a:extLst>
              <a:ext uri="{FF2B5EF4-FFF2-40B4-BE49-F238E27FC236}">
                <a16:creationId xmlns:a16="http://schemas.microsoft.com/office/drawing/2014/main" id="{EE9BA23D-A7B2-4DED-9E0E-D776E55D9B6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5" name="Freeform 258">
            <a:extLst>
              <a:ext uri="{FF2B5EF4-FFF2-40B4-BE49-F238E27FC236}">
                <a16:creationId xmlns:a16="http://schemas.microsoft.com/office/drawing/2014/main" id="{838AD52D-B339-4BBC-8605-0E607142B2A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6" name="Freeform 259">
            <a:extLst>
              <a:ext uri="{FF2B5EF4-FFF2-40B4-BE49-F238E27FC236}">
                <a16:creationId xmlns:a16="http://schemas.microsoft.com/office/drawing/2014/main" id="{EF7F66E9-7BEB-490A-8AD1-C755A8A5F26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7" name="Freeform 260">
            <a:extLst>
              <a:ext uri="{FF2B5EF4-FFF2-40B4-BE49-F238E27FC236}">
                <a16:creationId xmlns:a16="http://schemas.microsoft.com/office/drawing/2014/main" id="{47665043-5C87-4837-8B2B-51D29FB8970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8" name="Freeform 261">
            <a:extLst>
              <a:ext uri="{FF2B5EF4-FFF2-40B4-BE49-F238E27FC236}">
                <a16:creationId xmlns:a16="http://schemas.microsoft.com/office/drawing/2014/main" id="{0FF95376-232C-4BBC-8880-0C32D364349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9" name="Freeform 262">
            <a:extLst>
              <a:ext uri="{FF2B5EF4-FFF2-40B4-BE49-F238E27FC236}">
                <a16:creationId xmlns:a16="http://schemas.microsoft.com/office/drawing/2014/main" id="{2E60EDAF-F831-4F46-8A60-EC895A9CC5B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0" name="Freeform 263">
            <a:extLst>
              <a:ext uri="{FF2B5EF4-FFF2-40B4-BE49-F238E27FC236}">
                <a16:creationId xmlns:a16="http://schemas.microsoft.com/office/drawing/2014/main" id="{7F3E3F7B-20CA-4B47-8A64-005B4342409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1" name="Freeform 264">
            <a:extLst>
              <a:ext uri="{FF2B5EF4-FFF2-40B4-BE49-F238E27FC236}">
                <a16:creationId xmlns:a16="http://schemas.microsoft.com/office/drawing/2014/main" id="{D8A33A12-11BE-461A-8D71-D04B01D459A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2" name="Freeform 265">
            <a:extLst>
              <a:ext uri="{FF2B5EF4-FFF2-40B4-BE49-F238E27FC236}">
                <a16:creationId xmlns:a16="http://schemas.microsoft.com/office/drawing/2014/main" id="{A043A2D0-92A3-4CE7-94C1-FBDF3DEF4EC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3" name="Rectangle 266">
            <a:extLst>
              <a:ext uri="{FF2B5EF4-FFF2-40B4-BE49-F238E27FC236}">
                <a16:creationId xmlns:a16="http://schemas.microsoft.com/office/drawing/2014/main" id="{527E80E7-4C55-4785-87FA-DFBAE2EA85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4" name="Freeform 267">
            <a:extLst>
              <a:ext uri="{FF2B5EF4-FFF2-40B4-BE49-F238E27FC236}">
                <a16:creationId xmlns:a16="http://schemas.microsoft.com/office/drawing/2014/main" id="{7DD50E1F-5937-4397-8EB0-B42C681D7B1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5" name="Freeform 268">
            <a:extLst>
              <a:ext uri="{FF2B5EF4-FFF2-40B4-BE49-F238E27FC236}">
                <a16:creationId xmlns:a16="http://schemas.microsoft.com/office/drawing/2014/main" id="{4FB345F9-F88B-4C7B-996E-1FE7CFB13E2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6" name="Freeform 269">
            <a:extLst>
              <a:ext uri="{FF2B5EF4-FFF2-40B4-BE49-F238E27FC236}">
                <a16:creationId xmlns:a16="http://schemas.microsoft.com/office/drawing/2014/main" id="{7BF814C8-B6C3-49F5-8DF8-3B3AF2BA37C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7" name="Rectangle 270">
            <a:extLst>
              <a:ext uri="{FF2B5EF4-FFF2-40B4-BE49-F238E27FC236}">
                <a16:creationId xmlns:a16="http://schemas.microsoft.com/office/drawing/2014/main" id="{8B2B6803-DC2A-471A-A063-3E038998BA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8" name="Freeform 271">
            <a:extLst>
              <a:ext uri="{FF2B5EF4-FFF2-40B4-BE49-F238E27FC236}">
                <a16:creationId xmlns:a16="http://schemas.microsoft.com/office/drawing/2014/main" id="{31CCE60A-DE44-4248-88E9-184C8448C80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9" name="Freeform 272">
            <a:extLst>
              <a:ext uri="{FF2B5EF4-FFF2-40B4-BE49-F238E27FC236}">
                <a16:creationId xmlns:a16="http://schemas.microsoft.com/office/drawing/2014/main" id="{340619C7-2A45-4C4A-AF55-E2FF26E1DC9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0" name="Freeform 273">
            <a:extLst>
              <a:ext uri="{FF2B5EF4-FFF2-40B4-BE49-F238E27FC236}">
                <a16:creationId xmlns:a16="http://schemas.microsoft.com/office/drawing/2014/main" id="{B66EE967-3372-4469-92CE-83AC957CB13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1" name="Oval 274">
            <a:extLst>
              <a:ext uri="{FF2B5EF4-FFF2-40B4-BE49-F238E27FC236}">
                <a16:creationId xmlns:a16="http://schemas.microsoft.com/office/drawing/2014/main" id="{15020F06-0050-48CA-B27E-51192052A0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2" name="Freeform 275">
            <a:extLst>
              <a:ext uri="{FF2B5EF4-FFF2-40B4-BE49-F238E27FC236}">
                <a16:creationId xmlns:a16="http://schemas.microsoft.com/office/drawing/2014/main" id="{847FCBA7-CECC-4338-9A9D-1B870846E53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3" name="Freeform 276">
            <a:extLst>
              <a:ext uri="{FF2B5EF4-FFF2-40B4-BE49-F238E27FC236}">
                <a16:creationId xmlns:a16="http://schemas.microsoft.com/office/drawing/2014/main" id="{CEBDBC15-6A5D-4B3E-9B40-BD3E36B5F22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4" name="Freeform 277">
            <a:extLst>
              <a:ext uri="{FF2B5EF4-FFF2-40B4-BE49-F238E27FC236}">
                <a16:creationId xmlns:a16="http://schemas.microsoft.com/office/drawing/2014/main" id="{8251438B-0C25-450C-BD0C-F947DD3CFE8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5" name="Oval 278">
            <a:extLst>
              <a:ext uri="{FF2B5EF4-FFF2-40B4-BE49-F238E27FC236}">
                <a16:creationId xmlns:a16="http://schemas.microsoft.com/office/drawing/2014/main" id="{503A3405-9F8C-4B8E-B200-C55DDDBF8E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6" name="Freeform 279">
            <a:extLst>
              <a:ext uri="{FF2B5EF4-FFF2-40B4-BE49-F238E27FC236}">
                <a16:creationId xmlns:a16="http://schemas.microsoft.com/office/drawing/2014/main" id="{805E1969-5434-4122-B881-45C728F5041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7" name="Freeform 280">
            <a:extLst>
              <a:ext uri="{FF2B5EF4-FFF2-40B4-BE49-F238E27FC236}">
                <a16:creationId xmlns:a16="http://schemas.microsoft.com/office/drawing/2014/main" id="{26FE77A8-12E6-4A01-86F0-5A90158B903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8" name="Freeform 281">
            <a:extLst>
              <a:ext uri="{FF2B5EF4-FFF2-40B4-BE49-F238E27FC236}">
                <a16:creationId xmlns:a16="http://schemas.microsoft.com/office/drawing/2014/main" id="{39565AC6-9FD7-4CFD-858B-5F032D40AA8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9" name="Freeform 282">
            <a:extLst>
              <a:ext uri="{FF2B5EF4-FFF2-40B4-BE49-F238E27FC236}">
                <a16:creationId xmlns:a16="http://schemas.microsoft.com/office/drawing/2014/main" id="{389E1493-FC24-4813-93E4-13020151E46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0" name="Freeform 283">
            <a:extLst>
              <a:ext uri="{FF2B5EF4-FFF2-40B4-BE49-F238E27FC236}">
                <a16:creationId xmlns:a16="http://schemas.microsoft.com/office/drawing/2014/main" id="{2E2F2584-A7B9-4821-9C7F-799231BF523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1" name="Rectangle 284">
            <a:extLst>
              <a:ext uri="{FF2B5EF4-FFF2-40B4-BE49-F238E27FC236}">
                <a16:creationId xmlns:a16="http://schemas.microsoft.com/office/drawing/2014/main" id="{FCD2D336-2093-40E7-967C-970FDBFEF6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2" name="Freeform 285">
            <a:extLst>
              <a:ext uri="{FF2B5EF4-FFF2-40B4-BE49-F238E27FC236}">
                <a16:creationId xmlns:a16="http://schemas.microsoft.com/office/drawing/2014/main" id="{CB688429-C635-49F8-837A-5D3639AC56F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3" name="Freeform 286">
            <a:extLst>
              <a:ext uri="{FF2B5EF4-FFF2-40B4-BE49-F238E27FC236}">
                <a16:creationId xmlns:a16="http://schemas.microsoft.com/office/drawing/2014/main" id="{5074D694-9A63-4A5E-B5B2-C60BD990CF2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4" name="Freeform 287">
            <a:extLst>
              <a:ext uri="{FF2B5EF4-FFF2-40B4-BE49-F238E27FC236}">
                <a16:creationId xmlns:a16="http://schemas.microsoft.com/office/drawing/2014/main" id="{34EE3479-4E80-483B-BB1E-C7404F598CC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5" name="Freeform 288">
            <a:extLst>
              <a:ext uri="{FF2B5EF4-FFF2-40B4-BE49-F238E27FC236}">
                <a16:creationId xmlns:a16="http://schemas.microsoft.com/office/drawing/2014/main" id="{F8696EC8-A4DF-4597-9323-8CC18CEBAC1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6" name="Rectangle 289">
            <a:extLst>
              <a:ext uri="{FF2B5EF4-FFF2-40B4-BE49-F238E27FC236}">
                <a16:creationId xmlns:a16="http://schemas.microsoft.com/office/drawing/2014/main" id="{86FD61FE-9774-497D-B23A-CBCF36A51C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7" name="Freeform 290">
            <a:extLst>
              <a:ext uri="{FF2B5EF4-FFF2-40B4-BE49-F238E27FC236}">
                <a16:creationId xmlns:a16="http://schemas.microsoft.com/office/drawing/2014/main" id="{8D22A858-76D8-4798-9FBB-0B710BE46C1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8" name="Freeform 291">
            <a:extLst>
              <a:ext uri="{FF2B5EF4-FFF2-40B4-BE49-F238E27FC236}">
                <a16:creationId xmlns:a16="http://schemas.microsoft.com/office/drawing/2014/main" id="{29516054-D963-421F-87D2-BD3055F75FA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9" name="Freeform 292">
            <a:extLst>
              <a:ext uri="{FF2B5EF4-FFF2-40B4-BE49-F238E27FC236}">
                <a16:creationId xmlns:a16="http://schemas.microsoft.com/office/drawing/2014/main" id="{CEBA8A32-C98E-4012-93BD-46B787E2E02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0" name="Freeform 293">
            <a:extLst>
              <a:ext uri="{FF2B5EF4-FFF2-40B4-BE49-F238E27FC236}">
                <a16:creationId xmlns:a16="http://schemas.microsoft.com/office/drawing/2014/main" id="{A3759168-17E4-4EE2-AB66-DAA1E626192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1" name="Freeform 294">
            <a:extLst>
              <a:ext uri="{FF2B5EF4-FFF2-40B4-BE49-F238E27FC236}">
                <a16:creationId xmlns:a16="http://schemas.microsoft.com/office/drawing/2014/main" id="{F2E40724-E50E-4007-9E9F-AD9EC8946D4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2" name="Rectangle 295">
            <a:extLst>
              <a:ext uri="{FF2B5EF4-FFF2-40B4-BE49-F238E27FC236}">
                <a16:creationId xmlns:a16="http://schemas.microsoft.com/office/drawing/2014/main" id="{86F3F31E-D7FD-4178-B78A-50F4EFE4AB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3" name="Freeform 296">
            <a:extLst>
              <a:ext uri="{FF2B5EF4-FFF2-40B4-BE49-F238E27FC236}">
                <a16:creationId xmlns:a16="http://schemas.microsoft.com/office/drawing/2014/main" id="{5287DFE6-D4F1-4C5B-805D-66AC8DBBF6A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4" name="Freeform 297">
            <a:extLst>
              <a:ext uri="{FF2B5EF4-FFF2-40B4-BE49-F238E27FC236}">
                <a16:creationId xmlns:a16="http://schemas.microsoft.com/office/drawing/2014/main" id="{F0457B0B-D353-40EE-BF7A-593116A589F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5" name="Freeform 298">
            <a:extLst>
              <a:ext uri="{FF2B5EF4-FFF2-40B4-BE49-F238E27FC236}">
                <a16:creationId xmlns:a16="http://schemas.microsoft.com/office/drawing/2014/main" id="{2BD5A999-DF43-4202-BA86-B449DD585C3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6" name="Rectangle 299">
            <a:extLst>
              <a:ext uri="{FF2B5EF4-FFF2-40B4-BE49-F238E27FC236}">
                <a16:creationId xmlns:a16="http://schemas.microsoft.com/office/drawing/2014/main" id="{3D37D105-AACA-4D0C-8C6C-74594BCDB0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7" name="Freeform 300">
            <a:extLst>
              <a:ext uri="{FF2B5EF4-FFF2-40B4-BE49-F238E27FC236}">
                <a16:creationId xmlns:a16="http://schemas.microsoft.com/office/drawing/2014/main" id="{A7690C5B-F83C-489F-9FEA-A156CEDE5A4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8" name="Freeform 301">
            <a:extLst>
              <a:ext uri="{FF2B5EF4-FFF2-40B4-BE49-F238E27FC236}">
                <a16:creationId xmlns:a16="http://schemas.microsoft.com/office/drawing/2014/main" id="{C62156DF-576B-4413-9C51-842F6338FA2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9" name="Freeform 302">
            <a:extLst>
              <a:ext uri="{FF2B5EF4-FFF2-40B4-BE49-F238E27FC236}">
                <a16:creationId xmlns:a16="http://schemas.microsoft.com/office/drawing/2014/main" id="{7CC07CDC-5FC9-4EA8-93E7-929B70BA792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0" name="Rectangle 303">
            <a:extLst>
              <a:ext uri="{FF2B5EF4-FFF2-40B4-BE49-F238E27FC236}">
                <a16:creationId xmlns:a16="http://schemas.microsoft.com/office/drawing/2014/main" id="{6680729B-C76B-4F99-932D-35B99E5AD8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1" name="Rectangle 304">
            <a:extLst>
              <a:ext uri="{FF2B5EF4-FFF2-40B4-BE49-F238E27FC236}">
                <a16:creationId xmlns:a16="http://schemas.microsoft.com/office/drawing/2014/main" id="{D09567D7-7F3B-4904-94D6-C7F61A88D6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2" name="Freeform 305">
            <a:extLst>
              <a:ext uri="{FF2B5EF4-FFF2-40B4-BE49-F238E27FC236}">
                <a16:creationId xmlns:a16="http://schemas.microsoft.com/office/drawing/2014/main" id="{D73ABAD6-12CE-439B-880E-3B0D80FF912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3" name="Freeform 306">
            <a:extLst>
              <a:ext uri="{FF2B5EF4-FFF2-40B4-BE49-F238E27FC236}">
                <a16:creationId xmlns:a16="http://schemas.microsoft.com/office/drawing/2014/main" id="{6A32D985-9A83-417C-A1F8-463A9ABAEC5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4" name="Rectangle 307">
            <a:extLst>
              <a:ext uri="{FF2B5EF4-FFF2-40B4-BE49-F238E27FC236}">
                <a16:creationId xmlns:a16="http://schemas.microsoft.com/office/drawing/2014/main" id="{A402398B-3892-4031-A3EF-36B1FD3263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5" name="Freeform 308">
            <a:extLst>
              <a:ext uri="{FF2B5EF4-FFF2-40B4-BE49-F238E27FC236}">
                <a16:creationId xmlns:a16="http://schemas.microsoft.com/office/drawing/2014/main" id="{41C986E4-605C-4A78-A648-E54306BF6BC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6" name="Freeform 309">
            <a:extLst>
              <a:ext uri="{FF2B5EF4-FFF2-40B4-BE49-F238E27FC236}">
                <a16:creationId xmlns:a16="http://schemas.microsoft.com/office/drawing/2014/main" id="{BF68759F-0C65-4B69-8438-19FDC46181C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7" name="Freeform 310">
            <a:extLst>
              <a:ext uri="{FF2B5EF4-FFF2-40B4-BE49-F238E27FC236}">
                <a16:creationId xmlns:a16="http://schemas.microsoft.com/office/drawing/2014/main" id="{2C78D2DD-5EE5-4B60-A2C2-8B0B2029FA2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" name="Freeform 311">
            <a:extLst>
              <a:ext uri="{FF2B5EF4-FFF2-40B4-BE49-F238E27FC236}">
                <a16:creationId xmlns:a16="http://schemas.microsoft.com/office/drawing/2014/main" id="{8513DD54-009C-4048-94EC-F93AF130C3F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" name="Rectangle 312">
            <a:extLst>
              <a:ext uri="{FF2B5EF4-FFF2-40B4-BE49-F238E27FC236}">
                <a16:creationId xmlns:a16="http://schemas.microsoft.com/office/drawing/2014/main" id="{A9769410-76F0-4727-952E-119C061ADB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" name="Freeform 313">
            <a:extLst>
              <a:ext uri="{FF2B5EF4-FFF2-40B4-BE49-F238E27FC236}">
                <a16:creationId xmlns:a16="http://schemas.microsoft.com/office/drawing/2014/main" id="{6D623E6B-A943-434F-9B73-71021CFC3E7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1" name="Freeform 314">
            <a:extLst>
              <a:ext uri="{FF2B5EF4-FFF2-40B4-BE49-F238E27FC236}">
                <a16:creationId xmlns:a16="http://schemas.microsoft.com/office/drawing/2014/main" id="{63C555BD-23B0-491A-9083-34B054745A1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" name="Freeform 315">
            <a:extLst>
              <a:ext uri="{FF2B5EF4-FFF2-40B4-BE49-F238E27FC236}">
                <a16:creationId xmlns:a16="http://schemas.microsoft.com/office/drawing/2014/main" id="{23C9BB63-4582-40E2-A13D-9539E78EE57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3" name="Freeform 316">
            <a:extLst>
              <a:ext uri="{FF2B5EF4-FFF2-40B4-BE49-F238E27FC236}">
                <a16:creationId xmlns:a16="http://schemas.microsoft.com/office/drawing/2014/main" id="{73F359FB-2905-47F9-9236-88E4DD5BD4E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" name="Freeform 317">
            <a:extLst>
              <a:ext uri="{FF2B5EF4-FFF2-40B4-BE49-F238E27FC236}">
                <a16:creationId xmlns:a16="http://schemas.microsoft.com/office/drawing/2014/main" id="{998A5061-A87F-4B2C-BCCB-E728412220FA}"/>
              </a:ext>
            </a:extLst>
          </p:cNvPr>
          <p:cNvSpPr>
            <a:spLocks noEditPoints="1"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5" name="Freeform 318">
            <a:extLst>
              <a:ext uri="{FF2B5EF4-FFF2-40B4-BE49-F238E27FC236}">
                <a16:creationId xmlns:a16="http://schemas.microsoft.com/office/drawing/2014/main" id="{C4A764F5-9F2F-4693-9E74-2C9A45F7133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6" name="Rectangle 319">
            <a:extLst>
              <a:ext uri="{FF2B5EF4-FFF2-40B4-BE49-F238E27FC236}">
                <a16:creationId xmlns:a16="http://schemas.microsoft.com/office/drawing/2014/main" id="{4C1CC943-EA5C-4D1C-8A23-91FF57DAC9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7" name="Rectangle 320">
            <a:extLst>
              <a:ext uri="{FF2B5EF4-FFF2-40B4-BE49-F238E27FC236}">
                <a16:creationId xmlns:a16="http://schemas.microsoft.com/office/drawing/2014/main" id="{06121B8B-725E-4B4E-B5B6-C576227327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8" name="Freeform 321">
            <a:extLst>
              <a:ext uri="{FF2B5EF4-FFF2-40B4-BE49-F238E27FC236}">
                <a16:creationId xmlns:a16="http://schemas.microsoft.com/office/drawing/2014/main" id="{826B6417-00D1-4480-A42C-43FA155F346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9" name="Freeform 322">
            <a:extLst>
              <a:ext uri="{FF2B5EF4-FFF2-40B4-BE49-F238E27FC236}">
                <a16:creationId xmlns:a16="http://schemas.microsoft.com/office/drawing/2014/main" id="{3E7B176A-19E0-44CC-9D1C-DCC83F1EC59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0" name="Oval 323">
            <a:extLst>
              <a:ext uri="{FF2B5EF4-FFF2-40B4-BE49-F238E27FC236}">
                <a16:creationId xmlns:a16="http://schemas.microsoft.com/office/drawing/2014/main" id="{78F1CF6F-4604-45A4-9353-189CE36048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1" name="Freeform 324">
            <a:extLst>
              <a:ext uri="{FF2B5EF4-FFF2-40B4-BE49-F238E27FC236}">
                <a16:creationId xmlns:a16="http://schemas.microsoft.com/office/drawing/2014/main" id="{B32766A8-E9A6-4684-8620-FC041AF988F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2" name="Freeform 325">
            <a:extLst>
              <a:ext uri="{FF2B5EF4-FFF2-40B4-BE49-F238E27FC236}">
                <a16:creationId xmlns:a16="http://schemas.microsoft.com/office/drawing/2014/main" id="{AEB63EFE-A818-4220-A0D3-82510554478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3" name="Oval 326">
            <a:extLst>
              <a:ext uri="{FF2B5EF4-FFF2-40B4-BE49-F238E27FC236}">
                <a16:creationId xmlns:a16="http://schemas.microsoft.com/office/drawing/2014/main" id="{2170CE14-E762-47EB-93A4-1B7EE2001F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4" name="Freeform 327">
            <a:extLst>
              <a:ext uri="{FF2B5EF4-FFF2-40B4-BE49-F238E27FC236}">
                <a16:creationId xmlns:a16="http://schemas.microsoft.com/office/drawing/2014/main" id="{41A33B75-0A03-4CF2-941F-BB58A8A6C02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5" name="Freeform 328">
            <a:extLst>
              <a:ext uri="{FF2B5EF4-FFF2-40B4-BE49-F238E27FC236}">
                <a16:creationId xmlns:a16="http://schemas.microsoft.com/office/drawing/2014/main" id="{72829C39-5EA4-413E-849B-6C2E4F131BB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6" name="Freeform 329">
            <a:extLst>
              <a:ext uri="{FF2B5EF4-FFF2-40B4-BE49-F238E27FC236}">
                <a16:creationId xmlns:a16="http://schemas.microsoft.com/office/drawing/2014/main" id="{6678798F-784B-4D66-9863-649BD4C229C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7" name="Freeform 330">
            <a:extLst>
              <a:ext uri="{FF2B5EF4-FFF2-40B4-BE49-F238E27FC236}">
                <a16:creationId xmlns:a16="http://schemas.microsoft.com/office/drawing/2014/main" id="{EC18FEB0-216D-4468-87FE-6E55B0E3646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8" name="Rectangle 331">
            <a:extLst>
              <a:ext uri="{FF2B5EF4-FFF2-40B4-BE49-F238E27FC236}">
                <a16:creationId xmlns:a16="http://schemas.microsoft.com/office/drawing/2014/main" id="{9895CBF5-FAE5-4133-978D-A1289FA7DE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9" name="Freeform 332">
            <a:extLst>
              <a:ext uri="{FF2B5EF4-FFF2-40B4-BE49-F238E27FC236}">
                <a16:creationId xmlns:a16="http://schemas.microsoft.com/office/drawing/2014/main" id="{6D1E08A5-2913-4543-A349-B4CF6290F97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0" name="Freeform 333">
            <a:extLst>
              <a:ext uri="{FF2B5EF4-FFF2-40B4-BE49-F238E27FC236}">
                <a16:creationId xmlns:a16="http://schemas.microsoft.com/office/drawing/2014/main" id="{6606C218-F94A-4882-BD23-D21F4BA907C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1" name="Rectangle 334">
            <a:extLst>
              <a:ext uri="{FF2B5EF4-FFF2-40B4-BE49-F238E27FC236}">
                <a16:creationId xmlns:a16="http://schemas.microsoft.com/office/drawing/2014/main" id="{693C462C-F2E9-4A8B-BB19-7E7297B4E4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2" name="Freeform 335">
            <a:extLst>
              <a:ext uri="{FF2B5EF4-FFF2-40B4-BE49-F238E27FC236}">
                <a16:creationId xmlns:a16="http://schemas.microsoft.com/office/drawing/2014/main" id="{D3DC0B30-614E-4DC1-979B-8D2BAAC7DC3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3" name="Freeform 336">
            <a:extLst>
              <a:ext uri="{FF2B5EF4-FFF2-40B4-BE49-F238E27FC236}">
                <a16:creationId xmlns:a16="http://schemas.microsoft.com/office/drawing/2014/main" id="{3C9003C9-9457-4360-B446-099572F6C5C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4" name="Freeform 337">
            <a:extLst>
              <a:ext uri="{FF2B5EF4-FFF2-40B4-BE49-F238E27FC236}">
                <a16:creationId xmlns:a16="http://schemas.microsoft.com/office/drawing/2014/main" id="{0378E052-3E12-46E1-9B73-E13D8A6B6C3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5" name="Rectangle 338">
            <a:extLst>
              <a:ext uri="{FF2B5EF4-FFF2-40B4-BE49-F238E27FC236}">
                <a16:creationId xmlns:a16="http://schemas.microsoft.com/office/drawing/2014/main" id="{5ACD93D1-EB8A-46F4-9B9C-DF8F47DBC6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6" name="Freeform 339">
            <a:extLst>
              <a:ext uri="{FF2B5EF4-FFF2-40B4-BE49-F238E27FC236}">
                <a16:creationId xmlns:a16="http://schemas.microsoft.com/office/drawing/2014/main" id="{B4C8C878-D6FD-481D-AFC1-EEC51AB7DFE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7" name="Freeform 340">
            <a:extLst>
              <a:ext uri="{FF2B5EF4-FFF2-40B4-BE49-F238E27FC236}">
                <a16:creationId xmlns:a16="http://schemas.microsoft.com/office/drawing/2014/main" id="{2629BFAE-49E3-4CFF-AAA3-4473212FB10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8" name="Rectangle 341">
            <a:extLst>
              <a:ext uri="{FF2B5EF4-FFF2-40B4-BE49-F238E27FC236}">
                <a16:creationId xmlns:a16="http://schemas.microsoft.com/office/drawing/2014/main" id="{B78FA592-7D96-4CF5-9D53-07341E6AA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9" name="Freeform 342">
            <a:extLst>
              <a:ext uri="{FF2B5EF4-FFF2-40B4-BE49-F238E27FC236}">
                <a16:creationId xmlns:a16="http://schemas.microsoft.com/office/drawing/2014/main" id="{CE458EBE-CFB7-4C1C-A488-BBAC1542555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0" name="Freeform 343">
            <a:extLst>
              <a:ext uri="{FF2B5EF4-FFF2-40B4-BE49-F238E27FC236}">
                <a16:creationId xmlns:a16="http://schemas.microsoft.com/office/drawing/2014/main" id="{AB150123-06E9-4963-819D-1953E97BCB9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1" name="Rectangle 344">
            <a:extLst>
              <a:ext uri="{FF2B5EF4-FFF2-40B4-BE49-F238E27FC236}">
                <a16:creationId xmlns:a16="http://schemas.microsoft.com/office/drawing/2014/main" id="{0D885C5B-A2FE-48C4-BEC0-4DA4003222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2" name="Freeform 345">
            <a:extLst>
              <a:ext uri="{FF2B5EF4-FFF2-40B4-BE49-F238E27FC236}">
                <a16:creationId xmlns:a16="http://schemas.microsoft.com/office/drawing/2014/main" id="{F380EAD2-A4ED-49C9-A637-6BCFDC7F940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3" name="Freeform 346">
            <a:extLst>
              <a:ext uri="{FF2B5EF4-FFF2-40B4-BE49-F238E27FC236}">
                <a16:creationId xmlns:a16="http://schemas.microsoft.com/office/drawing/2014/main" id="{39CB6233-8593-42E8-92C3-5F686E57AC4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4" name="Freeform 347">
            <a:extLst>
              <a:ext uri="{FF2B5EF4-FFF2-40B4-BE49-F238E27FC236}">
                <a16:creationId xmlns:a16="http://schemas.microsoft.com/office/drawing/2014/main" id="{5F03F3B5-A6F8-415B-AF02-5CEB1C04ABC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5" name="Freeform 348">
            <a:extLst>
              <a:ext uri="{FF2B5EF4-FFF2-40B4-BE49-F238E27FC236}">
                <a16:creationId xmlns:a16="http://schemas.microsoft.com/office/drawing/2014/main" id="{2852AAD9-6A6B-41F6-8B4E-BDD5F5E1C1E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6" name="Freeform 349">
            <a:extLst>
              <a:ext uri="{FF2B5EF4-FFF2-40B4-BE49-F238E27FC236}">
                <a16:creationId xmlns:a16="http://schemas.microsoft.com/office/drawing/2014/main" id="{BB3912D2-F43A-44D7-BBFE-40B5A6BB3DA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7" name="Freeform 350">
            <a:extLst>
              <a:ext uri="{FF2B5EF4-FFF2-40B4-BE49-F238E27FC236}">
                <a16:creationId xmlns:a16="http://schemas.microsoft.com/office/drawing/2014/main" id="{117D72AF-47D2-4FC0-9BCA-FE72B1977AB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8" name="Freeform 351">
            <a:extLst>
              <a:ext uri="{FF2B5EF4-FFF2-40B4-BE49-F238E27FC236}">
                <a16:creationId xmlns:a16="http://schemas.microsoft.com/office/drawing/2014/main" id="{BD082A7C-F364-4F80-B53C-1FFD781111F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9" name="Freeform 352">
            <a:extLst>
              <a:ext uri="{FF2B5EF4-FFF2-40B4-BE49-F238E27FC236}">
                <a16:creationId xmlns:a16="http://schemas.microsoft.com/office/drawing/2014/main" id="{E7CAD4C9-69ED-4F20-A3C2-2E37CBC6983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0" name="Freeform 353">
            <a:extLst>
              <a:ext uri="{FF2B5EF4-FFF2-40B4-BE49-F238E27FC236}">
                <a16:creationId xmlns:a16="http://schemas.microsoft.com/office/drawing/2014/main" id="{6406740A-E25F-4A3F-8452-CAF28A344C0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1" name="Freeform 354">
            <a:extLst>
              <a:ext uri="{FF2B5EF4-FFF2-40B4-BE49-F238E27FC236}">
                <a16:creationId xmlns:a16="http://schemas.microsoft.com/office/drawing/2014/main" id="{27D15254-AB46-4DD2-B72E-74A0128CA13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2" name="Freeform 355">
            <a:extLst>
              <a:ext uri="{FF2B5EF4-FFF2-40B4-BE49-F238E27FC236}">
                <a16:creationId xmlns:a16="http://schemas.microsoft.com/office/drawing/2014/main" id="{BB8B4D77-CFC6-459B-A308-B7F413025D4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3" name="Freeform 356">
            <a:extLst>
              <a:ext uri="{FF2B5EF4-FFF2-40B4-BE49-F238E27FC236}">
                <a16:creationId xmlns:a16="http://schemas.microsoft.com/office/drawing/2014/main" id="{DBC0717D-C5B6-4BFC-A1B2-AF8020FCEA3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4" name="Freeform 357">
            <a:extLst>
              <a:ext uri="{FF2B5EF4-FFF2-40B4-BE49-F238E27FC236}">
                <a16:creationId xmlns:a16="http://schemas.microsoft.com/office/drawing/2014/main" id="{083407CB-94D4-42ED-9A21-E19B64ED80B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5" name="Freeform 358">
            <a:extLst>
              <a:ext uri="{FF2B5EF4-FFF2-40B4-BE49-F238E27FC236}">
                <a16:creationId xmlns:a16="http://schemas.microsoft.com/office/drawing/2014/main" id="{0C58A428-9155-4092-AE50-46695AAE782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6" name="Freeform 359">
            <a:extLst>
              <a:ext uri="{FF2B5EF4-FFF2-40B4-BE49-F238E27FC236}">
                <a16:creationId xmlns:a16="http://schemas.microsoft.com/office/drawing/2014/main" id="{4E9E8C61-C65B-4CA8-B312-4449C774189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7" name="Freeform 360">
            <a:extLst>
              <a:ext uri="{FF2B5EF4-FFF2-40B4-BE49-F238E27FC236}">
                <a16:creationId xmlns:a16="http://schemas.microsoft.com/office/drawing/2014/main" id="{0F3B2828-4BF2-467E-9E94-AAE2B2505DE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8" name="Rectangle 361">
            <a:extLst>
              <a:ext uri="{FF2B5EF4-FFF2-40B4-BE49-F238E27FC236}">
                <a16:creationId xmlns:a16="http://schemas.microsoft.com/office/drawing/2014/main" id="{8CE6D731-D6D3-445A-8275-B17CC93835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9" name="Freeform 362">
            <a:extLst>
              <a:ext uri="{FF2B5EF4-FFF2-40B4-BE49-F238E27FC236}">
                <a16:creationId xmlns:a16="http://schemas.microsoft.com/office/drawing/2014/main" id="{5C6752F0-3F77-463F-AEE5-DDE82ACD335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0" name="Rectangle 363">
            <a:extLst>
              <a:ext uri="{FF2B5EF4-FFF2-40B4-BE49-F238E27FC236}">
                <a16:creationId xmlns:a16="http://schemas.microsoft.com/office/drawing/2014/main" id="{EA302A41-4FD3-4E7E-9747-1969D85EAE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1" name="Freeform 364">
            <a:extLst>
              <a:ext uri="{FF2B5EF4-FFF2-40B4-BE49-F238E27FC236}">
                <a16:creationId xmlns:a16="http://schemas.microsoft.com/office/drawing/2014/main" id="{C7CED581-9595-4F81-A17E-E39CADE9FAA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2" name="Freeform 365">
            <a:extLst>
              <a:ext uri="{FF2B5EF4-FFF2-40B4-BE49-F238E27FC236}">
                <a16:creationId xmlns:a16="http://schemas.microsoft.com/office/drawing/2014/main" id="{80098319-796F-428F-9328-47D6F441672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3" name="Freeform 366">
            <a:extLst>
              <a:ext uri="{FF2B5EF4-FFF2-40B4-BE49-F238E27FC236}">
                <a16:creationId xmlns:a16="http://schemas.microsoft.com/office/drawing/2014/main" id="{DAAC24DA-B3F8-4F86-836C-1ADCB61DC45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4" name="Rectangle 367">
            <a:extLst>
              <a:ext uri="{FF2B5EF4-FFF2-40B4-BE49-F238E27FC236}">
                <a16:creationId xmlns:a16="http://schemas.microsoft.com/office/drawing/2014/main" id="{E8096689-62DC-4FE0-8E7A-43BB39BC8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5" name="Freeform 368">
            <a:extLst>
              <a:ext uri="{FF2B5EF4-FFF2-40B4-BE49-F238E27FC236}">
                <a16:creationId xmlns:a16="http://schemas.microsoft.com/office/drawing/2014/main" id="{5021DEFC-E5C0-49BE-99B0-F8895808071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6" name="Rectangle 369">
            <a:extLst>
              <a:ext uri="{FF2B5EF4-FFF2-40B4-BE49-F238E27FC236}">
                <a16:creationId xmlns:a16="http://schemas.microsoft.com/office/drawing/2014/main" id="{37270BB7-28AE-4707-AC11-BE0294AC3C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7" name="Freeform 370">
            <a:extLst>
              <a:ext uri="{FF2B5EF4-FFF2-40B4-BE49-F238E27FC236}">
                <a16:creationId xmlns:a16="http://schemas.microsoft.com/office/drawing/2014/main" id="{E54E9C81-6446-4D13-819D-741A1322138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8" name="Freeform 371">
            <a:extLst>
              <a:ext uri="{FF2B5EF4-FFF2-40B4-BE49-F238E27FC236}">
                <a16:creationId xmlns:a16="http://schemas.microsoft.com/office/drawing/2014/main" id="{77C78919-82D2-4875-BD0D-3F048D18531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9" name="Freeform 372">
            <a:extLst>
              <a:ext uri="{FF2B5EF4-FFF2-40B4-BE49-F238E27FC236}">
                <a16:creationId xmlns:a16="http://schemas.microsoft.com/office/drawing/2014/main" id="{0B2D87F5-0B69-4020-AF88-C36B0823262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0" name="Rectangle 373">
            <a:extLst>
              <a:ext uri="{FF2B5EF4-FFF2-40B4-BE49-F238E27FC236}">
                <a16:creationId xmlns:a16="http://schemas.microsoft.com/office/drawing/2014/main" id="{3E4E56CB-A79E-4498-A50A-9EBB962EA1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1" name="Freeform 374">
            <a:extLst>
              <a:ext uri="{FF2B5EF4-FFF2-40B4-BE49-F238E27FC236}">
                <a16:creationId xmlns:a16="http://schemas.microsoft.com/office/drawing/2014/main" id="{4E9D9627-BF0B-4B02-829D-14A5F8F9DDA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2" name="Freeform 375">
            <a:extLst>
              <a:ext uri="{FF2B5EF4-FFF2-40B4-BE49-F238E27FC236}">
                <a16:creationId xmlns:a16="http://schemas.microsoft.com/office/drawing/2014/main" id="{4AAFC489-3156-4E1C-B69D-2CA2B12EBD1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3" name="Freeform 376">
            <a:extLst>
              <a:ext uri="{FF2B5EF4-FFF2-40B4-BE49-F238E27FC236}">
                <a16:creationId xmlns:a16="http://schemas.microsoft.com/office/drawing/2014/main" id="{59AE473E-D5FC-4459-A246-36E30DE94D4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4" name="Rectangle 377">
            <a:extLst>
              <a:ext uri="{FF2B5EF4-FFF2-40B4-BE49-F238E27FC236}">
                <a16:creationId xmlns:a16="http://schemas.microsoft.com/office/drawing/2014/main" id="{5EB6B948-E961-4E7D-A866-6B42F35032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5" name="Rectangle 378">
            <a:extLst>
              <a:ext uri="{FF2B5EF4-FFF2-40B4-BE49-F238E27FC236}">
                <a16:creationId xmlns:a16="http://schemas.microsoft.com/office/drawing/2014/main" id="{6B5D540A-93F9-4531-9375-533133F22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6" name="Freeform 379">
            <a:extLst>
              <a:ext uri="{FF2B5EF4-FFF2-40B4-BE49-F238E27FC236}">
                <a16:creationId xmlns:a16="http://schemas.microsoft.com/office/drawing/2014/main" id="{2833EF5B-4D4F-49ED-A2D5-F3C0BB2B026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7" name="Freeform 380">
            <a:extLst>
              <a:ext uri="{FF2B5EF4-FFF2-40B4-BE49-F238E27FC236}">
                <a16:creationId xmlns:a16="http://schemas.microsoft.com/office/drawing/2014/main" id="{21CE5FA8-E3AA-4E32-84A8-86AA8F508F4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8" name="Freeform 381">
            <a:extLst>
              <a:ext uri="{FF2B5EF4-FFF2-40B4-BE49-F238E27FC236}">
                <a16:creationId xmlns:a16="http://schemas.microsoft.com/office/drawing/2014/main" id="{47665352-8577-4FA1-9B11-5B2B1FE6557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9" name="Freeform 382">
            <a:extLst>
              <a:ext uri="{FF2B5EF4-FFF2-40B4-BE49-F238E27FC236}">
                <a16:creationId xmlns:a16="http://schemas.microsoft.com/office/drawing/2014/main" id="{251D88C5-A56B-4813-9C7A-96C68728EE7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0" name="Freeform 383">
            <a:extLst>
              <a:ext uri="{FF2B5EF4-FFF2-40B4-BE49-F238E27FC236}">
                <a16:creationId xmlns:a16="http://schemas.microsoft.com/office/drawing/2014/main" id="{54D6070D-0E24-4291-9553-FF31A649086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1" name="Freeform 384">
            <a:extLst>
              <a:ext uri="{FF2B5EF4-FFF2-40B4-BE49-F238E27FC236}">
                <a16:creationId xmlns:a16="http://schemas.microsoft.com/office/drawing/2014/main" id="{7A8BC1E0-FB64-4E5B-82D5-005287B44A8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2" name="Rectangle 385">
            <a:extLst>
              <a:ext uri="{FF2B5EF4-FFF2-40B4-BE49-F238E27FC236}">
                <a16:creationId xmlns:a16="http://schemas.microsoft.com/office/drawing/2014/main" id="{21341154-63D0-4DAC-BF0F-B1ED6CC86D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3" name="Freeform 386">
            <a:extLst>
              <a:ext uri="{FF2B5EF4-FFF2-40B4-BE49-F238E27FC236}">
                <a16:creationId xmlns:a16="http://schemas.microsoft.com/office/drawing/2014/main" id="{B51477F1-2E75-4E95-BA6E-CF5DB6D730D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4" name="Rectangle 387">
            <a:extLst>
              <a:ext uri="{FF2B5EF4-FFF2-40B4-BE49-F238E27FC236}">
                <a16:creationId xmlns:a16="http://schemas.microsoft.com/office/drawing/2014/main" id="{5DFA27C5-460D-4169-A4C9-1B00741F65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5" name="Freeform 388">
            <a:extLst>
              <a:ext uri="{FF2B5EF4-FFF2-40B4-BE49-F238E27FC236}">
                <a16:creationId xmlns:a16="http://schemas.microsoft.com/office/drawing/2014/main" id="{DBBFF50F-2863-4797-A526-600190B0F61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6" name="Freeform 389">
            <a:extLst>
              <a:ext uri="{FF2B5EF4-FFF2-40B4-BE49-F238E27FC236}">
                <a16:creationId xmlns:a16="http://schemas.microsoft.com/office/drawing/2014/main" id="{3B16F0E7-013C-4A0E-8545-F7E1427E0D6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7" name="Freeform 390">
            <a:extLst>
              <a:ext uri="{FF2B5EF4-FFF2-40B4-BE49-F238E27FC236}">
                <a16:creationId xmlns:a16="http://schemas.microsoft.com/office/drawing/2014/main" id="{460FA78E-5737-4A02-9C2B-15EC300FBC7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8" name="Rectangle 391">
            <a:extLst>
              <a:ext uri="{FF2B5EF4-FFF2-40B4-BE49-F238E27FC236}">
                <a16:creationId xmlns:a16="http://schemas.microsoft.com/office/drawing/2014/main" id="{F76960D1-7CC9-4D63-8B09-A5E25B99E7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9" name="Oval 392">
            <a:extLst>
              <a:ext uri="{FF2B5EF4-FFF2-40B4-BE49-F238E27FC236}">
                <a16:creationId xmlns:a16="http://schemas.microsoft.com/office/drawing/2014/main" id="{5EAE181D-D8E3-4E0D-9AC0-7BAFB7A4B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0" name="Freeform 393">
            <a:extLst>
              <a:ext uri="{FF2B5EF4-FFF2-40B4-BE49-F238E27FC236}">
                <a16:creationId xmlns:a16="http://schemas.microsoft.com/office/drawing/2014/main" id="{06AD0C8F-01D6-4A22-973E-B848FF7ED71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1" name="Freeform 394">
            <a:extLst>
              <a:ext uri="{FF2B5EF4-FFF2-40B4-BE49-F238E27FC236}">
                <a16:creationId xmlns:a16="http://schemas.microsoft.com/office/drawing/2014/main" id="{47D0EFEF-1C50-462C-84E8-9C72CE264EC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2" name="Oval 395">
            <a:extLst>
              <a:ext uri="{FF2B5EF4-FFF2-40B4-BE49-F238E27FC236}">
                <a16:creationId xmlns:a16="http://schemas.microsoft.com/office/drawing/2014/main" id="{FCDE6B11-D151-46B5-9D9D-C9A701EC85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3" name="Freeform 396">
            <a:extLst>
              <a:ext uri="{FF2B5EF4-FFF2-40B4-BE49-F238E27FC236}">
                <a16:creationId xmlns:a16="http://schemas.microsoft.com/office/drawing/2014/main" id="{42089DD8-4991-4950-933A-4BC38D559F7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4" name="Freeform 397">
            <a:extLst>
              <a:ext uri="{FF2B5EF4-FFF2-40B4-BE49-F238E27FC236}">
                <a16:creationId xmlns:a16="http://schemas.microsoft.com/office/drawing/2014/main" id="{CED52FF4-1D14-4373-B814-F99361EFEBE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5" name="Freeform 398">
            <a:extLst>
              <a:ext uri="{FF2B5EF4-FFF2-40B4-BE49-F238E27FC236}">
                <a16:creationId xmlns:a16="http://schemas.microsoft.com/office/drawing/2014/main" id="{C40C52DF-9708-4F17-806F-7BA7D471509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6" name="Freeform 399">
            <a:extLst>
              <a:ext uri="{FF2B5EF4-FFF2-40B4-BE49-F238E27FC236}">
                <a16:creationId xmlns:a16="http://schemas.microsoft.com/office/drawing/2014/main" id="{37F478FF-EE5C-41DE-AEB5-69CB97C0BB6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7" name="Freeform 400">
            <a:extLst>
              <a:ext uri="{FF2B5EF4-FFF2-40B4-BE49-F238E27FC236}">
                <a16:creationId xmlns:a16="http://schemas.microsoft.com/office/drawing/2014/main" id="{9D9F7E06-7CBE-42EF-B435-1BF9307F165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8" name="Freeform 401">
            <a:extLst>
              <a:ext uri="{FF2B5EF4-FFF2-40B4-BE49-F238E27FC236}">
                <a16:creationId xmlns:a16="http://schemas.microsoft.com/office/drawing/2014/main" id="{F66EBBB6-D2BB-45DA-9D93-11B88FC8C5D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9" name="Rectangle 402">
            <a:extLst>
              <a:ext uri="{FF2B5EF4-FFF2-40B4-BE49-F238E27FC236}">
                <a16:creationId xmlns:a16="http://schemas.microsoft.com/office/drawing/2014/main" id="{7655340B-CD29-4F40-8460-A4A606BEB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0" name="Freeform 403">
            <a:extLst>
              <a:ext uri="{FF2B5EF4-FFF2-40B4-BE49-F238E27FC236}">
                <a16:creationId xmlns:a16="http://schemas.microsoft.com/office/drawing/2014/main" id="{ADE74E4A-B15D-4A70-AFF3-6C82DDB3BB8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1" name="Oval 404">
            <a:extLst>
              <a:ext uri="{FF2B5EF4-FFF2-40B4-BE49-F238E27FC236}">
                <a16:creationId xmlns:a16="http://schemas.microsoft.com/office/drawing/2014/main" id="{F0E804CA-490A-4EA8-BC5A-F7E9D3BCC7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2" name="Freeform 405">
            <a:extLst>
              <a:ext uri="{FF2B5EF4-FFF2-40B4-BE49-F238E27FC236}">
                <a16:creationId xmlns:a16="http://schemas.microsoft.com/office/drawing/2014/main" id="{33F661E5-64E1-4522-9D86-A6BEFA1D026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3" name="Freeform 407">
            <a:extLst>
              <a:ext uri="{FF2B5EF4-FFF2-40B4-BE49-F238E27FC236}">
                <a16:creationId xmlns:a16="http://schemas.microsoft.com/office/drawing/2014/main" id="{803A3B69-663E-4568-9FC9-C8EE41BBF83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4" name="Freeform 408">
            <a:extLst>
              <a:ext uri="{FF2B5EF4-FFF2-40B4-BE49-F238E27FC236}">
                <a16:creationId xmlns:a16="http://schemas.microsoft.com/office/drawing/2014/main" id="{F191C6E9-1A0B-4FD7-BC03-28DA73CB56D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5" name="Rectangle 409">
            <a:extLst>
              <a:ext uri="{FF2B5EF4-FFF2-40B4-BE49-F238E27FC236}">
                <a16:creationId xmlns:a16="http://schemas.microsoft.com/office/drawing/2014/main" id="{57EC3510-E242-4955-A8EE-0AB96C3203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6" name="Oval 410">
            <a:extLst>
              <a:ext uri="{FF2B5EF4-FFF2-40B4-BE49-F238E27FC236}">
                <a16:creationId xmlns:a16="http://schemas.microsoft.com/office/drawing/2014/main" id="{64FBC545-4898-4D3F-83F2-B469B40224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7" name="Freeform 411">
            <a:extLst>
              <a:ext uri="{FF2B5EF4-FFF2-40B4-BE49-F238E27FC236}">
                <a16:creationId xmlns:a16="http://schemas.microsoft.com/office/drawing/2014/main" id="{78D878E2-1520-490B-AC5A-3C59247813A8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8" name="Freeform 412">
            <a:extLst>
              <a:ext uri="{FF2B5EF4-FFF2-40B4-BE49-F238E27FC236}">
                <a16:creationId xmlns:a16="http://schemas.microsoft.com/office/drawing/2014/main" id="{281B7FB2-66FF-475F-9C65-61278A131F0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9" name="Freeform 413">
            <a:extLst>
              <a:ext uri="{FF2B5EF4-FFF2-40B4-BE49-F238E27FC236}">
                <a16:creationId xmlns:a16="http://schemas.microsoft.com/office/drawing/2014/main" id="{670226A0-7518-48B1-9151-A270D7DCAFA0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0" name="Freeform 414">
            <a:extLst>
              <a:ext uri="{FF2B5EF4-FFF2-40B4-BE49-F238E27FC236}">
                <a16:creationId xmlns:a16="http://schemas.microsoft.com/office/drawing/2014/main" id="{A560842D-3AD8-45B3-B29E-1FAE44F0B11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1" name="Rectangle 415">
            <a:extLst>
              <a:ext uri="{FF2B5EF4-FFF2-40B4-BE49-F238E27FC236}">
                <a16:creationId xmlns:a16="http://schemas.microsoft.com/office/drawing/2014/main" id="{4E69AF57-10B8-47B2-952C-35AD58C0C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2" name="Freeform 416">
            <a:extLst>
              <a:ext uri="{FF2B5EF4-FFF2-40B4-BE49-F238E27FC236}">
                <a16:creationId xmlns:a16="http://schemas.microsoft.com/office/drawing/2014/main" id="{CEA0EEF7-0005-4D53-BD07-31D7951859FC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3" name="Freeform 417">
            <a:extLst>
              <a:ext uri="{FF2B5EF4-FFF2-40B4-BE49-F238E27FC236}">
                <a16:creationId xmlns:a16="http://schemas.microsoft.com/office/drawing/2014/main" id="{C5873E9F-410F-4527-B2F4-2A9D13EE2E0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4" name="Freeform 418">
            <a:extLst>
              <a:ext uri="{FF2B5EF4-FFF2-40B4-BE49-F238E27FC236}">
                <a16:creationId xmlns:a16="http://schemas.microsoft.com/office/drawing/2014/main" id="{015AC89B-F7B5-4198-81C3-16DF1EAB4FE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5" name="Rectangle 419">
            <a:extLst>
              <a:ext uri="{FF2B5EF4-FFF2-40B4-BE49-F238E27FC236}">
                <a16:creationId xmlns:a16="http://schemas.microsoft.com/office/drawing/2014/main" id="{903AAC2B-1D1D-4FE8-B528-5D7AB9A530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6" name="Freeform 420">
            <a:extLst>
              <a:ext uri="{FF2B5EF4-FFF2-40B4-BE49-F238E27FC236}">
                <a16:creationId xmlns:a16="http://schemas.microsoft.com/office/drawing/2014/main" id="{6074F930-991F-4E8C-9896-AEEFC7EAD80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7" name="Rectangle 421">
            <a:extLst>
              <a:ext uri="{FF2B5EF4-FFF2-40B4-BE49-F238E27FC236}">
                <a16:creationId xmlns:a16="http://schemas.microsoft.com/office/drawing/2014/main" id="{545A0714-3DC7-4194-B3DE-D889A444E4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8" name="Freeform 422">
            <a:extLst>
              <a:ext uri="{FF2B5EF4-FFF2-40B4-BE49-F238E27FC236}">
                <a16:creationId xmlns:a16="http://schemas.microsoft.com/office/drawing/2014/main" id="{5920E8D9-DC01-45C6-8A8E-1178C9FAC62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9" name="Freeform 423">
            <a:extLst>
              <a:ext uri="{FF2B5EF4-FFF2-40B4-BE49-F238E27FC236}">
                <a16:creationId xmlns:a16="http://schemas.microsoft.com/office/drawing/2014/main" id="{3F086B5A-52F4-4137-99E7-1736EFED1E6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0" name="Freeform 424">
            <a:extLst>
              <a:ext uri="{FF2B5EF4-FFF2-40B4-BE49-F238E27FC236}">
                <a16:creationId xmlns:a16="http://schemas.microsoft.com/office/drawing/2014/main" id="{26F2ECD6-E8FC-4BF3-8690-7182BBCB100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1" name="Freeform 425">
            <a:extLst>
              <a:ext uri="{FF2B5EF4-FFF2-40B4-BE49-F238E27FC236}">
                <a16:creationId xmlns:a16="http://schemas.microsoft.com/office/drawing/2014/main" id="{A0E4C8C8-B908-4519-9183-444B212E15A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2" name="Rectangle 426">
            <a:extLst>
              <a:ext uri="{FF2B5EF4-FFF2-40B4-BE49-F238E27FC236}">
                <a16:creationId xmlns:a16="http://schemas.microsoft.com/office/drawing/2014/main" id="{8FCA014F-DD1A-4143-8E22-AB58618457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3" name="Freeform 427">
            <a:extLst>
              <a:ext uri="{FF2B5EF4-FFF2-40B4-BE49-F238E27FC236}">
                <a16:creationId xmlns:a16="http://schemas.microsoft.com/office/drawing/2014/main" id="{032ABA0A-C546-4A1E-B0E2-2631939DE8F5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3175" cy="0"/>
          </a:xfrm>
          <a:custGeom>
            <a:avLst/>
            <a:gdLst>
              <a:gd name="T0" fmla="*/ 2 w 2"/>
              <a:gd name="T1" fmla="*/ 2 w 2"/>
              <a:gd name="T2" fmla="*/ 2 w 2"/>
              <a:gd name="T3" fmla="*/ 2 w 2"/>
              <a:gd name="T4" fmla="*/ 2 w 2"/>
              <a:gd name="T5" fmla="*/ 2 w 2"/>
              <a:gd name="T6" fmla="*/ 2 w 2"/>
              <a:gd name="T7" fmla="*/ 2 w 2"/>
              <a:gd name="T8" fmla="*/ 2 w 2"/>
              <a:gd name="T9" fmla="*/ 2 w 2"/>
              <a:gd name="T10" fmla="*/ 0 w 2"/>
              <a:gd name="T11" fmla="*/ 0 w 2"/>
              <a:gd name="T12" fmla="*/ 0 w 2"/>
              <a:gd name="T13" fmla="*/ 0 w 2"/>
              <a:gd name="T14" fmla="*/ 0 w 2"/>
              <a:gd name="T15" fmla="*/ 0 w 2"/>
              <a:gd name="T16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  <a:cxn ang="0">
                <a:pos x="T15" y="0"/>
              </a:cxn>
              <a:cxn ang="0">
                <a:pos x="T16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4" name="Freeform 428">
            <a:extLst>
              <a:ext uri="{FF2B5EF4-FFF2-40B4-BE49-F238E27FC236}">
                <a16:creationId xmlns:a16="http://schemas.microsoft.com/office/drawing/2014/main" id="{5ECD6172-8A30-4748-A170-661153BD616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5" name="Rectangle 429">
            <a:extLst>
              <a:ext uri="{FF2B5EF4-FFF2-40B4-BE49-F238E27FC236}">
                <a16:creationId xmlns:a16="http://schemas.microsoft.com/office/drawing/2014/main" id="{0153AE78-6477-48A2-A4B8-A6D339653D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6" name="Freeform 430">
            <a:extLst>
              <a:ext uri="{FF2B5EF4-FFF2-40B4-BE49-F238E27FC236}">
                <a16:creationId xmlns:a16="http://schemas.microsoft.com/office/drawing/2014/main" id="{081FD219-08B4-47FA-810B-E5F16F542B5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7" name="Rectangle 431">
            <a:extLst>
              <a:ext uri="{FF2B5EF4-FFF2-40B4-BE49-F238E27FC236}">
                <a16:creationId xmlns:a16="http://schemas.microsoft.com/office/drawing/2014/main" id="{2AFD793A-77DA-41C8-9D94-DD8CD77067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8" name="Rectangle 432">
            <a:extLst>
              <a:ext uri="{FF2B5EF4-FFF2-40B4-BE49-F238E27FC236}">
                <a16:creationId xmlns:a16="http://schemas.microsoft.com/office/drawing/2014/main" id="{3F2D2AE5-5189-423F-A1D4-50186B30E1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9" name="Rectangle 433">
            <a:extLst>
              <a:ext uri="{FF2B5EF4-FFF2-40B4-BE49-F238E27FC236}">
                <a16:creationId xmlns:a16="http://schemas.microsoft.com/office/drawing/2014/main" id="{EEFD62B4-F9BA-41F7-86A5-D33EB1C441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0" name="Freeform 434">
            <a:extLst>
              <a:ext uri="{FF2B5EF4-FFF2-40B4-BE49-F238E27FC236}">
                <a16:creationId xmlns:a16="http://schemas.microsoft.com/office/drawing/2014/main" id="{3CD0AF06-4DBE-4F91-9BF2-066AD088494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1" name="Rectangle 435">
            <a:extLst>
              <a:ext uri="{FF2B5EF4-FFF2-40B4-BE49-F238E27FC236}">
                <a16:creationId xmlns:a16="http://schemas.microsoft.com/office/drawing/2014/main" id="{03D41271-DF72-40B3-8BDA-7C7E7C788A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2" name="Freeform 436">
            <a:extLst>
              <a:ext uri="{FF2B5EF4-FFF2-40B4-BE49-F238E27FC236}">
                <a16:creationId xmlns:a16="http://schemas.microsoft.com/office/drawing/2014/main" id="{4C6B7E37-3F9A-49FC-95EF-6B4C4AEBE22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3" name="Freeform 437">
            <a:extLst>
              <a:ext uri="{FF2B5EF4-FFF2-40B4-BE49-F238E27FC236}">
                <a16:creationId xmlns:a16="http://schemas.microsoft.com/office/drawing/2014/main" id="{177EA5C3-C1FA-48B8-AC9B-FA68D153DCF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4" name="Freeform 438">
            <a:extLst>
              <a:ext uri="{FF2B5EF4-FFF2-40B4-BE49-F238E27FC236}">
                <a16:creationId xmlns:a16="http://schemas.microsoft.com/office/drawing/2014/main" id="{7A274929-5800-4D9D-B6C4-E63EB951E58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5" name="Freeform 439">
            <a:extLst>
              <a:ext uri="{FF2B5EF4-FFF2-40B4-BE49-F238E27FC236}">
                <a16:creationId xmlns:a16="http://schemas.microsoft.com/office/drawing/2014/main" id="{1593AB6B-5823-4C68-9620-7222085BD3C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6" name="Freeform 440">
            <a:extLst>
              <a:ext uri="{FF2B5EF4-FFF2-40B4-BE49-F238E27FC236}">
                <a16:creationId xmlns:a16="http://schemas.microsoft.com/office/drawing/2014/main" id="{6E40ACEF-6009-4756-968B-0754070001F3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7" name="Freeform 441">
            <a:extLst>
              <a:ext uri="{FF2B5EF4-FFF2-40B4-BE49-F238E27FC236}">
                <a16:creationId xmlns:a16="http://schemas.microsoft.com/office/drawing/2014/main" id="{83B60EFF-3918-4423-AFF2-B2CDEC099E06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8" name="Rectangle 442">
            <a:extLst>
              <a:ext uri="{FF2B5EF4-FFF2-40B4-BE49-F238E27FC236}">
                <a16:creationId xmlns:a16="http://schemas.microsoft.com/office/drawing/2014/main" id="{6AA2066E-E8D0-40FD-880B-62CBE44E7C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9" name="Rectangle 443">
            <a:extLst>
              <a:ext uri="{FF2B5EF4-FFF2-40B4-BE49-F238E27FC236}">
                <a16:creationId xmlns:a16="http://schemas.microsoft.com/office/drawing/2014/main" id="{1F100939-0863-47A8-87A8-43AF8D4C01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0" name="Rectangle 444">
            <a:extLst>
              <a:ext uri="{FF2B5EF4-FFF2-40B4-BE49-F238E27FC236}">
                <a16:creationId xmlns:a16="http://schemas.microsoft.com/office/drawing/2014/main" id="{98CE25B7-4261-4720-B996-AF14B9CABE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1" name="Rectangle 445">
            <a:extLst>
              <a:ext uri="{FF2B5EF4-FFF2-40B4-BE49-F238E27FC236}">
                <a16:creationId xmlns:a16="http://schemas.microsoft.com/office/drawing/2014/main" id="{E05595E0-F033-4D95-944A-DFDAE77D1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2" name="Freeform 446">
            <a:extLst>
              <a:ext uri="{FF2B5EF4-FFF2-40B4-BE49-F238E27FC236}">
                <a16:creationId xmlns:a16="http://schemas.microsoft.com/office/drawing/2014/main" id="{77C41595-EF8D-44AD-8F1A-865F2BE1D942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3" name="Freeform 447">
            <a:extLst>
              <a:ext uri="{FF2B5EF4-FFF2-40B4-BE49-F238E27FC236}">
                <a16:creationId xmlns:a16="http://schemas.microsoft.com/office/drawing/2014/main" id="{0ACE451E-2A29-4C02-B8DC-129A1B3EABD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4" name="Freeform 448">
            <a:extLst>
              <a:ext uri="{FF2B5EF4-FFF2-40B4-BE49-F238E27FC236}">
                <a16:creationId xmlns:a16="http://schemas.microsoft.com/office/drawing/2014/main" id="{5E96AE92-FFCD-4843-A4B9-E003276644A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5" name="Rectangle 449">
            <a:extLst>
              <a:ext uri="{FF2B5EF4-FFF2-40B4-BE49-F238E27FC236}">
                <a16:creationId xmlns:a16="http://schemas.microsoft.com/office/drawing/2014/main" id="{C34E3A1C-0463-44CD-AFEC-7E24079C0C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6" name="Freeform 450">
            <a:extLst>
              <a:ext uri="{FF2B5EF4-FFF2-40B4-BE49-F238E27FC236}">
                <a16:creationId xmlns:a16="http://schemas.microsoft.com/office/drawing/2014/main" id="{3DAA82A5-83A5-41FB-9C61-5AB27ADBBEA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7" name="Freeform 451">
            <a:extLst>
              <a:ext uri="{FF2B5EF4-FFF2-40B4-BE49-F238E27FC236}">
                <a16:creationId xmlns:a16="http://schemas.microsoft.com/office/drawing/2014/main" id="{A8465BC6-DF4A-4150-8FDB-BEF8CF176C8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8" name="Freeform 452">
            <a:extLst>
              <a:ext uri="{FF2B5EF4-FFF2-40B4-BE49-F238E27FC236}">
                <a16:creationId xmlns:a16="http://schemas.microsoft.com/office/drawing/2014/main" id="{F8D35679-932C-4048-8BD4-71FBD32104D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9" name="Freeform 453">
            <a:extLst>
              <a:ext uri="{FF2B5EF4-FFF2-40B4-BE49-F238E27FC236}">
                <a16:creationId xmlns:a16="http://schemas.microsoft.com/office/drawing/2014/main" id="{24893174-2B1B-4A1D-9E22-4D5F2FCD9C68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0" name="Rectangle 454">
            <a:extLst>
              <a:ext uri="{FF2B5EF4-FFF2-40B4-BE49-F238E27FC236}">
                <a16:creationId xmlns:a16="http://schemas.microsoft.com/office/drawing/2014/main" id="{C0C26EDA-55A8-4152-90A0-DE982EEE59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1" name="Freeform 455">
            <a:extLst>
              <a:ext uri="{FF2B5EF4-FFF2-40B4-BE49-F238E27FC236}">
                <a16:creationId xmlns:a16="http://schemas.microsoft.com/office/drawing/2014/main" id="{108CC22E-B21F-4C5D-83FE-A8908861F02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2" name="Rectangle 456">
            <a:extLst>
              <a:ext uri="{FF2B5EF4-FFF2-40B4-BE49-F238E27FC236}">
                <a16:creationId xmlns:a16="http://schemas.microsoft.com/office/drawing/2014/main" id="{2CD82B8B-0118-4D12-8E11-8F0EC08D3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3" name="Oval 457">
            <a:extLst>
              <a:ext uri="{FF2B5EF4-FFF2-40B4-BE49-F238E27FC236}">
                <a16:creationId xmlns:a16="http://schemas.microsoft.com/office/drawing/2014/main" id="{F7064A89-F5FA-4EC9-8CA6-F86D44EA6D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4" name="Freeform 458">
            <a:extLst>
              <a:ext uri="{FF2B5EF4-FFF2-40B4-BE49-F238E27FC236}">
                <a16:creationId xmlns:a16="http://schemas.microsoft.com/office/drawing/2014/main" id="{5F7C21F3-7ABC-41A4-AC76-46BC79F1624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5" name="Rectangle 459">
            <a:extLst>
              <a:ext uri="{FF2B5EF4-FFF2-40B4-BE49-F238E27FC236}">
                <a16:creationId xmlns:a16="http://schemas.microsoft.com/office/drawing/2014/main" id="{504716C7-17A2-4151-B6C2-1D1173E855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6" name="Freeform 460">
            <a:extLst>
              <a:ext uri="{FF2B5EF4-FFF2-40B4-BE49-F238E27FC236}">
                <a16:creationId xmlns:a16="http://schemas.microsoft.com/office/drawing/2014/main" id="{799ADA89-51A6-4746-B8AD-47FCE6A2B6C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7" name="Freeform 461">
            <a:extLst>
              <a:ext uri="{FF2B5EF4-FFF2-40B4-BE49-F238E27FC236}">
                <a16:creationId xmlns:a16="http://schemas.microsoft.com/office/drawing/2014/main" id="{FBD8ABED-174E-4E28-912D-24D72E602E50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8" name="Rectangle 462">
            <a:extLst>
              <a:ext uri="{FF2B5EF4-FFF2-40B4-BE49-F238E27FC236}">
                <a16:creationId xmlns:a16="http://schemas.microsoft.com/office/drawing/2014/main" id="{1E9730FF-40B9-4F16-A39B-5871BE3881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9" name="Freeform 463">
            <a:extLst>
              <a:ext uri="{FF2B5EF4-FFF2-40B4-BE49-F238E27FC236}">
                <a16:creationId xmlns:a16="http://schemas.microsoft.com/office/drawing/2014/main" id="{00DD6A36-FE57-4973-8B5C-93EC4468420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0" name="Rectangle 464">
            <a:extLst>
              <a:ext uri="{FF2B5EF4-FFF2-40B4-BE49-F238E27FC236}">
                <a16:creationId xmlns:a16="http://schemas.microsoft.com/office/drawing/2014/main" id="{3AA93CCA-7E32-4FD5-8B92-A9019AB5EA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1" name="Freeform 465">
            <a:extLst>
              <a:ext uri="{FF2B5EF4-FFF2-40B4-BE49-F238E27FC236}">
                <a16:creationId xmlns:a16="http://schemas.microsoft.com/office/drawing/2014/main" id="{F8CB8123-B818-4CA3-A8B7-75762402DBA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2" name="Freeform 466">
            <a:extLst>
              <a:ext uri="{FF2B5EF4-FFF2-40B4-BE49-F238E27FC236}">
                <a16:creationId xmlns:a16="http://schemas.microsoft.com/office/drawing/2014/main" id="{A26FE3C0-24A8-4137-AC26-711BAF48AFA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3" name="Freeform 467">
            <a:extLst>
              <a:ext uri="{FF2B5EF4-FFF2-40B4-BE49-F238E27FC236}">
                <a16:creationId xmlns:a16="http://schemas.microsoft.com/office/drawing/2014/main" id="{0666582E-B3AD-42B6-A558-BAB75BC6D71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4" name="Freeform 468">
            <a:extLst>
              <a:ext uri="{FF2B5EF4-FFF2-40B4-BE49-F238E27FC236}">
                <a16:creationId xmlns:a16="http://schemas.microsoft.com/office/drawing/2014/main" id="{22DF2250-D504-46AF-89CE-C7C084F4225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5" name="Freeform 469">
            <a:extLst>
              <a:ext uri="{FF2B5EF4-FFF2-40B4-BE49-F238E27FC236}">
                <a16:creationId xmlns:a16="http://schemas.microsoft.com/office/drawing/2014/main" id="{B833E0DC-2290-4BB9-B101-C069A8AB3DB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6" name="Freeform 470">
            <a:extLst>
              <a:ext uri="{FF2B5EF4-FFF2-40B4-BE49-F238E27FC236}">
                <a16:creationId xmlns:a16="http://schemas.microsoft.com/office/drawing/2014/main" id="{0EF32AE4-511D-46C9-8FF1-5802C4F0D1E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7" name="Freeform 471">
            <a:extLst>
              <a:ext uri="{FF2B5EF4-FFF2-40B4-BE49-F238E27FC236}">
                <a16:creationId xmlns:a16="http://schemas.microsoft.com/office/drawing/2014/main" id="{C99120D0-37CC-4374-A13E-42CCC25FDB4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8" name="Freeform 472">
            <a:extLst>
              <a:ext uri="{FF2B5EF4-FFF2-40B4-BE49-F238E27FC236}">
                <a16:creationId xmlns:a16="http://schemas.microsoft.com/office/drawing/2014/main" id="{0261A864-2C78-4505-9A2C-E5C8263B023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9" name="Freeform 473">
            <a:extLst>
              <a:ext uri="{FF2B5EF4-FFF2-40B4-BE49-F238E27FC236}">
                <a16:creationId xmlns:a16="http://schemas.microsoft.com/office/drawing/2014/main" id="{67256220-7F32-45C7-87E4-89B7F4FFEF6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0" name="Freeform 474">
            <a:extLst>
              <a:ext uri="{FF2B5EF4-FFF2-40B4-BE49-F238E27FC236}">
                <a16:creationId xmlns:a16="http://schemas.microsoft.com/office/drawing/2014/main" id="{9EB9E66F-9ABB-4C77-A80B-4A3CBE8C0E2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1" name="Rectangle 475">
            <a:extLst>
              <a:ext uri="{FF2B5EF4-FFF2-40B4-BE49-F238E27FC236}">
                <a16:creationId xmlns:a16="http://schemas.microsoft.com/office/drawing/2014/main" id="{A5E853AA-1D0D-403E-9FA1-0456F15CD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2" name="Freeform 476">
            <a:extLst>
              <a:ext uri="{FF2B5EF4-FFF2-40B4-BE49-F238E27FC236}">
                <a16:creationId xmlns:a16="http://schemas.microsoft.com/office/drawing/2014/main" id="{71FC9048-EDB0-4358-B354-C4BB31B2384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3" name="Freeform 477">
            <a:extLst>
              <a:ext uri="{FF2B5EF4-FFF2-40B4-BE49-F238E27FC236}">
                <a16:creationId xmlns:a16="http://schemas.microsoft.com/office/drawing/2014/main" id="{A05D46B8-B2AB-4914-855E-8D1E76211E4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4" name="Freeform 478">
            <a:extLst>
              <a:ext uri="{FF2B5EF4-FFF2-40B4-BE49-F238E27FC236}">
                <a16:creationId xmlns:a16="http://schemas.microsoft.com/office/drawing/2014/main" id="{5EED6E14-739E-408F-8655-FFEFB7950DE4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5" name="Freeform 479">
            <a:extLst>
              <a:ext uri="{FF2B5EF4-FFF2-40B4-BE49-F238E27FC236}">
                <a16:creationId xmlns:a16="http://schemas.microsoft.com/office/drawing/2014/main" id="{A636BE45-6FAA-42F5-A83C-362E960EC93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6" name="Freeform 480">
            <a:extLst>
              <a:ext uri="{FF2B5EF4-FFF2-40B4-BE49-F238E27FC236}">
                <a16:creationId xmlns:a16="http://schemas.microsoft.com/office/drawing/2014/main" id="{D19931D6-E6D3-4152-9D62-D00B3534B9BF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7" name="Oval 481">
            <a:extLst>
              <a:ext uri="{FF2B5EF4-FFF2-40B4-BE49-F238E27FC236}">
                <a16:creationId xmlns:a16="http://schemas.microsoft.com/office/drawing/2014/main" id="{6FB09208-72B8-4AD6-AC71-DBEDEE0831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8" name="Freeform 482">
            <a:extLst>
              <a:ext uri="{FF2B5EF4-FFF2-40B4-BE49-F238E27FC236}">
                <a16:creationId xmlns:a16="http://schemas.microsoft.com/office/drawing/2014/main" id="{1E45FC94-A7F6-43C4-A190-08BA8F50C66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9" name="Freeform 483">
            <a:extLst>
              <a:ext uri="{FF2B5EF4-FFF2-40B4-BE49-F238E27FC236}">
                <a16:creationId xmlns:a16="http://schemas.microsoft.com/office/drawing/2014/main" id="{2886DB62-A8AA-4F16-99D0-FDC24177395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0" name="Freeform 484">
            <a:extLst>
              <a:ext uri="{FF2B5EF4-FFF2-40B4-BE49-F238E27FC236}">
                <a16:creationId xmlns:a16="http://schemas.microsoft.com/office/drawing/2014/main" id="{CCECAC8C-4B9A-4947-A53A-7FD7C22404D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1" name="Freeform 485">
            <a:extLst>
              <a:ext uri="{FF2B5EF4-FFF2-40B4-BE49-F238E27FC236}">
                <a16:creationId xmlns:a16="http://schemas.microsoft.com/office/drawing/2014/main" id="{0F1EE6B2-C40E-4950-A00C-CBB59B3DABC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2" name="Freeform 486">
            <a:extLst>
              <a:ext uri="{FF2B5EF4-FFF2-40B4-BE49-F238E27FC236}">
                <a16:creationId xmlns:a16="http://schemas.microsoft.com/office/drawing/2014/main" id="{D39BBBF2-4C64-4541-BEF8-C46D0041F30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3" name="Freeform 487">
            <a:extLst>
              <a:ext uri="{FF2B5EF4-FFF2-40B4-BE49-F238E27FC236}">
                <a16:creationId xmlns:a16="http://schemas.microsoft.com/office/drawing/2014/main" id="{62ABB7DA-C09F-4A83-8D38-05A5ED42491D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4" name="Freeform 488">
            <a:extLst>
              <a:ext uri="{FF2B5EF4-FFF2-40B4-BE49-F238E27FC236}">
                <a16:creationId xmlns:a16="http://schemas.microsoft.com/office/drawing/2014/main" id="{D5866D2D-2E3F-44F0-B34B-63EA11E03D9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5" name="Freeform 489">
            <a:extLst>
              <a:ext uri="{FF2B5EF4-FFF2-40B4-BE49-F238E27FC236}">
                <a16:creationId xmlns:a16="http://schemas.microsoft.com/office/drawing/2014/main" id="{88C024AB-FCD4-46E8-A007-AC9518AA005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6" name="Freeform 490">
            <a:extLst>
              <a:ext uri="{FF2B5EF4-FFF2-40B4-BE49-F238E27FC236}">
                <a16:creationId xmlns:a16="http://schemas.microsoft.com/office/drawing/2014/main" id="{ADBA4880-7628-4AFA-ACF1-510B63D1ADD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7" name="Rectangle 491">
            <a:extLst>
              <a:ext uri="{FF2B5EF4-FFF2-40B4-BE49-F238E27FC236}">
                <a16:creationId xmlns:a16="http://schemas.microsoft.com/office/drawing/2014/main" id="{140D879D-6F50-4820-8B29-7357B65028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8" name="Freeform 492">
            <a:extLst>
              <a:ext uri="{FF2B5EF4-FFF2-40B4-BE49-F238E27FC236}">
                <a16:creationId xmlns:a16="http://schemas.microsoft.com/office/drawing/2014/main" id="{60BBF772-5DC3-4B04-8587-FE550AB65DD2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3175" cy="0"/>
          </a:xfrm>
          <a:custGeom>
            <a:avLst/>
            <a:gdLst>
              <a:gd name="T0" fmla="*/ 2 w 2"/>
              <a:gd name="T1" fmla="*/ 2 w 2"/>
              <a:gd name="T2" fmla="*/ 2 w 2"/>
              <a:gd name="T3" fmla="*/ 2 w 2"/>
              <a:gd name="T4" fmla="*/ 2 w 2"/>
              <a:gd name="T5" fmla="*/ 2 w 2"/>
              <a:gd name="T6" fmla="*/ 2 w 2"/>
              <a:gd name="T7" fmla="*/ 2 w 2"/>
              <a:gd name="T8" fmla="*/ 2 w 2"/>
              <a:gd name="T9" fmla="*/ 2 w 2"/>
              <a:gd name="T10" fmla="*/ 2 w 2"/>
              <a:gd name="T11" fmla="*/ 0 w 2"/>
              <a:gd name="T12" fmla="*/ 0 w 2"/>
              <a:gd name="T13" fmla="*/ 0 w 2"/>
              <a:gd name="T14" fmla="*/ 0 w 2"/>
              <a:gd name="T15" fmla="*/ 0 w 2"/>
              <a:gd name="T16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  <a:cxn ang="0">
                <a:pos x="T15" y="0"/>
              </a:cxn>
              <a:cxn ang="0">
                <a:pos x="T16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9" name="Freeform 493">
            <a:extLst>
              <a:ext uri="{FF2B5EF4-FFF2-40B4-BE49-F238E27FC236}">
                <a16:creationId xmlns:a16="http://schemas.microsoft.com/office/drawing/2014/main" id="{50531B6A-7F6A-439C-A090-8EF8209B4B3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0" name="Freeform 494">
            <a:extLst>
              <a:ext uri="{FF2B5EF4-FFF2-40B4-BE49-F238E27FC236}">
                <a16:creationId xmlns:a16="http://schemas.microsoft.com/office/drawing/2014/main" id="{D9E99CF3-2557-4550-98EA-911EF884088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1" name="Freeform 495">
            <a:extLst>
              <a:ext uri="{FF2B5EF4-FFF2-40B4-BE49-F238E27FC236}">
                <a16:creationId xmlns:a16="http://schemas.microsoft.com/office/drawing/2014/main" id="{FD64F653-33FF-488B-AB19-61E2370C4A3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2" name="Rectangle 496">
            <a:extLst>
              <a:ext uri="{FF2B5EF4-FFF2-40B4-BE49-F238E27FC236}">
                <a16:creationId xmlns:a16="http://schemas.microsoft.com/office/drawing/2014/main" id="{F821CE21-21A2-4C50-B37E-DC6AD976D5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3" name="Freeform 497">
            <a:extLst>
              <a:ext uri="{FF2B5EF4-FFF2-40B4-BE49-F238E27FC236}">
                <a16:creationId xmlns:a16="http://schemas.microsoft.com/office/drawing/2014/main" id="{B3FBDFF2-3CBB-4E66-9F48-69BA012D0F4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4" name="Freeform 498">
            <a:extLst>
              <a:ext uri="{FF2B5EF4-FFF2-40B4-BE49-F238E27FC236}">
                <a16:creationId xmlns:a16="http://schemas.microsoft.com/office/drawing/2014/main" id="{E3E1B41F-4926-41BA-9532-773A0177E0D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5" name="Freeform 499">
            <a:extLst>
              <a:ext uri="{FF2B5EF4-FFF2-40B4-BE49-F238E27FC236}">
                <a16:creationId xmlns:a16="http://schemas.microsoft.com/office/drawing/2014/main" id="{1D00F17B-8809-48D1-8D24-A3DB04F399E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6" name="Freeform 500">
            <a:extLst>
              <a:ext uri="{FF2B5EF4-FFF2-40B4-BE49-F238E27FC236}">
                <a16:creationId xmlns:a16="http://schemas.microsoft.com/office/drawing/2014/main" id="{AAC7353F-7A25-4A1A-B0F8-1B66635E26A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7" name="Oval 501">
            <a:extLst>
              <a:ext uri="{FF2B5EF4-FFF2-40B4-BE49-F238E27FC236}">
                <a16:creationId xmlns:a16="http://schemas.microsoft.com/office/drawing/2014/main" id="{6787888B-8DAA-4A9B-A58B-94DECFEDEB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8" name="Freeform 502">
            <a:extLst>
              <a:ext uri="{FF2B5EF4-FFF2-40B4-BE49-F238E27FC236}">
                <a16:creationId xmlns:a16="http://schemas.microsoft.com/office/drawing/2014/main" id="{29EBCDB4-8716-4E25-9E2B-C780BB231EBF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9" name="Freeform 503">
            <a:extLst>
              <a:ext uri="{FF2B5EF4-FFF2-40B4-BE49-F238E27FC236}">
                <a16:creationId xmlns:a16="http://schemas.microsoft.com/office/drawing/2014/main" id="{13F06359-A45A-462B-8913-A424F5E4D35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0" name="Oval 504">
            <a:extLst>
              <a:ext uri="{FF2B5EF4-FFF2-40B4-BE49-F238E27FC236}">
                <a16:creationId xmlns:a16="http://schemas.microsoft.com/office/drawing/2014/main" id="{9EF3B6CC-3406-4AEE-9623-540D68B35F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1" name="Freeform 505">
            <a:extLst>
              <a:ext uri="{FF2B5EF4-FFF2-40B4-BE49-F238E27FC236}">
                <a16:creationId xmlns:a16="http://schemas.microsoft.com/office/drawing/2014/main" id="{B52C5DE1-9DE6-412D-B5C2-6081BF3F7DB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2" name="Freeform 506">
            <a:extLst>
              <a:ext uri="{FF2B5EF4-FFF2-40B4-BE49-F238E27FC236}">
                <a16:creationId xmlns:a16="http://schemas.microsoft.com/office/drawing/2014/main" id="{2ECC0C67-717E-4997-A9AA-839CE5CABBF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" name="Freeform 507">
            <a:extLst>
              <a:ext uri="{FF2B5EF4-FFF2-40B4-BE49-F238E27FC236}">
                <a16:creationId xmlns:a16="http://schemas.microsoft.com/office/drawing/2014/main" id="{BFBAED36-8776-4509-A557-EDB49FCD8DA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" name="Freeform 508">
            <a:extLst>
              <a:ext uri="{FF2B5EF4-FFF2-40B4-BE49-F238E27FC236}">
                <a16:creationId xmlns:a16="http://schemas.microsoft.com/office/drawing/2014/main" id="{5A11792A-8846-49BF-8C46-1263B8C9C06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" name="Rectangle 509">
            <a:extLst>
              <a:ext uri="{FF2B5EF4-FFF2-40B4-BE49-F238E27FC236}">
                <a16:creationId xmlns:a16="http://schemas.microsoft.com/office/drawing/2014/main" id="{4DB6B9B3-8EEA-42DC-ABF7-AB740379C8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6" name="Freeform 510">
            <a:extLst>
              <a:ext uri="{FF2B5EF4-FFF2-40B4-BE49-F238E27FC236}">
                <a16:creationId xmlns:a16="http://schemas.microsoft.com/office/drawing/2014/main" id="{65E2BF3A-AE1A-4F6B-BEA7-2BCAB39D620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7" name="Rectangle 511">
            <a:extLst>
              <a:ext uri="{FF2B5EF4-FFF2-40B4-BE49-F238E27FC236}">
                <a16:creationId xmlns:a16="http://schemas.microsoft.com/office/drawing/2014/main" id="{C1DDD131-BBD9-412C-95B6-475BE9C024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8" name="Freeform 512">
            <a:extLst>
              <a:ext uri="{FF2B5EF4-FFF2-40B4-BE49-F238E27FC236}">
                <a16:creationId xmlns:a16="http://schemas.microsoft.com/office/drawing/2014/main" id="{0B4CE1DC-190F-4FB6-B8C8-E16206AB5FB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9" name="Freeform 513">
            <a:extLst>
              <a:ext uri="{FF2B5EF4-FFF2-40B4-BE49-F238E27FC236}">
                <a16:creationId xmlns:a16="http://schemas.microsoft.com/office/drawing/2014/main" id="{64654749-EA19-4DFB-BBEC-4533A1B6CE5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0" name="Rectangle 514">
            <a:extLst>
              <a:ext uri="{FF2B5EF4-FFF2-40B4-BE49-F238E27FC236}">
                <a16:creationId xmlns:a16="http://schemas.microsoft.com/office/drawing/2014/main" id="{AF212060-DFE2-47B1-89DD-7264515BDA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1" name="Oval 515">
            <a:extLst>
              <a:ext uri="{FF2B5EF4-FFF2-40B4-BE49-F238E27FC236}">
                <a16:creationId xmlns:a16="http://schemas.microsoft.com/office/drawing/2014/main" id="{B71F6600-EF35-463A-B0E8-B937967DBD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2" name="Freeform 516">
            <a:extLst>
              <a:ext uri="{FF2B5EF4-FFF2-40B4-BE49-F238E27FC236}">
                <a16:creationId xmlns:a16="http://schemas.microsoft.com/office/drawing/2014/main" id="{D67894BF-756E-4EED-AC64-50BE8790EE1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3" name="Oval 517">
            <a:extLst>
              <a:ext uri="{FF2B5EF4-FFF2-40B4-BE49-F238E27FC236}">
                <a16:creationId xmlns:a16="http://schemas.microsoft.com/office/drawing/2014/main" id="{FB5C7901-229D-4CAA-A5BC-8F196C15C3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4" name="Rectangle 518">
            <a:extLst>
              <a:ext uri="{FF2B5EF4-FFF2-40B4-BE49-F238E27FC236}">
                <a16:creationId xmlns:a16="http://schemas.microsoft.com/office/drawing/2014/main" id="{FC891F9F-C2A7-489E-ABFC-41980FA330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5" name="Rectangle 519">
            <a:extLst>
              <a:ext uri="{FF2B5EF4-FFF2-40B4-BE49-F238E27FC236}">
                <a16:creationId xmlns:a16="http://schemas.microsoft.com/office/drawing/2014/main" id="{2176F198-6DED-45AC-B805-0B0C320C70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6" name="Rectangle 520">
            <a:extLst>
              <a:ext uri="{FF2B5EF4-FFF2-40B4-BE49-F238E27FC236}">
                <a16:creationId xmlns:a16="http://schemas.microsoft.com/office/drawing/2014/main" id="{8BD4BD52-B8FD-4E3E-862D-BD22F1DCFA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7" name="Freeform 521">
            <a:extLst>
              <a:ext uri="{FF2B5EF4-FFF2-40B4-BE49-F238E27FC236}">
                <a16:creationId xmlns:a16="http://schemas.microsoft.com/office/drawing/2014/main" id="{81B1887C-AE6D-4159-8FAC-596072517E5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8" name="Freeform 522">
            <a:extLst>
              <a:ext uri="{FF2B5EF4-FFF2-40B4-BE49-F238E27FC236}">
                <a16:creationId xmlns:a16="http://schemas.microsoft.com/office/drawing/2014/main" id="{9FB2E378-9BAB-455C-901C-BD6841F8ED8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9" name="Freeform 523">
            <a:extLst>
              <a:ext uri="{FF2B5EF4-FFF2-40B4-BE49-F238E27FC236}">
                <a16:creationId xmlns:a16="http://schemas.microsoft.com/office/drawing/2014/main" id="{09275085-A095-4B43-BE64-0896429B693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0" name="Freeform 524">
            <a:extLst>
              <a:ext uri="{FF2B5EF4-FFF2-40B4-BE49-F238E27FC236}">
                <a16:creationId xmlns:a16="http://schemas.microsoft.com/office/drawing/2014/main" id="{F1C548CE-420F-4D72-BD9A-E711B9E41E7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1" name="Oval 525">
            <a:extLst>
              <a:ext uri="{FF2B5EF4-FFF2-40B4-BE49-F238E27FC236}">
                <a16:creationId xmlns:a16="http://schemas.microsoft.com/office/drawing/2014/main" id="{B4275095-69F7-4ACA-AFE1-B201F3C008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2" name="Freeform 526">
            <a:extLst>
              <a:ext uri="{FF2B5EF4-FFF2-40B4-BE49-F238E27FC236}">
                <a16:creationId xmlns:a16="http://schemas.microsoft.com/office/drawing/2014/main" id="{E0CF22AD-F5AB-4DCF-9B5B-38DD0A485FA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3" name="Freeform 527">
            <a:extLst>
              <a:ext uri="{FF2B5EF4-FFF2-40B4-BE49-F238E27FC236}">
                <a16:creationId xmlns:a16="http://schemas.microsoft.com/office/drawing/2014/main" id="{CF5D182D-1847-49A4-AD6C-F0BDB77F571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4" name="Freeform 528">
            <a:extLst>
              <a:ext uri="{FF2B5EF4-FFF2-40B4-BE49-F238E27FC236}">
                <a16:creationId xmlns:a16="http://schemas.microsoft.com/office/drawing/2014/main" id="{F01D8170-D522-47CC-AC9A-4FFC8571843E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5" name="Freeform 529">
            <a:extLst>
              <a:ext uri="{FF2B5EF4-FFF2-40B4-BE49-F238E27FC236}">
                <a16:creationId xmlns:a16="http://schemas.microsoft.com/office/drawing/2014/main" id="{AAD28ECA-0A6A-4FCA-AA3B-08A3698A942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6" name="Freeform 530">
            <a:extLst>
              <a:ext uri="{FF2B5EF4-FFF2-40B4-BE49-F238E27FC236}">
                <a16:creationId xmlns:a16="http://schemas.microsoft.com/office/drawing/2014/main" id="{EAC31624-7429-4D20-B162-1E2B6B0A0C8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7" name="Freeform 531">
            <a:extLst>
              <a:ext uri="{FF2B5EF4-FFF2-40B4-BE49-F238E27FC236}">
                <a16:creationId xmlns:a16="http://schemas.microsoft.com/office/drawing/2014/main" id="{0878431F-BFCC-4D6F-A6C0-686EED00BD2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8" name="Freeform 532">
            <a:extLst>
              <a:ext uri="{FF2B5EF4-FFF2-40B4-BE49-F238E27FC236}">
                <a16:creationId xmlns:a16="http://schemas.microsoft.com/office/drawing/2014/main" id="{70437FA1-ABE3-43AE-B2EE-9E4745C23DE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9" name="Freeform 533">
            <a:extLst>
              <a:ext uri="{FF2B5EF4-FFF2-40B4-BE49-F238E27FC236}">
                <a16:creationId xmlns:a16="http://schemas.microsoft.com/office/drawing/2014/main" id="{A08DE136-C41C-48FB-9AED-83F79D8318E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0" name="Rectangle 534">
            <a:extLst>
              <a:ext uri="{FF2B5EF4-FFF2-40B4-BE49-F238E27FC236}">
                <a16:creationId xmlns:a16="http://schemas.microsoft.com/office/drawing/2014/main" id="{67CA90DD-11D9-49B4-9EEC-F420F01198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1" name="Freeform 535">
            <a:extLst>
              <a:ext uri="{FF2B5EF4-FFF2-40B4-BE49-F238E27FC236}">
                <a16:creationId xmlns:a16="http://schemas.microsoft.com/office/drawing/2014/main" id="{3998887B-8682-42FF-A498-CE4B4069FB4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2" name="Freeform 536">
            <a:extLst>
              <a:ext uri="{FF2B5EF4-FFF2-40B4-BE49-F238E27FC236}">
                <a16:creationId xmlns:a16="http://schemas.microsoft.com/office/drawing/2014/main" id="{9378B7F7-ECF4-4672-B00F-77A87EAC9BE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3" name="Rectangle 537">
            <a:extLst>
              <a:ext uri="{FF2B5EF4-FFF2-40B4-BE49-F238E27FC236}">
                <a16:creationId xmlns:a16="http://schemas.microsoft.com/office/drawing/2014/main" id="{9DE3CD5D-D3BC-4898-BE4C-BE27A2E5FA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4" name="Freeform 538">
            <a:extLst>
              <a:ext uri="{FF2B5EF4-FFF2-40B4-BE49-F238E27FC236}">
                <a16:creationId xmlns:a16="http://schemas.microsoft.com/office/drawing/2014/main" id="{C149408D-F59E-4542-9FB0-6154BC8F269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5" name="Freeform 539">
            <a:extLst>
              <a:ext uri="{FF2B5EF4-FFF2-40B4-BE49-F238E27FC236}">
                <a16:creationId xmlns:a16="http://schemas.microsoft.com/office/drawing/2014/main" id="{86F8F209-ED59-40A7-AB06-4BF65D20624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6" name="Freeform 540">
            <a:extLst>
              <a:ext uri="{FF2B5EF4-FFF2-40B4-BE49-F238E27FC236}">
                <a16:creationId xmlns:a16="http://schemas.microsoft.com/office/drawing/2014/main" id="{5E48B865-21DF-4BB1-8E56-64525A32543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7" name="Freeform 541">
            <a:extLst>
              <a:ext uri="{FF2B5EF4-FFF2-40B4-BE49-F238E27FC236}">
                <a16:creationId xmlns:a16="http://schemas.microsoft.com/office/drawing/2014/main" id="{7673BF49-A765-4DF0-8C63-D8B01FAC64D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8" name="Rectangle 542">
            <a:extLst>
              <a:ext uri="{FF2B5EF4-FFF2-40B4-BE49-F238E27FC236}">
                <a16:creationId xmlns:a16="http://schemas.microsoft.com/office/drawing/2014/main" id="{40F1BC95-2002-41B6-B67B-610B42FD4C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9" name="Rectangle 543">
            <a:extLst>
              <a:ext uri="{FF2B5EF4-FFF2-40B4-BE49-F238E27FC236}">
                <a16:creationId xmlns:a16="http://schemas.microsoft.com/office/drawing/2014/main" id="{1AE8AC64-CD41-4AFF-8F3A-B706816C51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0" name="Freeform 544">
            <a:extLst>
              <a:ext uri="{FF2B5EF4-FFF2-40B4-BE49-F238E27FC236}">
                <a16:creationId xmlns:a16="http://schemas.microsoft.com/office/drawing/2014/main" id="{8318AD1D-4FA1-4DA7-84F5-45B8FFDB969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1" name="Rectangle 545">
            <a:extLst>
              <a:ext uri="{FF2B5EF4-FFF2-40B4-BE49-F238E27FC236}">
                <a16:creationId xmlns:a16="http://schemas.microsoft.com/office/drawing/2014/main" id="{5DEAD9E5-12BF-4BD9-8D97-26B80BA695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2" name="Freeform 546">
            <a:extLst>
              <a:ext uri="{FF2B5EF4-FFF2-40B4-BE49-F238E27FC236}">
                <a16:creationId xmlns:a16="http://schemas.microsoft.com/office/drawing/2014/main" id="{07C6BA1D-A5B6-4537-8605-1EDDCC59193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3" name="Freeform 547">
            <a:extLst>
              <a:ext uri="{FF2B5EF4-FFF2-40B4-BE49-F238E27FC236}">
                <a16:creationId xmlns:a16="http://schemas.microsoft.com/office/drawing/2014/main" id="{7C2DE49C-6774-4B12-877A-5460B54599F2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3175" cy="0"/>
          </a:xfrm>
          <a:custGeom>
            <a:avLst/>
            <a:gdLst>
              <a:gd name="T0" fmla="*/ 2 w 2"/>
              <a:gd name="T1" fmla="*/ 2 w 2"/>
              <a:gd name="T2" fmla="*/ 2 w 2"/>
              <a:gd name="T3" fmla="*/ 2 w 2"/>
              <a:gd name="T4" fmla="*/ 2 w 2"/>
              <a:gd name="T5" fmla="*/ 2 w 2"/>
              <a:gd name="T6" fmla="*/ 2 w 2"/>
              <a:gd name="T7" fmla="*/ 2 w 2"/>
              <a:gd name="T8" fmla="*/ 2 w 2"/>
              <a:gd name="T9" fmla="*/ 2 w 2"/>
              <a:gd name="T10" fmla="*/ 0 w 2"/>
              <a:gd name="T11" fmla="*/ 0 w 2"/>
              <a:gd name="T12" fmla="*/ 0 w 2"/>
              <a:gd name="T13" fmla="*/ 0 w 2"/>
              <a:gd name="T14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4" name="Freeform 548">
            <a:extLst>
              <a:ext uri="{FF2B5EF4-FFF2-40B4-BE49-F238E27FC236}">
                <a16:creationId xmlns:a16="http://schemas.microsoft.com/office/drawing/2014/main" id="{5C9B4BD8-BF43-40A9-9499-F00D1528028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5" name="Rectangle 549">
            <a:extLst>
              <a:ext uri="{FF2B5EF4-FFF2-40B4-BE49-F238E27FC236}">
                <a16:creationId xmlns:a16="http://schemas.microsoft.com/office/drawing/2014/main" id="{9CD2B15F-EED9-4ABF-8D3C-CD490BC336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6" name="Freeform 550">
            <a:extLst>
              <a:ext uri="{FF2B5EF4-FFF2-40B4-BE49-F238E27FC236}">
                <a16:creationId xmlns:a16="http://schemas.microsoft.com/office/drawing/2014/main" id="{D262FBC2-BED7-49BC-A229-DB12454FAC3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7" name="Freeform 551">
            <a:extLst>
              <a:ext uri="{FF2B5EF4-FFF2-40B4-BE49-F238E27FC236}">
                <a16:creationId xmlns:a16="http://schemas.microsoft.com/office/drawing/2014/main" id="{FCCCC40B-5E1D-4C34-BD96-BA760B175CF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8" name="Rectangle 552">
            <a:extLst>
              <a:ext uri="{FF2B5EF4-FFF2-40B4-BE49-F238E27FC236}">
                <a16:creationId xmlns:a16="http://schemas.microsoft.com/office/drawing/2014/main" id="{5287DD0B-A6BA-4450-B385-ACB54CCEE5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9" name="Freeform 553">
            <a:extLst>
              <a:ext uri="{FF2B5EF4-FFF2-40B4-BE49-F238E27FC236}">
                <a16:creationId xmlns:a16="http://schemas.microsoft.com/office/drawing/2014/main" id="{E666F635-0DD3-4EA0-B6F2-EE986094769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0" name="Freeform 554">
            <a:extLst>
              <a:ext uri="{FF2B5EF4-FFF2-40B4-BE49-F238E27FC236}">
                <a16:creationId xmlns:a16="http://schemas.microsoft.com/office/drawing/2014/main" id="{0C2D477E-97F1-4397-A67E-1EFB1F4F3F4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1" name="Freeform 555">
            <a:extLst>
              <a:ext uri="{FF2B5EF4-FFF2-40B4-BE49-F238E27FC236}">
                <a16:creationId xmlns:a16="http://schemas.microsoft.com/office/drawing/2014/main" id="{8CA52C02-E59D-4F17-AB91-7A4F137E89B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2" name="Freeform 556">
            <a:extLst>
              <a:ext uri="{FF2B5EF4-FFF2-40B4-BE49-F238E27FC236}">
                <a16:creationId xmlns:a16="http://schemas.microsoft.com/office/drawing/2014/main" id="{B1EBF543-B784-4C49-A121-A409B4AAA7A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3" name="Freeform 557">
            <a:extLst>
              <a:ext uri="{FF2B5EF4-FFF2-40B4-BE49-F238E27FC236}">
                <a16:creationId xmlns:a16="http://schemas.microsoft.com/office/drawing/2014/main" id="{8F19A4C7-A716-452E-B186-B45A05D271C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4" name="Freeform 558">
            <a:extLst>
              <a:ext uri="{FF2B5EF4-FFF2-40B4-BE49-F238E27FC236}">
                <a16:creationId xmlns:a16="http://schemas.microsoft.com/office/drawing/2014/main" id="{C9DDFECD-5235-47F2-B727-3452DDA8977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5" name="Freeform 559">
            <a:extLst>
              <a:ext uri="{FF2B5EF4-FFF2-40B4-BE49-F238E27FC236}">
                <a16:creationId xmlns:a16="http://schemas.microsoft.com/office/drawing/2014/main" id="{5A3C1DFF-E1F3-4CB4-B770-9B4D4607A54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6" name="Freeform 560">
            <a:extLst>
              <a:ext uri="{FF2B5EF4-FFF2-40B4-BE49-F238E27FC236}">
                <a16:creationId xmlns:a16="http://schemas.microsoft.com/office/drawing/2014/main" id="{CE8618DE-4AEA-4261-B9DB-20C73A75226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7" name="Rectangle 561">
            <a:extLst>
              <a:ext uri="{FF2B5EF4-FFF2-40B4-BE49-F238E27FC236}">
                <a16:creationId xmlns:a16="http://schemas.microsoft.com/office/drawing/2014/main" id="{B488AAD6-BEA0-4606-8556-FEBD792D3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8" name="Freeform 562">
            <a:extLst>
              <a:ext uri="{FF2B5EF4-FFF2-40B4-BE49-F238E27FC236}">
                <a16:creationId xmlns:a16="http://schemas.microsoft.com/office/drawing/2014/main" id="{F89CCAA7-8507-4309-8DED-8F7F9FEAF4D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9" name="Freeform 563">
            <a:extLst>
              <a:ext uri="{FF2B5EF4-FFF2-40B4-BE49-F238E27FC236}">
                <a16:creationId xmlns:a16="http://schemas.microsoft.com/office/drawing/2014/main" id="{C9395E80-59D7-4C3E-A195-4CF6FC663EF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0" name="Freeform 564">
            <a:extLst>
              <a:ext uri="{FF2B5EF4-FFF2-40B4-BE49-F238E27FC236}">
                <a16:creationId xmlns:a16="http://schemas.microsoft.com/office/drawing/2014/main" id="{93C71508-D6DF-4D5E-BB2D-3C5BDAF2837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1" name="Freeform 565">
            <a:extLst>
              <a:ext uri="{FF2B5EF4-FFF2-40B4-BE49-F238E27FC236}">
                <a16:creationId xmlns:a16="http://schemas.microsoft.com/office/drawing/2014/main" id="{2B42A831-2601-4CD1-AAF6-A1BEB03901A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2" name="Freeform 566">
            <a:extLst>
              <a:ext uri="{FF2B5EF4-FFF2-40B4-BE49-F238E27FC236}">
                <a16:creationId xmlns:a16="http://schemas.microsoft.com/office/drawing/2014/main" id="{F34744FB-6610-45AF-8E9D-E8C186DE8C1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3" name="Rectangle 567">
            <a:extLst>
              <a:ext uri="{FF2B5EF4-FFF2-40B4-BE49-F238E27FC236}">
                <a16:creationId xmlns:a16="http://schemas.microsoft.com/office/drawing/2014/main" id="{132B2CB9-E78A-48F2-80B3-47AD9820B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4" name="Freeform 568">
            <a:extLst>
              <a:ext uri="{FF2B5EF4-FFF2-40B4-BE49-F238E27FC236}">
                <a16:creationId xmlns:a16="http://schemas.microsoft.com/office/drawing/2014/main" id="{A4CE119D-879B-41F1-83AA-2273F070C38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5" name="Freeform 569">
            <a:extLst>
              <a:ext uri="{FF2B5EF4-FFF2-40B4-BE49-F238E27FC236}">
                <a16:creationId xmlns:a16="http://schemas.microsoft.com/office/drawing/2014/main" id="{36B8F0F8-9DEE-4264-B4FA-885AE18E7B2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6" name="Freeform 570">
            <a:extLst>
              <a:ext uri="{FF2B5EF4-FFF2-40B4-BE49-F238E27FC236}">
                <a16:creationId xmlns:a16="http://schemas.microsoft.com/office/drawing/2014/main" id="{473F8DB1-5F61-4097-ACAA-9538D1EBB89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7" name="Freeform 571">
            <a:extLst>
              <a:ext uri="{FF2B5EF4-FFF2-40B4-BE49-F238E27FC236}">
                <a16:creationId xmlns:a16="http://schemas.microsoft.com/office/drawing/2014/main" id="{0F662386-2455-4172-9867-4CB5CAC1CA4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8" name="Freeform 572">
            <a:extLst>
              <a:ext uri="{FF2B5EF4-FFF2-40B4-BE49-F238E27FC236}">
                <a16:creationId xmlns:a16="http://schemas.microsoft.com/office/drawing/2014/main" id="{23BF926A-0455-4E28-BB0B-20CB2F0D058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9" name="Freeform 573">
            <a:extLst>
              <a:ext uri="{FF2B5EF4-FFF2-40B4-BE49-F238E27FC236}">
                <a16:creationId xmlns:a16="http://schemas.microsoft.com/office/drawing/2014/main" id="{BD293407-F304-4247-906C-3B3C6140451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0" name="Freeform 574">
            <a:extLst>
              <a:ext uri="{FF2B5EF4-FFF2-40B4-BE49-F238E27FC236}">
                <a16:creationId xmlns:a16="http://schemas.microsoft.com/office/drawing/2014/main" id="{7818B96B-6ED3-46F4-A22C-6C626193CA2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1" name="Freeform 575">
            <a:extLst>
              <a:ext uri="{FF2B5EF4-FFF2-40B4-BE49-F238E27FC236}">
                <a16:creationId xmlns:a16="http://schemas.microsoft.com/office/drawing/2014/main" id="{9C808B01-A806-42D3-8ADD-0B44951A12E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2" name="Freeform 576">
            <a:extLst>
              <a:ext uri="{FF2B5EF4-FFF2-40B4-BE49-F238E27FC236}">
                <a16:creationId xmlns:a16="http://schemas.microsoft.com/office/drawing/2014/main" id="{85025AAB-CD96-4E86-B2A1-3B2E90B4B62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3" name="Freeform 577">
            <a:extLst>
              <a:ext uri="{FF2B5EF4-FFF2-40B4-BE49-F238E27FC236}">
                <a16:creationId xmlns:a16="http://schemas.microsoft.com/office/drawing/2014/main" id="{94D4D81E-4744-407A-8B23-FEEE7682669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4" name="Oval 578">
            <a:extLst>
              <a:ext uri="{FF2B5EF4-FFF2-40B4-BE49-F238E27FC236}">
                <a16:creationId xmlns:a16="http://schemas.microsoft.com/office/drawing/2014/main" id="{7F25753B-376A-4FDF-97E7-3F72292E43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" name="Freeform 579">
            <a:extLst>
              <a:ext uri="{FF2B5EF4-FFF2-40B4-BE49-F238E27FC236}">
                <a16:creationId xmlns:a16="http://schemas.microsoft.com/office/drawing/2014/main" id="{F1C8720A-4264-42A3-883C-20B9AE1318F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6" name="Freeform 580">
            <a:extLst>
              <a:ext uri="{FF2B5EF4-FFF2-40B4-BE49-F238E27FC236}">
                <a16:creationId xmlns:a16="http://schemas.microsoft.com/office/drawing/2014/main" id="{57201298-4D62-44E0-B32D-B1E746BA5D6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7" name="Freeform 581">
            <a:extLst>
              <a:ext uri="{FF2B5EF4-FFF2-40B4-BE49-F238E27FC236}">
                <a16:creationId xmlns:a16="http://schemas.microsoft.com/office/drawing/2014/main" id="{B7C60380-2C0A-450D-9B41-228F9368B80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8" name="Freeform 582">
            <a:extLst>
              <a:ext uri="{FF2B5EF4-FFF2-40B4-BE49-F238E27FC236}">
                <a16:creationId xmlns:a16="http://schemas.microsoft.com/office/drawing/2014/main" id="{6EB5B33C-969E-41F2-8696-5547AD117AC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9" name="Freeform 583">
            <a:extLst>
              <a:ext uri="{FF2B5EF4-FFF2-40B4-BE49-F238E27FC236}">
                <a16:creationId xmlns:a16="http://schemas.microsoft.com/office/drawing/2014/main" id="{358B9957-C667-4DC4-8470-02696BB0719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0" name="Freeform 584">
            <a:extLst>
              <a:ext uri="{FF2B5EF4-FFF2-40B4-BE49-F238E27FC236}">
                <a16:creationId xmlns:a16="http://schemas.microsoft.com/office/drawing/2014/main" id="{FBB0BC44-3620-448D-A9EC-E3A4BD596F3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1" name="Rectangle 585">
            <a:extLst>
              <a:ext uri="{FF2B5EF4-FFF2-40B4-BE49-F238E27FC236}">
                <a16:creationId xmlns:a16="http://schemas.microsoft.com/office/drawing/2014/main" id="{6978D702-F3FA-4F61-BBE4-A7D58778F3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2" name="Freeform 586">
            <a:extLst>
              <a:ext uri="{FF2B5EF4-FFF2-40B4-BE49-F238E27FC236}">
                <a16:creationId xmlns:a16="http://schemas.microsoft.com/office/drawing/2014/main" id="{511C487B-D3CA-47FD-AFE0-9BB6721D6CF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3" name="Freeform 587">
            <a:extLst>
              <a:ext uri="{FF2B5EF4-FFF2-40B4-BE49-F238E27FC236}">
                <a16:creationId xmlns:a16="http://schemas.microsoft.com/office/drawing/2014/main" id="{3466C47B-CF4A-40E1-966D-AB4AF50A4B4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4" name="Freeform 588">
            <a:extLst>
              <a:ext uri="{FF2B5EF4-FFF2-40B4-BE49-F238E27FC236}">
                <a16:creationId xmlns:a16="http://schemas.microsoft.com/office/drawing/2014/main" id="{CCE40D93-B3F5-44C8-AA3D-4430B319FDD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" name="Rectangle 589">
            <a:extLst>
              <a:ext uri="{FF2B5EF4-FFF2-40B4-BE49-F238E27FC236}">
                <a16:creationId xmlns:a16="http://schemas.microsoft.com/office/drawing/2014/main" id="{9320B031-B5A3-4669-B295-4554EBFFBF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6" name="Freeform 590">
            <a:extLst>
              <a:ext uri="{FF2B5EF4-FFF2-40B4-BE49-F238E27FC236}">
                <a16:creationId xmlns:a16="http://schemas.microsoft.com/office/drawing/2014/main" id="{8815D3E4-484F-46A0-BDC8-B6ED322A41C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7" name="Freeform 591">
            <a:extLst>
              <a:ext uri="{FF2B5EF4-FFF2-40B4-BE49-F238E27FC236}">
                <a16:creationId xmlns:a16="http://schemas.microsoft.com/office/drawing/2014/main" id="{97E96566-0627-434E-9451-94AB51E162A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8" name="Freeform 592">
            <a:extLst>
              <a:ext uri="{FF2B5EF4-FFF2-40B4-BE49-F238E27FC236}">
                <a16:creationId xmlns:a16="http://schemas.microsoft.com/office/drawing/2014/main" id="{25A75209-12F7-4C3D-A239-945445D1CF0E}"/>
              </a:ext>
            </a:extLst>
          </p:cNvPr>
          <p:cNvSpPr>
            <a:spLocks noEditPoints="1"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9" name="Freeform 593">
            <a:extLst>
              <a:ext uri="{FF2B5EF4-FFF2-40B4-BE49-F238E27FC236}">
                <a16:creationId xmlns:a16="http://schemas.microsoft.com/office/drawing/2014/main" id="{5396F772-7BB5-4621-8F80-A102BDEAB93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0" name="Freeform 594">
            <a:extLst>
              <a:ext uri="{FF2B5EF4-FFF2-40B4-BE49-F238E27FC236}">
                <a16:creationId xmlns:a16="http://schemas.microsoft.com/office/drawing/2014/main" id="{B1C92FC6-8F27-4B27-B7F8-664715F0415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1" name="Rectangle 595">
            <a:extLst>
              <a:ext uri="{FF2B5EF4-FFF2-40B4-BE49-F238E27FC236}">
                <a16:creationId xmlns:a16="http://schemas.microsoft.com/office/drawing/2014/main" id="{6AF09D8B-14B0-451C-8E84-C3D55F8B7F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2" name="Freeform 596">
            <a:extLst>
              <a:ext uri="{FF2B5EF4-FFF2-40B4-BE49-F238E27FC236}">
                <a16:creationId xmlns:a16="http://schemas.microsoft.com/office/drawing/2014/main" id="{EEDD1D0F-76E7-4142-9D41-FC2684BAE76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3" name="Freeform 597">
            <a:extLst>
              <a:ext uri="{FF2B5EF4-FFF2-40B4-BE49-F238E27FC236}">
                <a16:creationId xmlns:a16="http://schemas.microsoft.com/office/drawing/2014/main" id="{6E694931-465F-4093-9DC2-E7B5EDB56CC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4" name="Rectangle 598">
            <a:extLst>
              <a:ext uri="{FF2B5EF4-FFF2-40B4-BE49-F238E27FC236}">
                <a16:creationId xmlns:a16="http://schemas.microsoft.com/office/drawing/2014/main" id="{620C71C5-C5EB-4709-B537-04BF12C516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5" name="Freeform 599">
            <a:extLst>
              <a:ext uri="{FF2B5EF4-FFF2-40B4-BE49-F238E27FC236}">
                <a16:creationId xmlns:a16="http://schemas.microsoft.com/office/drawing/2014/main" id="{6D512460-298B-4223-8372-23BE85E50AD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6" name="Freeform 600">
            <a:extLst>
              <a:ext uri="{FF2B5EF4-FFF2-40B4-BE49-F238E27FC236}">
                <a16:creationId xmlns:a16="http://schemas.microsoft.com/office/drawing/2014/main" id="{062230E4-67F2-4B5C-8E2F-92549B9CD9C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7" name="Freeform 601">
            <a:extLst>
              <a:ext uri="{FF2B5EF4-FFF2-40B4-BE49-F238E27FC236}">
                <a16:creationId xmlns:a16="http://schemas.microsoft.com/office/drawing/2014/main" id="{28A92843-3A2B-497D-9D48-E935DE2116C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8" name="Freeform 602">
            <a:extLst>
              <a:ext uri="{FF2B5EF4-FFF2-40B4-BE49-F238E27FC236}">
                <a16:creationId xmlns:a16="http://schemas.microsoft.com/office/drawing/2014/main" id="{CC4323AA-44A9-490E-81BF-B51251D4D72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9" name="Freeform 603">
            <a:extLst>
              <a:ext uri="{FF2B5EF4-FFF2-40B4-BE49-F238E27FC236}">
                <a16:creationId xmlns:a16="http://schemas.microsoft.com/office/drawing/2014/main" id="{849B1115-5ED8-4D4C-8934-B5DD532C834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0" name="Freeform 604">
            <a:extLst>
              <a:ext uri="{FF2B5EF4-FFF2-40B4-BE49-F238E27FC236}">
                <a16:creationId xmlns:a16="http://schemas.microsoft.com/office/drawing/2014/main" id="{DE20AFA5-CCE3-49E0-821B-915FFC004CD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1" name="Rectangle 605">
            <a:extLst>
              <a:ext uri="{FF2B5EF4-FFF2-40B4-BE49-F238E27FC236}">
                <a16:creationId xmlns:a16="http://schemas.microsoft.com/office/drawing/2014/main" id="{23E250D6-DE51-4FE8-88D3-E30815FC20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2" name="Rectangle 606">
            <a:extLst>
              <a:ext uri="{FF2B5EF4-FFF2-40B4-BE49-F238E27FC236}">
                <a16:creationId xmlns:a16="http://schemas.microsoft.com/office/drawing/2014/main" id="{42F30D95-3B9F-48F1-A363-60056D9703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3" name="Freeform 608">
            <a:extLst>
              <a:ext uri="{FF2B5EF4-FFF2-40B4-BE49-F238E27FC236}">
                <a16:creationId xmlns:a16="http://schemas.microsoft.com/office/drawing/2014/main" id="{2D8051C2-34E1-406B-AB1F-633552EE0CF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4" name="Freeform 609">
            <a:extLst>
              <a:ext uri="{FF2B5EF4-FFF2-40B4-BE49-F238E27FC236}">
                <a16:creationId xmlns:a16="http://schemas.microsoft.com/office/drawing/2014/main" id="{378F0738-1FD9-4C67-A4B6-EE65288016E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5" name="Oval 610">
            <a:extLst>
              <a:ext uri="{FF2B5EF4-FFF2-40B4-BE49-F238E27FC236}">
                <a16:creationId xmlns:a16="http://schemas.microsoft.com/office/drawing/2014/main" id="{500D48D1-43BD-47AB-983F-5C1226510F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6" name="Freeform 611">
            <a:extLst>
              <a:ext uri="{FF2B5EF4-FFF2-40B4-BE49-F238E27FC236}">
                <a16:creationId xmlns:a16="http://schemas.microsoft.com/office/drawing/2014/main" id="{59B0CBBB-D878-49B1-AAC9-40683DE1623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7" name="Freeform 612">
            <a:extLst>
              <a:ext uri="{FF2B5EF4-FFF2-40B4-BE49-F238E27FC236}">
                <a16:creationId xmlns:a16="http://schemas.microsoft.com/office/drawing/2014/main" id="{88A11854-7056-494B-BA79-08182C01D38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8" name="Freeform 613">
            <a:extLst>
              <a:ext uri="{FF2B5EF4-FFF2-40B4-BE49-F238E27FC236}">
                <a16:creationId xmlns:a16="http://schemas.microsoft.com/office/drawing/2014/main" id="{869A269B-1910-4304-AC38-05B8C5721F1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9" name="Rectangle 614">
            <a:extLst>
              <a:ext uri="{FF2B5EF4-FFF2-40B4-BE49-F238E27FC236}">
                <a16:creationId xmlns:a16="http://schemas.microsoft.com/office/drawing/2014/main" id="{D651CF91-FDDE-4C45-8816-DC109BB0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0" name="Rectangle 615">
            <a:extLst>
              <a:ext uri="{FF2B5EF4-FFF2-40B4-BE49-F238E27FC236}">
                <a16:creationId xmlns:a16="http://schemas.microsoft.com/office/drawing/2014/main" id="{4511FBB2-D888-4815-9C1B-D78952406A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1" name="Freeform 616">
            <a:extLst>
              <a:ext uri="{FF2B5EF4-FFF2-40B4-BE49-F238E27FC236}">
                <a16:creationId xmlns:a16="http://schemas.microsoft.com/office/drawing/2014/main" id="{3A6746FF-AEE1-454F-83B8-864587FF7E7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2" name="Freeform 617">
            <a:extLst>
              <a:ext uri="{FF2B5EF4-FFF2-40B4-BE49-F238E27FC236}">
                <a16:creationId xmlns:a16="http://schemas.microsoft.com/office/drawing/2014/main" id="{C837D335-F6ED-475A-BC05-2A0407888DE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3" name="Freeform 618">
            <a:extLst>
              <a:ext uri="{FF2B5EF4-FFF2-40B4-BE49-F238E27FC236}">
                <a16:creationId xmlns:a16="http://schemas.microsoft.com/office/drawing/2014/main" id="{28388797-0F72-4D89-9572-49CD8384C4B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4" name="Freeform 619">
            <a:extLst>
              <a:ext uri="{FF2B5EF4-FFF2-40B4-BE49-F238E27FC236}">
                <a16:creationId xmlns:a16="http://schemas.microsoft.com/office/drawing/2014/main" id="{8AAC2639-D82B-4188-96A2-2C0CB4319DE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5" name="Freeform 620">
            <a:extLst>
              <a:ext uri="{FF2B5EF4-FFF2-40B4-BE49-F238E27FC236}">
                <a16:creationId xmlns:a16="http://schemas.microsoft.com/office/drawing/2014/main" id="{E47FEDE6-2427-4995-9A83-2C4E0FBD4973}"/>
              </a:ext>
            </a:extLst>
          </p:cNvPr>
          <p:cNvSpPr>
            <a:spLocks noEditPoints="1"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6" name="Rectangle 621">
            <a:extLst>
              <a:ext uri="{FF2B5EF4-FFF2-40B4-BE49-F238E27FC236}">
                <a16:creationId xmlns:a16="http://schemas.microsoft.com/office/drawing/2014/main" id="{2F7EE494-ABD0-44AB-B304-5A97875CC6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" name="Freeform 622">
            <a:extLst>
              <a:ext uri="{FF2B5EF4-FFF2-40B4-BE49-F238E27FC236}">
                <a16:creationId xmlns:a16="http://schemas.microsoft.com/office/drawing/2014/main" id="{F2243033-63FC-4C59-9551-1DA8A9AC4467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3175" cy="0"/>
          </a:xfrm>
          <a:custGeom>
            <a:avLst/>
            <a:gdLst>
              <a:gd name="T0" fmla="*/ 0 w 2"/>
              <a:gd name="T1" fmla="*/ 2 w 2"/>
              <a:gd name="T2" fmla="*/ 2 w 2"/>
              <a:gd name="T3" fmla="*/ 0 w 2"/>
              <a:gd name="T4" fmla="*/ 0 w 2"/>
              <a:gd name="T5" fmla="*/ 0 w 2"/>
              <a:gd name="T6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8" name="Freeform 623">
            <a:extLst>
              <a:ext uri="{FF2B5EF4-FFF2-40B4-BE49-F238E27FC236}">
                <a16:creationId xmlns:a16="http://schemas.microsoft.com/office/drawing/2014/main" id="{7F597A76-6543-4621-83ED-3E3326760C6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9" name="Freeform 624">
            <a:extLst>
              <a:ext uri="{FF2B5EF4-FFF2-40B4-BE49-F238E27FC236}">
                <a16:creationId xmlns:a16="http://schemas.microsoft.com/office/drawing/2014/main" id="{5644F4D3-CA5B-4288-AEBE-6B62FDC8724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0" name="Freeform 625">
            <a:extLst>
              <a:ext uri="{FF2B5EF4-FFF2-40B4-BE49-F238E27FC236}">
                <a16:creationId xmlns:a16="http://schemas.microsoft.com/office/drawing/2014/main" id="{1DBC3410-6989-45B8-8B5B-38C9A2DF028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1" name="Rectangle 626">
            <a:extLst>
              <a:ext uri="{FF2B5EF4-FFF2-40B4-BE49-F238E27FC236}">
                <a16:creationId xmlns:a16="http://schemas.microsoft.com/office/drawing/2014/main" id="{38C32D6F-32C6-450A-90D0-66F5F388EE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2" name="Freeform 627">
            <a:extLst>
              <a:ext uri="{FF2B5EF4-FFF2-40B4-BE49-F238E27FC236}">
                <a16:creationId xmlns:a16="http://schemas.microsoft.com/office/drawing/2014/main" id="{ED1C8CA5-2749-4D80-A128-174D3B47E50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3" name="Freeform 628">
            <a:extLst>
              <a:ext uri="{FF2B5EF4-FFF2-40B4-BE49-F238E27FC236}">
                <a16:creationId xmlns:a16="http://schemas.microsoft.com/office/drawing/2014/main" id="{AF8D718D-1362-4AD4-AEB5-2FB5A437E94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4" name="Freeform 629">
            <a:extLst>
              <a:ext uri="{FF2B5EF4-FFF2-40B4-BE49-F238E27FC236}">
                <a16:creationId xmlns:a16="http://schemas.microsoft.com/office/drawing/2014/main" id="{8542F13F-B443-4E2F-AA71-CE829AE54D29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5" name="Freeform 630">
            <a:extLst>
              <a:ext uri="{FF2B5EF4-FFF2-40B4-BE49-F238E27FC236}">
                <a16:creationId xmlns:a16="http://schemas.microsoft.com/office/drawing/2014/main" id="{B145DFCE-064B-4AA4-85DA-9FEDB8AE438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6" name="Freeform 631">
            <a:extLst>
              <a:ext uri="{FF2B5EF4-FFF2-40B4-BE49-F238E27FC236}">
                <a16:creationId xmlns:a16="http://schemas.microsoft.com/office/drawing/2014/main" id="{78519812-DBF3-421B-924D-A87F44C1910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7" name="Rectangle 632">
            <a:extLst>
              <a:ext uri="{FF2B5EF4-FFF2-40B4-BE49-F238E27FC236}">
                <a16:creationId xmlns:a16="http://schemas.microsoft.com/office/drawing/2014/main" id="{823B7FE9-B8FC-47AA-991B-5C9E92B1E8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8" name="Freeform 633">
            <a:extLst>
              <a:ext uri="{FF2B5EF4-FFF2-40B4-BE49-F238E27FC236}">
                <a16:creationId xmlns:a16="http://schemas.microsoft.com/office/drawing/2014/main" id="{5CBFB7F0-75CC-4935-8F23-78D50E7FF87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9" name="Rectangle 634">
            <a:extLst>
              <a:ext uri="{FF2B5EF4-FFF2-40B4-BE49-F238E27FC236}">
                <a16:creationId xmlns:a16="http://schemas.microsoft.com/office/drawing/2014/main" id="{C3995BBE-0FB1-441A-8F47-645D1402B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0" name="Freeform 635">
            <a:extLst>
              <a:ext uri="{FF2B5EF4-FFF2-40B4-BE49-F238E27FC236}">
                <a16:creationId xmlns:a16="http://schemas.microsoft.com/office/drawing/2014/main" id="{F90F457D-2CB8-4A85-8B8F-2A85E77E32B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1" name="Freeform 636">
            <a:extLst>
              <a:ext uri="{FF2B5EF4-FFF2-40B4-BE49-F238E27FC236}">
                <a16:creationId xmlns:a16="http://schemas.microsoft.com/office/drawing/2014/main" id="{292EA4BF-0177-45B1-AFBB-7C12A5F10A8A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2" name="Rectangle 637">
            <a:extLst>
              <a:ext uri="{FF2B5EF4-FFF2-40B4-BE49-F238E27FC236}">
                <a16:creationId xmlns:a16="http://schemas.microsoft.com/office/drawing/2014/main" id="{5DAECEA1-681C-45D4-851B-2AF59DA643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3" name="Freeform 638">
            <a:extLst>
              <a:ext uri="{FF2B5EF4-FFF2-40B4-BE49-F238E27FC236}">
                <a16:creationId xmlns:a16="http://schemas.microsoft.com/office/drawing/2014/main" id="{CEC1A5B8-B476-46BE-8A3E-D9464B499A51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4" name="Freeform 639">
            <a:extLst>
              <a:ext uri="{FF2B5EF4-FFF2-40B4-BE49-F238E27FC236}">
                <a16:creationId xmlns:a16="http://schemas.microsoft.com/office/drawing/2014/main" id="{82565062-8A0D-4056-A46F-6D0FE64622FB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5" name="Freeform 640">
            <a:extLst>
              <a:ext uri="{FF2B5EF4-FFF2-40B4-BE49-F238E27FC236}">
                <a16:creationId xmlns:a16="http://schemas.microsoft.com/office/drawing/2014/main" id="{95AD9366-70B4-4553-AB9E-4E7EFC96F0A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6" name="Freeform 641">
            <a:extLst>
              <a:ext uri="{FF2B5EF4-FFF2-40B4-BE49-F238E27FC236}">
                <a16:creationId xmlns:a16="http://schemas.microsoft.com/office/drawing/2014/main" id="{26170573-3A40-40CC-B1F4-735FC29107B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7" name="Rectangle 642">
            <a:extLst>
              <a:ext uri="{FF2B5EF4-FFF2-40B4-BE49-F238E27FC236}">
                <a16:creationId xmlns:a16="http://schemas.microsoft.com/office/drawing/2014/main" id="{E0DFCE1D-F9E9-481C-BC05-CE6C0222B3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8" name="Freeform 643">
            <a:extLst>
              <a:ext uri="{FF2B5EF4-FFF2-40B4-BE49-F238E27FC236}">
                <a16:creationId xmlns:a16="http://schemas.microsoft.com/office/drawing/2014/main" id="{361199A6-61E9-436E-BB3A-24DE5CED18F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9" name="Freeform 644">
            <a:extLst>
              <a:ext uri="{FF2B5EF4-FFF2-40B4-BE49-F238E27FC236}">
                <a16:creationId xmlns:a16="http://schemas.microsoft.com/office/drawing/2014/main" id="{6996C35E-9E31-4167-8889-E21DB92AB8A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0" name="Freeform 645">
            <a:extLst>
              <a:ext uri="{FF2B5EF4-FFF2-40B4-BE49-F238E27FC236}">
                <a16:creationId xmlns:a16="http://schemas.microsoft.com/office/drawing/2014/main" id="{8BC71CC8-A595-40CB-A3BE-D58B7DD1A1A8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1" name="Freeform 646">
            <a:extLst>
              <a:ext uri="{FF2B5EF4-FFF2-40B4-BE49-F238E27FC236}">
                <a16:creationId xmlns:a16="http://schemas.microsoft.com/office/drawing/2014/main" id="{66A12573-C336-4B86-9513-B348A581689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2" name="Freeform 647">
            <a:extLst>
              <a:ext uri="{FF2B5EF4-FFF2-40B4-BE49-F238E27FC236}">
                <a16:creationId xmlns:a16="http://schemas.microsoft.com/office/drawing/2014/main" id="{ADF1EAFF-3A04-48C1-BAC0-036CBA84906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3" name="Rectangle 648">
            <a:extLst>
              <a:ext uri="{FF2B5EF4-FFF2-40B4-BE49-F238E27FC236}">
                <a16:creationId xmlns:a16="http://schemas.microsoft.com/office/drawing/2014/main" id="{7E468BFA-2887-492D-A1D2-18A1F997D4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4" name="Freeform 649">
            <a:extLst>
              <a:ext uri="{FF2B5EF4-FFF2-40B4-BE49-F238E27FC236}">
                <a16:creationId xmlns:a16="http://schemas.microsoft.com/office/drawing/2014/main" id="{03C3A418-8DBB-4037-822D-AA11C62CC2D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5" name="Freeform 650">
            <a:extLst>
              <a:ext uri="{FF2B5EF4-FFF2-40B4-BE49-F238E27FC236}">
                <a16:creationId xmlns:a16="http://schemas.microsoft.com/office/drawing/2014/main" id="{BF0799E2-A9AA-4AA1-A9CE-C886F39A669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6" name="Freeform 651">
            <a:extLst>
              <a:ext uri="{FF2B5EF4-FFF2-40B4-BE49-F238E27FC236}">
                <a16:creationId xmlns:a16="http://schemas.microsoft.com/office/drawing/2014/main" id="{4384CCF7-1503-4542-9859-03D37F8A059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" name="Freeform 652">
            <a:extLst>
              <a:ext uri="{FF2B5EF4-FFF2-40B4-BE49-F238E27FC236}">
                <a16:creationId xmlns:a16="http://schemas.microsoft.com/office/drawing/2014/main" id="{AD111356-4711-43DB-9A81-BD19447CD19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" name="Freeform 653">
            <a:extLst>
              <a:ext uri="{FF2B5EF4-FFF2-40B4-BE49-F238E27FC236}">
                <a16:creationId xmlns:a16="http://schemas.microsoft.com/office/drawing/2014/main" id="{4E586106-E4E1-4970-A60D-E8393BDE47C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9" name="Freeform 654">
            <a:extLst>
              <a:ext uri="{FF2B5EF4-FFF2-40B4-BE49-F238E27FC236}">
                <a16:creationId xmlns:a16="http://schemas.microsoft.com/office/drawing/2014/main" id="{C6BFC7BD-D793-4877-BFCA-BE2EEA75DD0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0" name="Freeform 655">
            <a:extLst>
              <a:ext uri="{FF2B5EF4-FFF2-40B4-BE49-F238E27FC236}">
                <a16:creationId xmlns:a16="http://schemas.microsoft.com/office/drawing/2014/main" id="{8D3A1841-AD55-4391-9532-22254ED0701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1" name="Freeform 656">
            <a:extLst>
              <a:ext uri="{FF2B5EF4-FFF2-40B4-BE49-F238E27FC236}">
                <a16:creationId xmlns:a16="http://schemas.microsoft.com/office/drawing/2014/main" id="{7D21C99D-EEB9-4D37-907D-7DC361836E21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2" name="Rectangle 657">
            <a:extLst>
              <a:ext uri="{FF2B5EF4-FFF2-40B4-BE49-F238E27FC236}">
                <a16:creationId xmlns:a16="http://schemas.microsoft.com/office/drawing/2014/main" id="{5B71228D-C6B7-4E97-8E5F-37470700FF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3" name="Freeform 658">
            <a:extLst>
              <a:ext uri="{FF2B5EF4-FFF2-40B4-BE49-F238E27FC236}">
                <a16:creationId xmlns:a16="http://schemas.microsoft.com/office/drawing/2014/main" id="{ACD84405-7E62-4828-91BB-4DE288A929B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4" name="Rectangle 659">
            <a:extLst>
              <a:ext uri="{FF2B5EF4-FFF2-40B4-BE49-F238E27FC236}">
                <a16:creationId xmlns:a16="http://schemas.microsoft.com/office/drawing/2014/main" id="{8567E2A9-1B25-4207-A253-A29BFA19A1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5" name="Freeform 660">
            <a:extLst>
              <a:ext uri="{FF2B5EF4-FFF2-40B4-BE49-F238E27FC236}">
                <a16:creationId xmlns:a16="http://schemas.microsoft.com/office/drawing/2014/main" id="{CB7049FF-9E06-435F-B10C-13D7CF3DA6C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6" name="Freeform 661">
            <a:extLst>
              <a:ext uri="{FF2B5EF4-FFF2-40B4-BE49-F238E27FC236}">
                <a16:creationId xmlns:a16="http://schemas.microsoft.com/office/drawing/2014/main" id="{8474B76B-6683-4BBE-BE2E-24CC2386653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7" name="Freeform 662">
            <a:extLst>
              <a:ext uri="{FF2B5EF4-FFF2-40B4-BE49-F238E27FC236}">
                <a16:creationId xmlns:a16="http://schemas.microsoft.com/office/drawing/2014/main" id="{4E605CBF-C538-4338-8755-2B1C96641AB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" name="Freeform 663">
            <a:extLst>
              <a:ext uri="{FF2B5EF4-FFF2-40B4-BE49-F238E27FC236}">
                <a16:creationId xmlns:a16="http://schemas.microsoft.com/office/drawing/2014/main" id="{41C9D908-1715-4379-97D0-818455CF72B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9" name="Freeform 664">
            <a:extLst>
              <a:ext uri="{FF2B5EF4-FFF2-40B4-BE49-F238E27FC236}">
                <a16:creationId xmlns:a16="http://schemas.microsoft.com/office/drawing/2014/main" id="{22E2BB74-0321-4F5A-8A7C-3970D4C8C74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0" name="Freeform 665">
            <a:extLst>
              <a:ext uri="{FF2B5EF4-FFF2-40B4-BE49-F238E27FC236}">
                <a16:creationId xmlns:a16="http://schemas.microsoft.com/office/drawing/2014/main" id="{55FFEDE7-695C-497B-9901-627255F91FF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1" name="Rectangle 666">
            <a:extLst>
              <a:ext uri="{FF2B5EF4-FFF2-40B4-BE49-F238E27FC236}">
                <a16:creationId xmlns:a16="http://schemas.microsoft.com/office/drawing/2014/main" id="{227D8A2E-F777-4027-BC7A-9CB0EC4864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2" name="Freeform 667">
            <a:extLst>
              <a:ext uri="{FF2B5EF4-FFF2-40B4-BE49-F238E27FC236}">
                <a16:creationId xmlns:a16="http://schemas.microsoft.com/office/drawing/2014/main" id="{D2B06B74-AB46-48AB-AC16-637B6B2AF07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3" name="Freeform 668">
            <a:extLst>
              <a:ext uri="{FF2B5EF4-FFF2-40B4-BE49-F238E27FC236}">
                <a16:creationId xmlns:a16="http://schemas.microsoft.com/office/drawing/2014/main" id="{48629343-9BBE-45BB-A1CC-BA286641D59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4" name="Rectangle 669">
            <a:extLst>
              <a:ext uri="{FF2B5EF4-FFF2-40B4-BE49-F238E27FC236}">
                <a16:creationId xmlns:a16="http://schemas.microsoft.com/office/drawing/2014/main" id="{DC52ADA3-1524-4ECF-8407-99313936C3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5" name="Freeform 670">
            <a:extLst>
              <a:ext uri="{FF2B5EF4-FFF2-40B4-BE49-F238E27FC236}">
                <a16:creationId xmlns:a16="http://schemas.microsoft.com/office/drawing/2014/main" id="{3124AA07-6049-4D1E-9B10-F3748DCBD2C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6" name="Freeform 671">
            <a:extLst>
              <a:ext uri="{FF2B5EF4-FFF2-40B4-BE49-F238E27FC236}">
                <a16:creationId xmlns:a16="http://schemas.microsoft.com/office/drawing/2014/main" id="{F04794A7-B84F-4AD7-99C3-6817DD3BC9D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7" name="Freeform 672">
            <a:extLst>
              <a:ext uri="{FF2B5EF4-FFF2-40B4-BE49-F238E27FC236}">
                <a16:creationId xmlns:a16="http://schemas.microsoft.com/office/drawing/2014/main" id="{67ED2500-E316-469D-9F34-52BB0CB44B8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" name="Freeform 673">
            <a:extLst>
              <a:ext uri="{FF2B5EF4-FFF2-40B4-BE49-F238E27FC236}">
                <a16:creationId xmlns:a16="http://schemas.microsoft.com/office/drawing/2014/main" id="{19016784-0AB7-476A-ACD3-512B202B521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9" name="Freeform 674">
            <a:extLst>
              <a:ext uri="{FF2B5EF4-FFF2-40B4-BE49-F238E27FC236}">
                <a16:creationId xmlns:a16="http://schemas.microsoft.com/office/drawing/2014/main" id="{0D8B337A-ED08-464E-9F00-54E27546FCA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0" name="Oval 675">
            <a:extLst>
              <a:ext uri="{FF2B5EF4-FFF2-40B4-BE49-F238E27FC236}">
                <a16:creationId xmlns:a16="http://schemas.microsoft.com/office/drawing/2014/main" id="{27CD96C1-329C-4AE6-929B-C1C970ACA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1" name="Freeform 676">
            <a:extLst>
              <a:ext uri="{FF2B5EF4-FFF2-40B4-BE49-F238E27FC236}">
                <a16:creationId xmlns:a16="http://schemas.microsoft.com/office/drawing/2014/main" id="{3D45C46C-88D2-4518-9999-E3502CD7B6A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2" name="Rectangle 677">
            <a:extLst>
              <a:ext uri="{FF2B5EF4-FFF2-40B4-BE49-F238E27FC236}">
                <a16:creationId xmlns:a16="http://schemas.microsoft.com/office/drawing/2014/main" id="{517EBBB5-963B-4AFA-A538-837B77008A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3" name="Freeform 678">
            <a:extLst>
              <a:ext uri="{FF2B5EF4-FFF2-40B4-BE49-F238E27FC236}">
                <a16:creationId xmlns:a16="http://schemas.microsoft.com/office/drawing/2014/main" id="{45874C5E-D63D-4C4E-8AFA-E3FC0D34547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4" name="Freeform 679">
            <a:extLst>
              <a:ext uri="{FF2B5EF4-FFF2-40B4-BE49-F238E27FC236}">
                <a16:creationId xmlns:a16="http://schemas.microsoft.com/office/drawing/2014/main" id="{A51AEE3F-2F2D-462C-AD4D-A95CE414650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5" name="Freeform 680">
            <a:extLst>
              <a:ext uri="{FF2B5EF4-FFF2-40B4-BE49-F238E27FC236}">
                <a16:creationId xmlns:a16="http://schemas.microsoft.com/office/drawing/2014/main" id="{5162827F-3388-4DF9-AC63-4FB2B92479B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6" name="Freeform 681">
            <a:extLst>
              <a:ext uri="{FF2B5EF4-FFF2-40B4-BE49-F238E27FC236}">
                <a16:creationId xmlns:a16="http://schemas.microsoft.com/office/drawing/2014/main" id="{2A8097DF-9554-4060-B74A-A8CE4BEB39E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7" name="Freeform 682">
            <a:extLst>
              <a:ext uri="{FF2B5EF4-FFF2-40B4-BE49-F238E27FC236}">
                <a16:creationId xmlns:a16="http://schemas.microsoft.com/office/drawing/2014/main" id="{067E47D5-4757-4CA2-AD81-8098A7FDBEA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8" name="Freeform 683">
            <a:extLst>
              <a:ext uri="{FF2B5EF4-FFF2-40B4-BE49-F238E27FC236}">
                <a16:creationId xmlns:a16="http://schemas.microsoft.com/office/drawing/2014/main" id="{CD5D5F28-3768-476A-99E7-F4F5738ED20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9" name="Oval 684">
            <a:extLst>
              <a:ext uri="{FF2B5EF4-FFF2-40B4-BE49-F238E27FC236}">
                <a16:creationId xmlns:a16="http://schemas.microsoft.com/office/drawing/2014/main" id="{EFD2B75E-8B6B-4E97-9DD6-DECE34E409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0" name="Freeform 685">
            <a:extLst>
              <a:ext uri="{FF2B5EF4-FFF2-40B4-BE49-F238E27FC236}">
                <a16:creationId xmlns:a16="http://schemas.microsoft.com/office/drawing/2014/main" id="{32A48EAD-93CD-4E29-8435-DB5889B6DBA6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1" name="Freeform 686">
            <a:extLst>
              <a:ext uri="{FF2B5EF4-FFF2-40B4-BE49-F238E27FC236}">
                <a16:creationId xmlns:a16="http://schemas.microsoft.com/office/drawing/2014/main" id="{66AFF382-F5E4-4611-A883-E45826A30E8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2" name="Freeform 687">
            <a:extLst>
              <a:ext uri="{FF2B5EF4-FFF2-40B4-BE49-F238E27FC236}">
                <a16:creationId xmlns:a16="http://schemas.microsoft.com/office/drawing/2014/main" id="{87EA662F-A32F-4B38-8992-45EA1227297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3" name="Freeform 688">
            <a:extLst>
              <a:ext uri="{FF2B5EF4-FFF2-40B4-BE49-F238E27FC236}">
                <a16:creationId xmlns:a16="http://schemas.microsoft.com/office/drawing/2014/main" id="{3EF90079-6A6F-463B-8592-762FDB1D50A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4" name="Freeform 689">
            <a:extLst>
              <a:ext uri="{FF2B5EF4-FFF2-40B4-BE49-F238E27FC236}">
                <a16:creationId xmlns:a16="http://schemas.microsoft.com/office/drawing/2014/main" id="{CE401D98-236D-4EE1-94B2-6837B4D60E4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5" name="Freeform 690">
            <a:extLst>
              <a:ext uri="{FF2B5EF4-FFF2-40B4-BE49-F238E27FC236}">
                <a16:creationId xmlns:a16="http://schemas.microsoft.com/office/drawing/2014/main" id="{341C36D2-19C7-47A9-9A62-8D56DA60D75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6" name="Freeform 691">
            <a:extLst>
              <a:ext uri="{FF2B5EF4-FFF2-40B4-BE49-F238E27FC236}">
                <a16:creationId xmlns:a16="http://schemas.microsoft.com/office/drawing/2014/main" id="{EA3BBE52-9E11-4235-ADC7-808BFE322E2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7" name="Freeform 692">
            <a:extLst>
              <a:ext uri="{FF2B5EF4-FFF2-40B4-BE49-F238E27FC236}">
                <a16:creationId xmlns:a16="http://schemas.microsoft.com/office/drawing/2014/main" id="{35072003-B69E-4AED-ABE8-C668D47F780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8" name="Rectangle 693">
            <a:extLst>
              <a:ext uri="{FF2B5EF4-FFF2-40B4-BE49-F238E27FC236}">
                <a16:creationId xmlns:a16="http://schemas.microsoft.com/office/drawing/2014/main" id="{3CE7092F-04C7-46D0-92EA-38DD8732E6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9" name="Freeform 694">
            <a:extLst>
              <a:ext uri="{FF2B5EF4-FFF2-40B4-BE49-F238E27FC236}">
                <a16:creationId xmlns:a16="http://schemas.microsoft.com/office/drawing/2014/main" id="{89CB3163-5F15-48BA-8C75-FCA064023D7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0" name="Freeform 695">
            <a:extLst>
              <a:ext uri="{FF2B5EF4-FFF2-40B4-BE49-F238E27FC236}">
                <a16:creationId xmlns:a16="http://schemas.microsoft.com/office/drawing/2014/main" id="{FE5BA287-3732-4EBC-92C9-F59FDE00D194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1" name="Freeform 696">
            <a:extLst>
              <a:ext uri="{FF2B5EF4-FFF2-40B4-BE49-F238E27FC236}">
                <a16:creationId xmlns:a16="http://schemas.microsoft.com/office/drawing/2014/main" id="{1F2468D6-8A4F-4B89-A57C-03FBEEFC5C8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2" name="Rectangle 697">
            <a:extLst>
              <a:ext uri="{FF2B5EF4-FFF2-40B4-BE49-F238E27FC236}">
                <a16:creationId xmlns:a16="http://schemas.microsoft.com/office/drawing/2014/main" id="{6F151E90-141E-463A-A716-A22AC70CE2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3" name="Rectangle 698">
            <a:extLst>
              <a:ext uri="{FF2B5EF4-FFF2-40B4-BE49-F238E27FC236}">
                <a16:creationId xmlns:a16="http://schemas.microsoft.com/office/drawing/2014/main" id="{F2C38E1A-4A1E-4C30-897E-AC71E62A34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4" name="Freeform 699">
            <a:extLst>
              <a:ext uri="{FF2B5EF4-FFF2-40B4-BE49-F238E27FC236}">
                <a16:creationId xmlns:a16="http://schemas.microsoft.com/office/drawing/2014/main" id="{09F8EC10-6FCB-4329-B7D0-3C361BC0752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5" name="Rectangle 700">
            <a:extLst>
              <a:ext uri="{FF2B5EF4-FFF2-40B4-BE49-F238E27FC236}">
                <a16:creationId xmlns:a16="http://schemas.microsoft.com/office/drawing/2014/main" id="{1C6FEA3E-C6A6-48F0-82FA-ADF11A68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6" name="Freeform 701">
            <a:extLst>
              <a:ext uri="{FF2B5EF4-FFF2-40B4-BE49-F238E27FC236}">
                <a16:creationId xmlns:a16="http://schemas.microsoft.com/office/drawing/2014/main" id="{FA1F72A4-875C-40BF-B6CA-6B0B3CF7F08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7" name="Freeform 702">
            <a:extLst>
              <a:ext uri="{FF2B5EF4-FFF2-40B4-BE49-F238E27FC236}">
                <a16:creationId xmlns:a16="http://schemas.microsoft.com/office/drawing/2014/main" id="{86F465ED-8A74-4C3D-823F-5089A800E15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8" name="Freeform 703">
            <a:extLst>
              <a:ext uri="{FF2B5EF4-FFF2-40B4-BE49-F238E27FC236}">
                <a16:creationId xmlns:a16="http://schemas.microsoft.com/office/drawing/2014/main" id="{603D51E1-8F2B-4EA1-8921-5446D463AF92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" name="Freeform 704">
            <a:extLst>
              <a:ext uri="{FF2B5EF4-FFF2-40B4-BE49-F238E27FC236}">
                <a16:creationId xmlns:a16="http://schemas.microsoft.com/office/drawing/2014/main" id="{48A9F658-5996-443E-A64F-A2B95F7551F4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3175" cy="0"/>
          </a:xfrm>
          <a:custGeom>
            <a:avLst/>
            <a:gdLst>
              <a:gd name="T0" fmla="*/ 0 w 2"/>
              <a:gd name="T1" fmla="*/ 0 w 2"/>
              <a:gd name="T2" fmla="*/ 2 w 2"/>
              <a:gd name="T3" fmla="*/ 2 w 2"/>
              <a:gd name="T4" fmla="*/ 2 w 2"/>
              <a:gd name="T5" fmla="*/ 2 w 2"/>
              <a:gd name="T6" fmla="*/ 2 w 2"/>
              <a:gd name="T7" fmla="*/ 2 w 2"/>
              <a:gd name="T8" fmla="*/ 0 w 2"/>
              <a:gd name="T9" fmla="*/ 0 w 2"/>
              <a:gd name="T10" fmla="*/ 0 w 2"/>
              <a:gd name="T11" fmla="*/ 0 w 2"/>
              <a:gd name="T12" fmla="*/ 0 w 2"/>
              <a:gd name="T13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" name="Freeform 705">
            <a:extLst>
              <a:ext uri="{FF2B5EF4-FFF2-40B4-BE49-F238E27FC236}">
                <a16:creationId xmlns:a16="http://schemas.microsoft.com/office/drawing/2014/main" id="{24C671CF-0658-46D7-B3A6-38F804956DC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" name="Freeform 706">
            <a:extLst>
              <a:ext uri="{FF2B5EF4-FFF2-40B4-BE49-F238E27FC236}">
                <a16:creationId xmlns:a16="http://schemas.microsoft.com/office/drawing/2014/main" id="{0D42537F-3E97-46E8-BC89-93D96BCD839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2" name="Rectangle 707">
            <a:extLst>
              <a:ext uri="{FF2B5EF4-FFF2-40B4-BE49-F238E27FC236}">
                <a16:creationId xmlns:a16="http://schemas.microsoft.com/office/drawing/2014/main" id="{25A713F1-30DC-476C-A0E9-9E4945FB9E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3" name="Oval 708">
            <a:extLst>
              <a:ext uri="{FF2B5EF4-FFF2-40B4-BE49-F238E27FC236}">
                <a16:creationId xmlns:a16="http://schemas.microsoft.com/office/drawing/2014/main" id="{FE8C67EB-A50A-4408-8CD3-20CAC469E8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4" name="Rectangle 709">
            <a:extLst>
              <a:ext uri="{FF2B5EF4-FFF2-40B4-BE49-F238E27FC236}">
                <a16:creationId xmlns:a16="http://schemas.microsoft.com/office/drawing/2014/main" id="{F90DEC33-6016-4FE9-A967-6D9DFD8DBD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5" name="Freeform 710">
            <a:extLst>
              <a:ext uri="{FF2B5EF4-FFF2-40B4-BE49-F238E27FC236}">
                <a16:creationId xmlns:a16="http://schemas.microsoft.com/office/drawing/2014/main" id="{420056E4-3F21-4C00-9693-EBC737A278B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6" name="Freeform 711">
            <a:extLst>
              <a:ext uri="{FF2B5EF4-FFF2-40B4-BE49-F238E27FC236}">
                <a16:creationId xmlns:a16="http://schemas.microsoft.com/office/drawing/2014/main" id="{62EA8772-2E6A-4FE8-B548-D14A47A98A23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7" name="Freeform 712">
            <a:extLst>
              <a:ext uri="{FF2B5EF4-FFF2-40B4-BE49-F238E27FC236}">
                <a16:creationId xmlns:a16="http://schemas.microsoft.com/office/drawing/2014/main" id="{E1811801-2EEC-4C93-8206-94C8522183D8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8" name="Freeform 713">
            <a:extLst>
              <a:ext uri="{FF2B5EF4-FFF2-40B4-BE49-F238E27FC236}">
                <a16:creationId xmlns:a16="http://schemas.microsoft.com/office/drawing/2014/main" id="{FC4E7611-7BD9-4323-8D53-A63D5882DC80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9" name="Freeform 714">
            <a:extLst>
              <a:ext uri="{FF2B5EF4-FFF2-40B4-BE49-F238E27FC236}">
                <a16:creationId xmlns:a16="http://schemas.microsoft.com/office/drawing/2014/main" id="{C67FF5EF-79F6-463D-8101-6A46489FEEC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0" name="Rectangle 715">
            <a:extLst>
              <a:ext uri="{FF2B5EF4-FFF2-40B4-BE49-F238E27FC236}">
                <a16:creationId xmlns:a16="http://schemas.microsoft.com/office/drawing/2014/main" id="{3A5BE01A-C43D-48A7-9CF6-70380A0D3D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1" name="Freeform 716">
            <a:extLst>
              <a:ext uri="{FF2B5EF4-FFF2-40B4-BE49-F238E27FC236}">
                <a16:creationId xmlns:a16="http://schemas.microsoft.com/office/drawing/2014/main" id="{053EDFDD-06FD-49EF-A588-5D3BEBE06AE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2" name="Rectangle 717">
            <a:extLst>
              <a:ext uri="{FF2B5EF4-FFF2-40B4-BE49-F238E27FC236}">
                <a16:creationId xmlns:a16="http://schemas.microsoft.com/office/drawing/2014/main" id="{8D37E796-5D57-4EBE-8DDF-BC336A9DE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3" name="Oval 718">
            <a:extLst>
              <a:ext uri="{FF2B5EF4-FFF2-40B4-BE49-F238E27FC236}">
                <a16:creationId xmlns:a16="http://schemas.microsoft.com/office/drawing/2014/main" id="{40744F6A-8938-4BFE-AE27-50D7AA98C8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4" name="Freeform 719">
            <a:extLst>
              <a:ext uri="{FF2B5EF4-FFF2-40B4-BE49-F238E27FC236}">
                <a16:creationId xmlns:a16="http://schemas.microsoft.com/office/drawing/2014/main" id="{BAF397F1-F16F-44F3-91D3-18F529051FC9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5" name="Freeform 720">
            <a:extLst>
              <a:ext uri="{FF2B5EF4-FFF2-40B4-BE49-F238E27FC236}">
                <a16:creationId xmlns:a16="http://schemas.microsoft.com/office/drawing/2014/main" id="{82C955F2-080F-4D34-8C79-27018E5C621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6" name="Freeform 721">
            <a:extLst>
              <a:ext uri="{FF2B5EF4-FFF2-40B4-BE49-F238E27FC236}">
                <a16:creationId xmlns:a16="http://schemas.microsoft.com/office/drawing/2014/main" id="{FAE8313F-5711-4816-8D15-F6384889727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7" name="Freeform 722">
            <a:extLst>
              <a:ext uri="{FF2B5EF4-FFF2-40B4-BE49-F238E27FC236}">
                <a16:creationId xmlns:a16="http://schemas.microsoft.com/office/drawing/2014/main" id="{E4A902AB-AF1C-4944-BEBF-B9D3D2B0EBC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8" name="Oval 723">
            <a:extLst>
              <a:ext uri="{FF2B5EF4-FFF2-40B4-BE49-F238E27FC236}">
                <a16:creationId xmlns:a16="http://schemas.microsoft.com/office/drawing/2014/main" id="{DEB2F157-6FF4-4D8F-BAB9-E3B9F8F83C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" name="Rectangle 724">
            <a:extLst>
              <a:ext uri="{FF2B5EF4-FFF2-40B4-BE49-F238E27FC236}">
                <a16:creationId xmlns:a16="http://schemas.microsoft.com/office/drawing/2014/main" id="{91AD368E-A326-4BC8-B249-73C4DA6855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0" name="Freeform 725">
            <a:extLst>
              <a:ext uri="{FF2B5EF4-FFF2-40B4-BE49-F238E27FC236}">
                <a16:creationId xmlns:a16="http://schemas.microsoft.com/office/drawing/2014/main" id="{69A14ED3-95CD-4FC1-B627-B3A28487DDC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1" name="Freeform 726">
            <a:extLst>
              <a:ext uri="{FF2B5EF4-FFF2-40B4-BE49-F238E27FC236}">
                <a16:creationId xmlns:a16="http://schemas.microsoft.com/office/drawing/2014/main" id="{D15E5195-DB0E-4EC2-8123-5C735677564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2" name="Freeform 727">
            <a:extLst>
              <a:ext uri="{FF2B5EF4-FFF2-40B4-BE49-F238E27FC236}">
                <a16:creationId xmlns:a16="http://schemas.microsoft.com/office/drawing/2014/main" id="{75743CCD-D3D1-4575-A580-A7E5D9A7B60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3" name="Freeform 728">
            <a:extLst>
              <a:ext uri="{FF2B5EF4-FFF2-40B4-BE49-F238E27FC236}">
                <a16:creationId xmlns:a16="http://schemas.microsoft.com/office/drawing/2014/main" id="{B9AB3D37-6AC9-4F4C-AFDA-1A1E2B20994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4" name="Freeform 729">
            <a:extLst>
              <a:ext uri="{FF2B5EF4-FFF2-40B4-BE49-F238E27FC236}">
                <a16:creationId xmlns:a16="http://schemas.microsoft.com/office/drawing/2014/main" id="{D65F86DD-94DC-4C0D-8EA0-6319BBDCBBA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5" name="Freeform 730">
            <a:extLst>
              <a:ext uri="{FF2B5EF4-FFF2-40B4-BE49-F238E27FC236}">
                <a16:creationId xmlns:a16="http://schemas.microsoft.com/office/drawing/2014/main" id="{AC79FA1D-DD67-4898-9AC7-B7B25A798E0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6" name="Freeform 731">
            <a:extLst>
              <a:ext uri="{FF2B5EF4-FFF2-40B4-BE49-F238E27FC236}">
                <a16:creationId xmlns:a16="http://schemas.microsoft.com/office/drawing/2014/main" id="{8D95493A-E816-4B61-9A29-08A28331C30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7" name="Freeform 732">
            <a:extLst>
              <a:ext uri="{FF2B5EF4-FFF2-40B4-BE49-F238E27FC236}">
                <a16:creationId xmlns:a16="http://schemas.microsoft.com/office/drawing/2014/main" id="{07551DCB-BDA9-46DE-9F05-5D8586FDC47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8" name="Freeform 733">
            <a:extLst>
              <a:ext uri="{FF2B5EF4-FFF2-40B4-BE49-F238E27FC236}">
                <a16:creationId xmlns:a16="http://schemas.microsoft.com/office/drawing/2014/main" id="{4037A23A-83E1-4F6A-A68E-D5B1AECDC80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9" name="Freeform 734">
            <a:extLst>
              <a:ext uri="{FF2B5EF4-FFF2-40B4-BE49-F238E27FC236}">
                <a16:creationId xmlns:a16="http://schemas.microsoft.com/office/drawing/2014/main" id="{F30A9307-20C3-4818-A707-D891FEA5CE8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0" name="Rectangle 735">
            <a:extLst>
              <a:ext uri="{FF2B5EF4-FFF2-40B4-BE49-F238E27FC236}">
                <a16:creationId xmlns:a16="http://schemas.microsoft.com/office/drawing/2014/main" id="{3483F4FB-C004-4C90-91EB-7308AA0CF4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1" name="Freeform 736">
            <a:extLst>
              <a:ext uri="{FF2B5EF4-FFF2-40B4-BE49-F238E27FC236}">
                <a16:creationId xmlns:a16="http://schemas.microsoft.com/office/drawing/2014/main" id="{E857B12D-D800-42AA-9E9C-4B5DA505893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2" name="Rectangle 737">
            <a:extLst>
              <a:ext uri="{FF2B5EF4-FFF2-40B4-BE49-F238E27FC236}">
                <a16:creationId xmlns:a16="http://schemas.microsoft.com/office/drawing/2014/main" id="{13BB155C-2832-4772-A545-0FDD11B9FE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3" name="Freeform 738">
            <a:extLst>
              <a:ext uri="{FF2B5EF4-FFF2-40B4-BE49-F238E27FC236}">
                <a16:creationId xmlns:a16="http://schemas.microsoft.com/office/drawing/2014/main" id="{59411543-291C-404E-A4D5-DBEBE8EBB53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4" name="Freeform 739">
            <a:extLst>
              <a:ext uri="{FF2B5EF4-FFF2-40B4-BE49-F238E27FC236}">
                <a16:creationId xmlns:a16="http://schemas.microsoft.com/office/drawing/2014/main" id="{652C004A-B9D8-4702-A496-275E4E3B90C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5" name="Oval 740">
            <a:extLst>
              <a:ext uri="{FF2B5EF4-FFF2-40B4-BE49-F238E27FC236}">
                <a16:creationId xmlns:a16="http://schemas.microsoft.com/office/drawing/2014/main" id="{3E2786AF-024C-46B4-9876-33A7C8D98F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6" name="Freeform 741">
            <a:extLst>
              <a:ext uri="{FF2B5EF4-FFF2-40B4-BE49-F238E27FC236}">
                <a16:creationId xmlns:a16="http://schemas.microsoft.com/office/drawing/2014/main" id="{5342DB19-72E3-46CE-AC49-F4BD2E38C66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7" name="Freeform 742">
            <a:extLst>
              <a:ext uri="{FF2B5EF4-FFF2-40B4-BE49-F238E27FC236}">
                <a16:creationId xmlns:a16="http://schemas.microsoft.com/office/drawing/2014/main" id="{5270D547-3384-40CE-95B6-BEDA24A4083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8" name="Rectangle 743">
            <a:extLst>
              <a:ext uri="{FF2B5EF4-FFF2-40B4-BE49-F238E27FC236}">
                <a16:creationId xmlns:a16="http://schemas.microsoft.com/office/drawing/2014/main" id="{AF4DCF32-EA49-49B1-8BE4-7D339CE7F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9" name="Rectangle 744">
            <a:extLst>
              <a:ext uri="{FF2B5EF4-FFF2-40B4-BE49-F238E27FC236}">
                <a16:creationId xmlns:a16="http://schemas.microsoft.com/office/drawing/2014/main" id="{E2963203-E7F3-4C7B-8B3F-F2580C9248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0" name="Freeform 745">
            <a:extLst>
              <a:ext uri="{FF2B5EF4-FFF2-40B4-BE49-F238E27FC236}">
                <a16:creationId xmlns:a16="http://schemas.microsoft.com/office/drawing/2014/main" id="{05B5923D-3C90-4568-9A26-F7EA531E88B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1" name="Freeform 746">
            <a:extLst>
              <a:ext uri="{FF2B5EF4-FFF2-40B4-BE49-F238E27FC236}">
                <a16:creationId xmlns:a16="http://schemas.microsoft.com/office/drawing/2014/main" id="{DBE3C1D8-A811-462F-8D36-4BE7171023C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2" name="Rectangle 747">
            <a:extLst>
              <a:ext uri="{FF2B5EF4-FFF2-40B4-BE49-F238E27FC236}">
                <a16:creationId xmlns:a16="http://schemas.microsoft.com/office/drawing/2014/main" id="{31B1DE4B-A435-4745-B75F-983F53712E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3" name="Freeform 748">
            <a:extLst>
              <a:ext uri="{FF2B5EF4-FFF2-40B4-BE49-F238E27FC236}">
                <a16:creationId xmlns:a16="http://schemas.microsoft.com/office/drawing/2014/main" id="{91BAB05A-1924-4462-9C42-1792BB99BC6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4" name="Freeform 749">
            <a:extLst>
              <a:ext uri="{FF2B5EF4-FFF2-40B4-BE49-F238E27FC236}">
                <a16:creationId xmlns:a16="http://schemas.microsoft.com/office/drawing/2014/main" id="{7B69D74E-46A6-41B8-B09A-F9F80AB252A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5" name="Freeform 750">
            <a:extLst>
              <a:ext uri="{FF2B5EF4-FFF2-40B4-BE49-F238E27FC236}">
                <a16:creationId xmlns:a16="http://schemas.microsoft.com/office/drawing/2014/main" id="{397F68F0-2AB0-42CD-BCB5-857E88AFB8E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6" name="Freeform 751">
            <a:extLst>
              <a:ext uri="{FF2B5EF4-FFF2-40B4-BE49-F238E27FC236}">
                <a16:creationId xmlns:a16="http://schemas.microsoft.com/office/drawing/2014/main" id="{B100D6C1-8FC2-4AE1-A4A9-108805A9C0E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7" name="Freeform 752">
            <a:extLst>
              <a:ext uri="{FF2B5EF4-FFF2-40B4-BE49-F238E27FC236}">
                <a16:creationId xmlns:a16="http://schemas.microsoft.com/office/drawing/2014/main" id="{8796015E-492A-439A-92E8-CEADA5F729E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8" name="Freeform 753">
            <a:extLst>
              <a:ext uri="{FF2B5EF4-FFF2-40B4-BE49-F238E27FC236}">
                <a16:creationId xmlns:a16="http://schemas.microsoft.com/office/drawing/2014/main" id="{4AB5843E-2255-49CE-9168-337AB664F7E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9" name="Freeform 754">
            <a:extLst>
              <a:ext uri="{FF2B5EF4-FFF2-40B4-BE49-F238E27FC236}">
                <a16:creationId xmlns:a16="http://schemas.microsoft.com/office/drawing/2014/main" id="{0CE14E8A-1D75-491C-88B3-AF6C76723BB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0" name="Freeform 755">
            <a:extLst>
              <a:ext uri="{FF2B5EF4-FFF2-40B4-BE49-F238E27FC236}">
                <a16:creationId xmlns:a16="http://schemas.microsoft.com/office/drawing/2014/main" id="{ECE4CBF6-0002-47D6-8245-9307EA6C7D3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1" name="Freeform 756">
            <a:extLst>
              <a:ext uri="{FF2B5EF4-FFF2-40B4-BE49-F238E27FC236}">
                <a16:creationId xmlns:a16="http://schemas.microsoft.com/office/drawing/2014/main" id="{391A51B4-EA50-4107-AF6A-4F66EF78B60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2" name="Freeform 757">
            <a:extLst>
              <a:ext uri="{FF2B5EF4-FFF2-40B4-BE49-F238E27FC236}">
                <a16:creationId xmlns:a16="http://schemas.microsoft.com/office/drawing/2014/main" id="{F5BEF387-341F-4F42-9DDD-A3B96684D4F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3" name="Freeform 758">
            <a:extLst>
              <a:ext uri="{FF2B5EF4-FFF2-40B4-BE49-F238E27FC236}">
                <a16:creationId xmlns:a16="http://schemas.microsoft.com/office/drawing/2014/main" id="{1AA81FCD-D8DD-4C07-AB79-CC013C4DC3C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4" name="Rectangle 759">
            <a:extLst>
              <a:ext uri="{FF2B5EF4-FFF2-40B4-BE49-F238E27FC236}">
                <a16:creationId xmlns:a16="http://schemas.microsoft.com/office/drawing/2014/main" id="{F88A1217-C5F4-4016-832F-08A6AE1DDC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5" name="Freeform 760">
            <a:extLst>
              <a:ext uri="{FF2B5EF4-FFF2-40B4-BE49-F238E27FC236}">
                <a16:creationId xmlns:a16="http://schemas.microsoft.com/office/drawing/2014/main" id="{1FECF95D-376E-4256-A27B-EED3EF45C13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6" name="Freeform 761">
            <a:extLst>
              <a:ext uri="{FF2B5EF4-FFF2-40B4-BE49-F238E27FC236}">
                <a16:creationId xmlns:a16="http://schemas.microsoft.com/office/drawing/2014/main" id="{6F90DDEE-607F-4C8A-93F9-859A8CA73E2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7" name="Oval 762">
            <a:extLst>
              <a:ext uri="{FF2B5EF4-FFF2-40B4-BE49-F238E27FC236}">
                <a16:creationId xmlns:a16="http://schemas.microsoft.com/office/drawing/2014/main" id="{63A090A7-53CF-4DFE-AA3C-84D0994D4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8" name="Rectangle 763">
            <a:extLst>
              <a:ext uri="{FF2B5EF4-FFF2-40B4-BE49-F238E27FC236}">
                <a16:creationId xmlns:a16="http://schemas.microsoft.com/office/drawing/2014/main" id="{1CA3A4F1-AA38-41CE-857C-53BEC9AAE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9" name="Rectangle 764">
            <a:extLst>
              <a:ext uri="{FF2B5EF4-FFF2-40B4-BE49-F238E27FC236}">
                <a16:creationId xmlns:a16="http://schemas.microsoft.com/office/drawing/2014/main" id="{3534EAAE-8FB4-4FAD-ABC7-CBAB2764B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0" name="Freeform 765">
            <a:extLst>
              <a:ext uri="{FF2B5EF4-FFF2-40B4-BE49-F238E27FC236}">
                <a16:creationId xmlns:a16="http://schemas.microsoft.com/office/drawing/2014/main" id="{AE4C000A-C271-4CF5-8238-327379D76CE1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1" name="Freeform 766">
            <a:extLst>
              <a:ext uri="{FF2B5EF4-FFF2-40B4-BE49-F238E27FC236}">
                <a16:creationId xmlns:a16="http://schemas.microsoft.com/office/drawing/2014/main" id="{E3341981-8BA9-45C7-8DA7-BC7A48791E8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2" name="Freeform 767">
            <a:extLst>
              <a:ext uri="{FF2B5EF4-FFF2-40B4-BE49-F238E27FC236}">
                <a16:creationId xmlns:a16="http://schemas.microsoft.com/office/drawing/2014/main" id="{7F0E182E-5E5D-42FD-B108-714CA2D8216C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3175" cy="0"/>
          </a:xfrm>
          <a:custGeom>
            <a:avLst/>
            <a:gdLst>
              <a:gd name="T0" fmla="*/ 2 w 2"/>
              <a:gd name="T1" fmla="*/ 2 w 2"/>
              <a:gd name="T2" fmla="*/ 2 w 2"/>
              <a:gd name="T3" fmla="*/ 2 w 2"/>
              <a:gd name="T4" fmla="*/ 2 w 2"/>
              <a:gd name="T5" fmla="*/ 0 w 2"/>
              <a:gd name="T6" fmla="*/ 0 w 2"/>
              <a:gd name="T7" fmla="*/ 0 w 2"/>
              <a:gd name="T8" fmla="*/ 0 w 2"/>
              <a:gd name="T9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3" name="Freeform 768">
            <a:extLst>
              <a:ext uri="{FF2B5EF4-FFF2-40B4-BE49-F238E27FC236}">
                <a16:creationId xmlns:a16="http://schemas.microsoft.com/office/drawing/2014/main" id="{E6F66917-4EBF-45E6-8DFC-8CD598A3D00E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4" name="Freeform 769">
            <a:extLst>
              <a:ext uri="{FF2B5EF4-FFF2-40B4-BE49-F238E27FC236}">
                <a16:creationId xmlns:a16="http://schemas.microsoft.com/office/drawing/2014/main" id="{4F748194-64D1-4447-BE50-A7F811A2A12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5" name="Freeform 770">
            <a:extLst>
              <a:ext uri="{FF2B5EF4-FFF2-40B4-BE49-F238E27FC236}">
                <a16:creationId xmlns:a16="http://schemas.microsoft.com/office/drawing/2014/main" id="{BF0DF1B0-6120-47BC-B572-A94AA8B4675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6" name="Rectangle 771">
            <a:extLst>
              <a:ext uri="{FF2B5EF4-FFF2-40B4-BE49-F238E27FC236}">
                <a16:creationId xmlns:a16="http://schemas.microsoft.com/office/drawing/2014/main" id="{71F3E42B-87DC-4E5D-9EFB-B93B83A52C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7" name="Freeform 772">
            <a:extLst>
              <a:ext uri="{FF2B5EF4-FFF2-40B4-BE49-F238E27FC236}">
                <a16:creationId xmlns:a16="http://schemas.microsoft.com/office/drawing/2014/main" id="{ECB7AA2D-A19D-4FA6-841E-91469657656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8" name="Oval 773">
            <a:extLst>
              <a:ext uri="{FF2B5EF4-FFF2-40B4-BE49-F238E27FC236}">
                <a16:creationId xmlns:a16="http://schemas.microsoft.com/office/drawing/2014/main" id="{3202E337-3111-4122-9F99-E5817943F9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9" name="Freeform 774">
            <a:extLst>
              <a:ext uri="{FF2B5EF4-FFF2-40B4-BE49-F238E27FC236}">
                <a16:creationId xmlns:a16="http://schemas.microsoft.com/office/drawing/2014/main" id="{8CE77AFD-92B9-4F89-9B60-F0A5AE444D9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0" name="Freeform 775">
            <a:extLst>
              <a:ext uri="{FF2B5EF4-FFF2-40B4-BE49-F238E27FC236}">
                <a16:creationId xmlns:a16="http://schemas.microsoft.com/office/drawing/2014/main" id="{8A64A263-3E2A-402D-A2CC-5EE96374E84C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1" name="Freeform 776">
            <a:extLst>
              <a:ext uri="{FF2B5EF4-FFF2-40B4-BE49-F238E27FC236}">
                <a16:creationId xmlns:a16="http://schemas.microsoft.com/office/drawing/2014/main" id="{0358CF5C-2524-4C35-AD45-18F797B89E3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2" name="Freeform 777">
            <a:extLst>
              <a:ext uri="{FF2B5EF4-FFF2-40B4-BE49-F238E27FC236}">
                <a16:creationId xmlns:a16="http://schemas.microsoft.com/office/drawing/2014/main" id="{2141BAC3-86D5-4E7F-8F2E-9B88F0BCA319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3" name="Freeform 778">
            <a:extLst>
              <a:ext uri="{FF2B5EF4-FFF2-40B4-BE49-F238E27FC236}">
                <a16:creationId xmlns:a16="http://schemas.microsoft.com/office/drawing/2014/main" id="{F97977C1-7A02-46A3-BC37-813F00079A3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4" name="Freeform 779">
            <a:extLst>
              <a:ext uri="{FF2B5EF4-FFF2-40B4-BE49-F238E27FC236}">
                <a16:creationId xmlns:a16="http://schemas.microsoft.com/office/drawing/2014/main" id="{E34E4816-0CA6-498D-A862-F19C56E8BB1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5" name="Freeform 780">
            <a:extLst>
              <a:ext uri="{FF2B5EF4-FFF2-40B4-BE49-F238E27FC236}">
                <a16:creationId xmlns:a16="http://schemas.microsoft.com/office/drawing/2014/main" id="{F212C7DF-2DA5-4789-8114-40BCB855F05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6" name="Rectangle 781">
            <a:extLst>
              <a:ext uri="{FF2B5EF4-FFF2-40B4-BE49-F238E27FC236}">
                <a16:creationId xmlns:a16="http://schemas.microsoft.com/office/drawing/2014/main" id="{67424107-51C6-40E8-806C-AD94EAA5F1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7" name="Freeform 782">
            <a:extLst>
              <a:ext uri="{FF2B5EF4-FFF2-40B4-BE49-F238E27FC236}">
                <a16:creationId xmlns:a16="http://schemas.microsoft.com/office/drawing/2014/main" id="{1A5CD8AB-85DC-4B06-8AE9-90A883A604F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8" name="Freeform 783">
            <a:extLst>
              <a:ext uri="{FF2B5EF4-FFF2-40B4-BE49-F238E27FC236}">
                <a16:creationId xmlns:a16="http://schemas.microsoft.com/office/drawing/2014/main" id="{19056C50-6371-41A6-984B-74CD6C210D1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9" name="Freeform 784">
            <a:extLst>
              <a:ext uri="{FF2B5EF4-FFF2-40B4-BE49-F238E27FC236}">
                <a16:creationId xmlns:a16="http://schemas.microsoft.com/office/drawing/2014/main" id="{F6A95DA0-03FA-402B-BE42-E959CE423E4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0" name="Freeform 785">
            <a:extLst>
              <a:ext uri="{FF2B5EF4-FFF2-40B4-BE49-F238E27FC236}">
                <a16:creationId xmlns:a16="http://schemas.microsoft.com/office/drawing/2014/main" id="{C2287C15-73F8-40A7-BBE2-610E4E2FB6B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1" name="Freeform 786">
            <a:extLst>
              <a:ext uri="{FF2B5EF4-FFF2-40B4-BE49-F238E27FC236}">
                <a16:creationId xmlns:a16="http://schemas.microsoft.com/office/drawing/2014/main" id="{B0883D61-F9E0-475F-AAEF-AC16366B3B9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2" name="Freeform 787">
            <a:extLst>
              <a:ext uri="{FF2B5EF4-FFF2-40B4-BE49-F238E27FC236}">
                <a16:creationId xmlns:a16="http://schemas.microsoft.com/office/drawing/2014/main" id="{AD841DD3-F159-45E7-91EC-AD69FA35EB65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3" name="Freeform 788">
            <a:extLst>
              <a:ext uri="{FF2B5EF4-FFF2-40B4-BE49-F238E27FC236}">
                <a16:creationId xmlns:a16="http://schemas.microsoft.com/office/drawing/2014/main" id="{29C4706F-2EF3-49FC-88F0-417D3A8389C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4" name="Freeform 789">
            <a:extLst>
              <a:ext uri="{FF2B5EF4-FFF2-40B4-BE49-F238E27FC236}">
                <a16:creationId xmlns:a16="http://schemas.microsoft.com/office/drawing/2014/main" id="{CB81493C-C5DA-49C3-A255-D31F349BDB0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5" name="Freeform 790">
            <a:extLst>
              <a:ext uri="{FF2B5EF4-FFF2-40B4-BE49-F238E27FC236}">
                <a16:creationId xmlns:a16="http://schemas.microsoft.com/office/drawing/2014/main" id="{56729306-3E76-4BAC-BD6C-BA6BE7976D7F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6" name="Freeform 791">
            <a:extLst>
              <a:ext uri="{FF2B5EF4-FFF2-40B4-BE49-F238E27FC236}">
                <a16:creationId xmlns:a16="http://schemas.microsoft.com/office/drawing/2014/main" id="{40593F28-2308-458F-8453-7EB93DB443DF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3175" cy="0"/>
          </a:xfrm>
          <a:custGeom>
            <a:avLst/>
            <a:gdLst>
              <a:gd name="T0" fmla="*/ 2 w 2"/>
              <a:gd name="T1" fmla="*/ 2 w 2"/>
              <a:gd name="T2" fmla="*/ 2 w 2"/>
              <a:gd name="T3" fmla="*/ 2 w 2"/>
              <a:gd name="T4" fmla="*/ 2 w 2"/>
              <a:gd name="T5" fmla="*/ 2 w 2"/>
              <a:gd name="T6" fmla="*/ 2 w 2"/>
              <a:gd name="T7" fmla="*/ 2 w 2"/>
              <a:gd name="T8" fmla="*/ 2 w 2"/>
              <a:gd name="T9" fmla="*/ 0 w 2"/>
              <a:gd name="T10" fmla="*/ 0 w 2"/>
              <a:gd name="T11" fmla="*/ 0 w 2"/>
              <a:gd name="T12" fmla="*/ 2 w 2"/>
              <a:gd name="T13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7" name="Freeform 792">
            <a:extLst>
              <a:ext uri="{FF2B5EF4-FFF2-40B4-BE49-F238E27FC236}">
                <a16:creationId xmlns:a16="http://schemas.microsoft.com/office/drawing/2014/main" id="{61E6CAE7-8C9E-4AA5-AAD2-9D6BD00EAEB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8" name="Rectangle 793">
            <a:extLst>
              <a:ext uri="{FF2B5EF4-FFF2-40B4-BE49-F238E27FC236}">
                <a16:creationId xmlns:a16="http://schemas.microsoft.com/office/drawing/2014/main" id="{4F5F828D-767F-4169-9031-BF5CFB3F64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9" name="Rectangle 794">
            <a:extLst>
              <a:ext uri="{FF2B5EF4-FFF2-40B4-BE49-F238E27FC236}">
                <a16:creationId xmlns:a16="http://schemas.microsoft.com/office/drawing/2014/main" id="{24E0698B-015E-4ABA-89C0-879D7F0C0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0" name="Freeform 795">
            <a:extLst>
              <a:ext uri="{FF2B5EF4-FFF2-40B4-BE49-F238E27FC236}">
                <a16:creationId xmlns:a16="http://schemas.microsoft.com/office/drawing/2014/main" id="{A4EDF4D1-557C-4B49-B592-850B4BE881C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1" name="Freeform 796">
            <a:extLst>
              <a:ext uri="{FF2B5EF4-FFF2-40B4-BE49-F238E27FC236}">
                <a16:creationId xmlns:a16="http://schemas.microsoft.com/office/drawing/2014/main" id="{CAB7B7DA-7D88-42C9-8206-C875CFB8FF9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2" name="Freeform 797">
            <a:extLst>
              <a:ext uri="{FF2B5EF4-FFF2-40B4-BE49-F238E27FC236}">
                <a16:creationId xmlns:a16="http://schemas.microsoft.com/office/drawing/2014/main" id="{2EB5C069-EFC0-463E-B52F-B15E3B40067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3" name="Freeform 798">
            <a:extLst>
              <a:ext uri="{FF2B5EF4-FFF2-40B4-BE49-F238E27FC236}">
                <a16:creationId xmlns:a16="http://schemas.microsoft.com/office/drawing/2014/main" id="{64BD842A-3E10-4BFF-B1ED-3A1ADCB8FFB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4" name="Freeform 799">
            <a:extLst>
              <a:ext uri="{FF2B5EF4-FFF2-40B4-BE49-F238E27FC236}">
                <a16:creationId xmlns:a16="http://schemas.microsoft.com/office/drawing/2014/main" id="{000B3F9E-041C-4CAE-836B-6382D0FDFD1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5" name="Rectangle 800">
            <a:extLst>
              <a:ext uri="{FF2B5EF4-FFF2-40B4-BE49-F238E27FC236}">
                <a16:creationId xmlns:a16="http://schemas.microsoft.com/office/drawing/2014/main" id="{3DCC249A-E1D9-44A8-BDCA-3D8C0BFCF2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6" name="Freeform 801">
            <a:extLst>
              <a:ext uri="{FF2B5EF4-FFF2-40B4-BE49-F238E27FC236}">
                <a16:creationId xmlns:a16="http://schemas.microsoft.com/office/drawing/2014/main" id="{C3865C69-B0BE-4B1D-B7AE-C644FE8A1AE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7" name="Freeform 802">
            <a:extLst>
              <a:ext uri="{FF2B5EF4-FFF2-40B4-BE49-F238E27FC236}">
                <a16:creationId xmlns:a16="http://schemas.microsoft.com/office/drawing/2014/main" id="{65EF0FE1-FAFB-4FD6-A779-EF048A596BB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8" name="Freeform 803">
            <a:extLst>
              <a:ext uri="{FF2B5EF4-FFF2-40B4-BE49-F238E27FC236}">
                <a16:creationId xmlns:a16="http://schemas.microsoft.com/office/drawing/2014/main" id="{F1F13DC7-5689-4696-94A7-E7EF3E5B9F2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9" name="Freeform 804">
            <a:extLst>
              <a:ext uri="{FF2B5EF4-FFF2-40B4-BE49-F238E27FC236}">
                <a16:creationId xmlns:a16="http://schemas.microsoft.com/office/drawing/2014/main" id="{3D786C91-88CB-45CB-890B-1A5823C1C7E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0" name="Freeform 805">
            <a:extLst>
              <a:ext uri="{FF2B5EF4-FFF2-40B4-BE49-F238E27FC236}">
                <a16:creationId xmlns:a16="http://schemas.microsoft.com/office/drawing/2014/main" id="{865ECFC8-C223-4511-A41D-5C5D1A72469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" name="Freeform 806">
            <a:extLst>
              <a:ext uri="{FF2B5EF4-FFF2-40B4-BE49-F238E27FC236}">
                <a16:creationId xmlns:a16="http://schemas.microsoft.com/office/drawing/2014/main" id="{E79E2141-1D36-4A2C-801B-3B48A5998E9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2" name="Freeform 807">
            <a:extLst>
              <a:ext uri="{FF2B5EF4-FFF2-40B4-BE49-F238E27FC236}">
                <a16:creationId xmlns:a16="http://schemas.microsoft.com/office/drawing/2014/main" id="{5EFA2B45-91E0-49FA-9F09-BC273AEF955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3" name="Freeform 809">
            <a:extLst>
              <a:ext uri="{FF2B5EF4-FFF2-40B4-BE49-F238E27FC236}">
                <a16:creationId xmlns:a16="http://schemas.microsoft.com/office/drawing/2014/main" id="{316A0BAD-973C-440F-963B-0BEB86233456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4" name="Oval 810">
            <a:extLst>
              <a:ext uri="{FF2B5EF4-FFF2-40B4-BE49-F238E27FC236}">
                <a16:creationId xmlns:a16="http://schemas.microsoft.com/office/drawing/2014/main" id="{A1F6CDC8-5CE3-4EE9-86D6-754651DC97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5" name="Freeform 811">
            <a:extLst>
              <a:ext uri="{FF2B5EF4-FFF2-40B4-BE49-F238E27FC236}">
                <a16:creationId xmlns:a16="http://schemas.microsoft.com/office/drawing/2014/main" id="{A9D61367-6D3C-40B1-8CCD-5384BE33B6B1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6" name="Freeform 812">
            <a:extLst>
              <a:ext uri="{FF2B5EF4-FFF2-40B4-BE49-F238E27FC236}">
                <a16:creationId xmlns:a16="http://schemas.microsoft.com/office/drawing/2014/main" id="{D05F4DE5-27EA-4732-AC1B-559035CDC12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7" name="Freeform 813">
            <a:extLst>
              <a:ext uri="{FF2B5EF4-FFF2-40B4-BE49-F238E27FC236}">
                <a16:creationId xmlns:a16="http://schemas.microsoft.com/office/drawing/2014/main" id="{CA8BDC2E-C27C-4055-B0C8-319A95613076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8" name="Rectangle 814">
            <a:extLst>
              <a:ext uri="{FF2B5EF4-FFF2-40B4-BE49-F238E27FC236}">
                <a16:creationId xmlns:a16="http://schemas.microsoft.com/office/drawing/2014/main" id="{FF96DFEF-8BFB-4FCA-A845-721FB7B436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9" name="Freeform 815">
            <a:extLst>
              <a:ext uri="{FF2B5EF4-FFF2-40B4-BE49-F238E27FC236}">
                <a16:creationId xmlns:a16="http://schemas.microsoft.com/office/drawing/2014/main" id="{7F67D3B6-E720-4A00-8076-0E9EB10D850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0" name="Freeform 816">
            <a:extLst>
              <a:ext uri="{FF2B5EF4-FFF2-40B4-BE49-F238E27FC236}">
                <a16:creationId xmlns:a16="http://schemas.microsoft.com/office/drawing/2014/main" id="{06FB8A55-55BE-4D06-9945-E566F5F8D70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1" name="Freeform 817">
            <a:extLst>
              <a:ext uri="{FF2B5EF4-FFF2-40B4-BE49-F238E27FC236}">
                <a16:creationId xmlns:a16="http://schemas.microsoft.com/office/drawing/2014/main" id="{D91971C6-4CC0-49BB-AC3F-1BF790968F58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2" name="Rectangle 818">
            <a:extLst>
              <a:ext uri="{FF2B5EF4-FFF2-40B4-BE49-F238E27FC236}">
                <a16:creationId xmlns:a16="http://schemas.microsoft.com/office/drawing/2014/main" id="{9F35D2B0-9946-4431-AADE-B7C62806EF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3" name="Freeform 819">
            <a:extLst>
              <a:ext uri="{FF2B5EF4-FFF2-40B4-BE49-F238E27FC236}">
                <a16:creationId xmlns:a16="http://schemas.microsoft.com/office/drawing/2014/main" id="{77936F42-B88E-426F-88AB-C11F6926C1D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4" name="Rectangle 820">
            <a:extLst>
              <a:ext uri="{FF2B5EF4-FFF2-40B4-BE49-F238E27FC236}">
                <a16:creationId xmlns:a16="http://schemas.microsoft.com/office/drawing/2014/main" id="{A7B33590-D4EB-4DD8-882B-9FA94945D8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5" name="Rectangle 821">
            <a:extLst>
              <a:ext uri="{FF2B5EF4-FFF2-40B4-BE49-F238E27FC236}">
                <a16:creationId xmlns:a16="http://schemas.microsoft.com/office/drawing/2014/main" id="{FE818CAC-FC8A-47B4-9E11-FECD394310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6" name="Rectangle 822">
            <a:extLst>
              <a:ext uri="{FF2B5EF4-FFF2-40B4-BE49-F238E27FC236}">
                <a16:creationId xmlns:a16="http://schemas.microsoft.com/office/drawing/2014/main" id="{124D5EC6-1529-4A83-BFDF-CFA32D6D55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7" name="Freeform 823">
            <a:extLst>
              <a:ext uri="{FF2B5EF4-FFF2-40B4-BE49-F238E27FC236}">
                <a16:creationId xmlns:a16="http://schemas.microsoft.com/office/drawing/2014/main" id="{7B70F989-47EF-4E37-B5CC-429EFC3E43D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8" name="Freeform 824">
            <a:extLst>
              <a:ext uri="{FF2B5EF4-FFF2-40B4-BE49-F238E27FC236}">
                <a16:creationId xmlns:a16="http://schemas.microsoft.com/office/drawing/2014/main" id="{90944D12-DC3E-4EC1-BB47-1DAFE9E936B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9" name="Rectangle 825">
            <a:extLst>
              <a:ext uri="{FF2B5EF4-FFF2-40B4-BE49-F238E27FC236}">
                <a16:creationId xmlns:a16="http://schemas.microsoft.com/office/drawing/2014/main" id="{F921A916-7119-4775-AEE8-E76D23A56A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0" name="Freeform 826">
            <a:extLst>
              <a:ext uri="{FF2B5EF4-FFF2-40B4-BE49-F238E27FC236}">
                <a16:creationId xmlns:a16="http://schemas.microsoft.com/office/drawing/2014/main" id="{CAED09E1-AB3E-4EC5-A535-61DF363D047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1" name="Freeform 827">
            <a:extLst>
              <a:ext uri="{FF2B5EF4-FFF2-40B4-BE49-F238E27FC236}">
                <a16:creationId xmlns:a16="http://schemas.microsoft.com/office/drawing/2014/main" id="{1397CEC8-43B2-41BA-A90E-4D60166B977E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2" name="Freeform 828">
            <a:extLst>
              <a:ext uri="{FF2B5EF4-FFF2-40B4-BE49-F238E27FC236}">
                <a16:creationId xmlns:a16="http://schemas.microsoft.com/office/drawing/2014/main" id="{08F840E6-6876-4551-890C-63A423B60AE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3" name="Freeform 829">
            <a:extLst>
              <a:ext uri="{FF2B5EF4-FFF2-40B4-BE49-F238E27FC236}">
                <a16:creationId xmlns:a16="http://schemas.microsoft.com/office/drawing/2014/main" id="{F3D1511D-3AE7-4991-A2F0-6CF3702C7C2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4" name="Rectangle 830">
            <a:extLst>
              <a:ext uri="{FF2B5EF4-FFF2-40B4-BE49-F238E27FC236}">
                <a16:creationId xmlns:a16="http://schemas.microsoft.com/office/drawing/2014/main" id="{C332704B-83E2-4711-9428-E8EF632F56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5" name="Freeform 831">
            <a:extLst>
              <a:ext uri="{FF2B5EF4-FFF2-40B4-BE49-F238E27FC236}">
                <a16:creationId xmlns:a16="http://schemas.microsoft.com/office/drawing/2014/main" id="{97A90039-7C08-4E06-9512-2FE0320337E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6" name="Freeform 832">
            <a:extLst>
              <a:ext uri="{FF2B5EF4-FFF2-40B4-BE49-F238E27FC236}">
                <a16:creationId xmlns:a16="http://schemas.microsoft.com/office/drawing/2014/main" id="{64C72176-9E3D-4834-BB5C-8B099CDDF90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7" name="Freeform 833">
            <a:extLst>
              <a:ext uri="{FF2B5EF4-FFF2-40B4-BE49-F238E27FC236}">
                <a16:creationId xmlns:a16="http://schemas.microsoft.com/office/drawing/2014/main" id="{4045C847-8219-4BF5-8B43-E970F97CF11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8" name="Freeform 834">
            <a:extLst>
              <a:ext uri="{FF2B5EF4-FFF2-40B4-BE49-F238E27FC236}">
                <a16:creationId xmlns:a16="http://schemas.microsoft.com/office/drawing/2014/main" id="{9FC4429A-F580-4017-93AB-4C491ADD1C7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9" name="Freeform 835">
            <a:extLst>
              <a:ext uri="{FF2B5EF4-FFF2-40B4-BE49-F238E27FC236}">
                <a16:creationId xmlns:a16="http://schemas.microsoft.com/office/drawing/2014/main" id="{FCADC85C-2C9C-41E8-9E2C-E18C0763F418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0" name="Freeform 836">
            <a:extLst>
              <a:ext uri="{FF2B5EF4-FFF2-40B4-BE49-F238E27FC236}">
                <a16:creationId xmlns:a16="http://schemas.microsoft.com/office/drawing/2014/main" id="{0A87D70A-1910-4940-89C7-9F47ED453E9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1" name="Freeform 837">
            <a:extLst>
              <a:ext uri="{FF2B5EF4-FFF2-40B4-BE49-F238E27FC236}">
                <a16:creationId xmlns:a16="http://schemas.microsoft.com/office/drawing/2014/main" id="{2667A518-B660-4393-9B27-B836361BD56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2" name="Freeform 838">
            <a:extLst>
              <a:ext uri="{FF2B5EF4-FFF2-40B4-BE49-F238E27FC236}">
                <a16:creationId xmlns:a16="http://schemas.microsoft.com/office/drawing/2014/main" id="{9B2C8CD4-700B-4DF0-A729-52D76886C71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3" name="Freeform 839">
            <a:extLst>
              <a:ext uri="{FF2B5EF4-FFF2-40B4-BE49-F238E27FC236}">
                <a16:creationId xmlns:a16="http://schemas.microsoft.com/office/drawing/2014/main" id="{EB0C973D-08B5-431A-987B-25C4D6EB161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4" name="Freeform 840">
            <a:extLst>
              <a:ext uri="{FF2B5EF4-FFF2-40B4-BE49-F238E27FC236}">
                <a16:creationId xmlns:a16="http://schemas.microsoft.com/office/drawing/2014/main" id="{497133A5-2537-45E3-BEE9-FF839DD3942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5" name="Rectangle 841">
            <a:extLst>
              <a:ext uri="{FF2B5EF4-FFF2-40B4-BE49-F238E27FC236}">
                <a16:creationId xmlns:a16="http://schemas.microsoft.com/office/drawing/2014/main" id="{3CA74CE0-33DC-4A5C-BDB0-1C348CEB95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6" name="Freeform 842">
            <a:extLst>
              <a:ext uri="{FF2B5EF4-FFF2-40B4-BE49-F238E27FC236}">
                <a16:creationId xmlns:a16="http://schemas.microsoft.com/office/drawing/2014/main" id="{2847F228-DE0C-45C1-BA01-365C149DCD2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7" name="Freeform 843">
            <a:extLst>
              <a:ext uri="{FF2B5EF4-FFF2-40B4-BE49-F238E27FC236}">
                <a16:creationId xmlns:a16="http://schemas.microsoft.com/office/drawing/2014/main" id="{E2E9635D-8840-4BE8-B6BE-825F31D7354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8" name="Freeform 844">
            <a:extLst>
              <a:ext uri="{FF2B5EF4-FFF2-40B4-BE49-F238E27FC236}">
                <a16:creationId xmlns:a16="http://schemas.microsoft.com/office/drawing/2014/main" id="{C05B139B-0AC0-4B48-B7A1-2C44A50D002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9" name="Freeform 845">
            <a:extLst>
              <a:ext uri="{FF2B5EF4-FFF2-40B4-BE49-F238E27FC236}">
                <a16:creationId xmlns:a16="http://schemas.microsoft.com/office/drawing/2014/main" id="{D3D45E78-7CC2-42CA-A3B3-62DC47AC5319}"/>
              </a:ext>
            </a:extLst>
          </p:cNvPr>
          <p:cNvSpPr>
            <a:spLocks noEditPoints="1"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0" name="Freeform 846">
            <a:extLst>
              <a:ext uri="{FF2B5EF4-FFF2-40B4-BE49-F238E27FC236}">
                <a16:creationId xmlns:a16="http://schemas.microsoft.com/office/drawing/2014/main" id="{3A44A599-2675-46AC-B00F-521BED17301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1" name="Freeform 847">
            <a:extLst>
              <a:ext uri="{FF2B5EF4-FFF2-40B4-BE49-F238E27FC236}">
                <a16:creationId xmlns:a16="http://schemas.microsoft.com/office/drawing/2014/main" id="{5890B2C8-C5E2-4EB7-8A9F-A85A29164AD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2" name="Rectangle 848">
            <a:extLst>
              <a:ext uri="{FF2B5EF4-FFF2-40B4-BE49-F238E27FC236}">
                <a16:creationId xmlns:a16="http://schemas.microsoft.com/office/drawing/2014/main" id="{C396DBB8-E4EF-431D-B4C6-81622C9796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3" name="Rectangle 849">
            <a:extLst>
              <a:ext uri="{FF2B5EF4-FFF2-40B4-BE49-F238E27FC236}">
                <a16:creationId xmlns:a16="http://schemas.microsoft.com/office/drawing/2014/main" id="{67E9D84B-C10F-4548-9548-FFA10AF84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4" name="Freeform 850">
            <a:extLst>
              <a:ext uri="{FF2B5EF4-FFF2-40B4-BE49-F238E27FC236}">
                <a16:creationId xmlns:a16="http://schemas.microsoft.com/office/drawing/2014/main" id="{82893268-B6A4-4ADE-8D70-7D73E4F8311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5" name="Freeform 851">
            <a:extLst>
              <a:ext uri="{FF2B5EF4-FFF2-40B4-BE49-F238E27FC236}">
                <a16:creationId xmlns:a16="http://schemas.microsoft.com/office/drawing/2014/main" id="{A3B23F77-71AD-4688-B628-096B085C92D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6" name="Freeform 852">
            <a:extLst>
              <a:ext uri="{FF2B5EF4-FFF2-40B4-BE49-F238E27FC236}">
                <a16:creationId xmlns:a16="http://schemas.microsoft.com/office/drawing/2014/main" id="{EF6464A6-6B78-41E3-9845-89388E16C65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7" name="Freeform 853">
            <a:extLst>
              <a:ext uri="{FF2B5EF4-FFF2-40B4-BE49-F238E27FC236}">
                <a16:creationId xmlns:a16="http://schemas.microsoft.com/office/drawing/2014/main" id="{C0EB8C43-169A-4092-A810-1E1B3518354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8" name="Freeform 854">
            <a:extLst>
              <a:ext uri="{FF2B5EF4-FFF2-40B4-BE49-F238E27FC236}">
                <a16:creationId xmlns:a16="http://schemas.microsoft.com/office/drawing/2014/main" id="{D7D02A1F-8AE1-4B3D-B962-2A3D6D12E7E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9" name="Rectangle 855">
            <a:extLst>
              <a:ext uri="{FF2B5EF4-FFF2-40B4-BE49-F238E27FC236}">
                <a16:creationId xmlns:a16="http://schemas.microsoft.com/office/drawing/2014/main" id="{5FFDC1BC-301B-4842-99CC-95AB9A512D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0" name="Freeform 856">
            <a:extLst>
              <a:ext uri="{FF2B5EF4-FFF2-40B4-BE49-F238E27FC236}">
                <a16:creationId xmlns:a16="http://schemas.microsoft.com/office/drawing/2014/main" id="{89F6992F-2C2A-40E4-B864-16A22E0F17F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1" name="Rectangle 857">
            <a:extLst>
              <a:ext uri="{FF2B5EF4-FFF2-40B4-BE49-F238E27FC236}">
                <a16:creationId xmlns:a16="http://schemas.microsoft.com/office/drawing/2014/main" id="{2EE15C34-AB2A-40D8-9296-3B704BA580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2" name="Freeform 858">
            <a:extLst>
              <a:ext uri="{FF2B5EF4-FFF2-40B4-BE49-F238E27FC236}">
                <a16:creationId xmlns:a16="http://schemas.microsoft.com/office/drawing/2014/main" id="{689A497A-4517-4911-B80C-83811F2C89E7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3" name="Freeform 859">
            <a:extLst>
              <a:ext uri="{FF2B5EF4-FFF2-40B4-BE49-F238E27FC236}">
                <a16:creationId xmlns:a16="http://schemas.microsoft.com/office/drawing/2014/main" id="{B8AAB96B-8961-48F8-AC9E-E67D47ECFCB3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4" name="Freeform 860">
            <a:extLst>
              <a:ext uri="{FF2B5EF4-FFF2-40B4-BE49-F238E27FC236}">
                <a16:creationId xmlns:a16="http://schemas.microsoft.com/office/drawing/2014/main" id="{AA5CA4B2-5BE7-4D92-A20C-F5D834318F4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5" name="Rectangle 861">
            <a:extLst>
              <a:ext uri="{FF2B5EF4-FFF2-40B4-BE49-F238E27FC236}">
                <a16:creationId xmlns:a16="http://schemas.microsoft.com/office/drawing/2014/main" id="{08B269F3-FC80-4FE2-BED6-0B78BDD01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6" name="Rectangle 862">
            <a:extLst>
              <a:ext uri="{FF2B5EF4-FFF2-40B4-BE49-F238E27FC236}">
                <a16:creationId xmlns:a16="http://schemas.microsoft.com/office/drawing/2014/main" id="{F0842377-1AF7-41FE-83A9-CBC53F18B8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7" name="Oval 863">
            <a:extLst>
              <a:ext uri="{FF2B5EF4-FFF2-40B4-BE49-F238E27FC236}">
                <a16:creationId xmlns:a16="http://schemas.microsoft.com/office/drawing/2014/main" id="{C03BADF0-9D00-424F-953D-A066759205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8" name="Freeform 864">
            <a:extLst>
              <a:ext uri="{FF2B5EF4-FFF2-40B4-BE49-F238E27FC236}">
                <a16:creationId xmlns:a16="http://schemas.microsoft.com/office/drawing/2014/main" id="{F3F24FDC-B881-40EB-A3FF-F1999EB58EF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9" name="Freeform 865">
            <a:extLst>
              <a:ext uri="{FF2B5EF4-FFF2-40B4-BE49-F238E27FC236}">
                <a16:creationId xmlns:a16="http://schemas.microsoft.com/office/drawing/2014/main" id="{92D98904-3E7D-430A-996E-5AF22B63684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0" name="Freeform 866">
            <a:extLst>
              <a:ext uri="{FF2B5EF4-FFF2-40B4-BE49-F238E27FC236}">
                <a16:creationId xmlns:a16="http://schemas.microsoft.com/office/drawing/2014/main" id="{0C165F72-366B-4083-96AC-A3AC53A3D034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1" name="Freeform 867">
            <a:extLst>
              <a:ext uri="{FF2B5EF4-FFF2-40B4-BE49-F238E27FC236}">
                <a16:creationId xmlns:a16="http://schemas.microsoft.com/office/drawing/2014/main" id="{0B684E67-B7FA-4B0B-AEFB-30F40BFB4CB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2" name="Freeform 868">
            <a:extLst>
              <a:ext uri="{FF2B5EF4-FFF2-40B4-BE49-F238E27FC236}">
                <a16:creationId xmlns:a16="http://schemas.microsoft.com/office/drawing/2014/main" id="{BC19E402-8E7D-42D4-8F06-2B4ADF40342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3" name="Freeform 869">
            <a:extLst>
              <a:ext uri="{FF2B5EF4-FFF2-40B4-BE49-F238E27FC236}">
                <a16:creationId xmlns:a16="http://schemas.microsoft.com/office/drawing/2014/main" id="{27B2F4A3-EC96-4550-8015-0B786B727EA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4" name="Rectangle 870">
            <a:extLst>
              <a:ext uri="{FF2B5EF4-FFF2-40B4-BE49-F238E27FC236}">
                <a16:creationId xmlns:a16="http://schemas.microsoft.com/office/drawing/2014/main" id="{635B005D-8733-4C57-B60B-DB850D5C7C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5" name="Freeform 871">
            <a:extLst>
              <a:ext uri="{FF2B5EF4-FFF2-40B4-BE49-F238E27FC236}">
                <a16:creationId xmlns:a16="http://schemas.microsoft.com/office/drawing/2014/main" id="{038BE3D8-8C49-4F14-A325-356A5819506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6" name="Freeform 872">
            <a:extLst>
              <a:ext uri="{FF2B5EF4-FFF2-40B4-BE49-F238E27FC236}">
                <a16:creationId xmlns:a16="http://schemas.microsoft.com/office/drawing/2014/main" id="{CEF1268A-BF4D-4D2E-B3C2-F4988A7FF4F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7" name="Freeform 873">
            <a:extLst>
              <a:ext uri="{FF2B5EF4-FFF2-40B4-BE49-F238E27FC236}">
                <a16:creationId xmlns:a16="http://schemas.microsoft.com/office/drawing/2014/main" id="{693007F7-5251-4BE0-8979-29575EDD6B35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3175" cy="0"/>
          </a:xfrm>
          <a:custGeom>
            <a:avLst/>
            <a:gdLst>
              <a:gd name="T0" fmla="*/ 0 w 2"/>
              <a:gd name="T1" fmla="*/ 2 w 2"/>
              <a:gd name="T2" fmla="*/ 2 w 2"/>
              <a:gd name="T3" fmla="*/ 0 w 2"/>
              <a:gd name="T4" fmla="*/ 0 w 2"/>
              <a:gd name="T5" fmla="*/ 0 w 2"/>
              <a:gd name="T6" fmla="*/ 0 w 2"/>
              <a:gd name="T7" fmla="*/ 0 w 2"/>
              <a:gd name="T8" fmla="*/ 0 w 2"/>
              <a:gd name="T9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8" name="Freeform 874">
            <a:extLst>
              <a:ext uri="{FF2B5EF4-FFF2-40B4-BE49-F238E27FC236}">
                <a16:creationId xmlns:a16="http://schemas.microsoft.com/office/drawing/2014/main" id="{D6D7DFFC-4D0E-409A-AEE2-F756AC200A8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9" name="Freeform 875">
            <a:extLst>
              <a:ext uri="{FF2B5EF4-FFF2-40B4-BE49-F238E27FC236}">
                <a16:creationId xmlns:a16="http://schemas.microsoft.com/office/drawing/2014/main" id="{80384AC0-F6FD-42DB-983C-E4C47589D4B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0" name="Freeform 876">
            <a:extLst>
              <a:ext uri="{FF2B5EF4-FFF2-40B4-BE49-F238E27FC236}">
                <a16:creationId xmlns:a16="http://schemas.microsoft.com/office/drawing/2014/main" id="{A846AC78-0FE5-428D-A95C-0C53F09D6A9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1" name="Freeform 877">
            <a:extLst>
              <a:ext uri="{FF2B5EF4-FFF2-40B4-BE49-F238E27FC236}">
                <a16:creationId xmlns:a16="http://schemas.microsoft.com/office/drawing/2014/main" id="{449C29A7-2DC4-4E62-9072-DF6746B8044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2" name="Oval 878">
            <a:extLst>
              <a:ext uri="{FF2B5EF4-FFF2-40B4-BE49-F238E27FC236}">
                <a16:creationId xmlns:a16="http://schemas.microsoft.com/office/drawing/2014/main" id="{A9A77AF9-1C85-46C7-A994-10E7A9388A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3" name="Freeform 879">
            <a:extLst>
              <a:ext uri="{FF2B5EF4-FFF2-40B4-BE49-F238E27FC236}">
                <a16:creationId xmlns:a16="http://schemas.microsoft.com/office/drawing/2014/main" id="{F4D6AFEE-ADDD-46CF-9623-1CE449A28B2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4" name="Freeform 880">
            <a:extLst>
              <a:ext uri="{FF2B5EF4-FFF2-40B4-BE49-F238E27FC236}">
                <a16:creationId xmlns:a16="http://schemas.microsoft.com/office/drawing/2014/main" id="{67A5122D-033D-4A70-8254-48D8FAA13190}"/>
              </a:ext>
            </a:extLst>
          </p:cNvPr>
          <p:cNvSpPr>
            <a:spLocks noEditPoints="1"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5" name="Freeform 881">
            <a:extLst>
              <a:ext uri="{FF2B5EF4-FFF2-40B4-BE49-F238E27FC236}">
                <a16:creationId xmlns:a16="http://schemas.microsoft.com/office/drawing/2014/main" id="{1E0EECDD-6BD3-4634-B4E4-6EF5136C787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6" name="Freeform 882">
            <a:extLst>
              <a:ext uri="{FF2B5EF4-FFF2-40B4-BE49-F238E27FC236}">
                <a16:creationId xmlns:a16="http://schemas.microsoft.com/office/drawing/2014/main" id="{0CC69DAE-5B49-4386-BC13-9E2FE9A4E5F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7" name="Freeform 883">
            <a:extLst>
              <a:ext uri="{FF2B5EF4-FFF2-40B4-BE49-F238E27FC236}">
                <a16:creationId xmlns:a16="http://schemas.microsoft.com/office/drawing/2014/main" id="{586EC657-A311-4C5F-ADEC-64C671234D6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8" name="Freeform 884">
            <a:extLst>
              <a:ext uri="{FF2B5EF4-FFF2-40B4-BE49-F238E27FC236}">
                <a16:creationId xmlns:a16="http://schemas.microsoft.com/office/drawing/2014/main" id="{258C7FBD-72EF-4FF6-9732-BCFF8384A90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9" name="Freeform 885">
            <a:extLst>
              <a:ext uri="{FF2B5EF4-FFF2-40B4-BE49-F238E27FC236}">
                <a16:creationId xmlns:a16="http://schemas.microsoft.com/office/drawing/2014/main" id="{2ED53F4F-423C-4B66-B24F-4CBB7FFE205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0" name="Freeform 886">
            <a:extLst>
              <a:ext uri="{FF2B5EF4-FFF2-40B4-BE49-F238E27FC236}">
                <a16:creationId xmlns:a16="http://schemas.microsoft.com/office/drawing/2014/main" id="{36B3D19C-66BD-42CB-949C-A666FC2B477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1" name="Freeform 887">
            <a:extLst>
              <a:ext uri="{FF2B5EF4-FFF2-40B4-BE49-F238E27FC236}">
                <a16:creationId xmlns:a16="http://schemas.microsoft.com/office/drawing/2014/main" id="{635EFA0D-A754-48DC-A79A-4278B9F0D72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2" name="Freeform 888">
            <a:extLst>
              <a:ext uri="{FF2B5EF4-FFF2-40B4-BE49-F238E27FC236}">
                <a16:creationId xmlns:a16="http://schemas.microsoft.com/office/drawing/2014/main" id="{5373CCCA-0FFB-4430-9CC0-312DB5DB1E4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3" name="Rectangle 889">
            <a:extLst>
              <a:ext uri="{FF2B5EF4-FFF2-40B4-BE49-F238E27FC236}">
                <a16:creationId xmlns:a16="http://schemas.microsoft.com/office/drawing/2014/main" id="{2349927D-C9B1-4F52-A9B6-9B545F4C8F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4" name="Freeform 890">
            <a:extLst>
              <a:ext uri="{FF2B5EF4-FFF2-40B4-BE49-F238E27FC236}">
                <a16:creationId xmlns:a16="http://schemas.microsoft.com/office/drawing/2014/main" id="{A83F9279-4C7E-4BCD-8263-C6F9DB6AB3B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5" name="Freeform 891">
            <a:extLst>
              <a:ext uri="{FF2B5EF4-FFF2-40B4-BE49-F238E27FC236}">
                <a16:creationId xmlns:a16="http://schemas.microsoft.com/office/drawing/2014/main" id="{150C5570-1552-466B-BF86-7EE5081F4BA2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6" name="Freeform 892">
            <a:extLst>
              <a:ext uri="{FF2B5EF4-FFF2-40B4-BE49-F238E27FC236}">
                <a16:creationId xmlns:a16="http://schemas.microsoft.com/office/drawing/2014/main" id="{99D8B22C-22F3-4AA2-B3EB-12BC95DF09D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7" name="Freeform 893">
            <a:extLst>
              <a:ext uri="{FF2B5EF4-FFF2-40B4-BE49-F238E27FC236}">
                <a16:creationId xmlns:a16="http://schemas.microsoft.com/office/drawing/2014/main" id="{D391BF92-A54A-472A-BBF4-0BA395E5D1A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8" name="Rectangle 894">
            <a:extLst>
              <a:ext uri="{FF2B5EF4-FFF2-40B4-BE49-F238E27FC236}">
                <a16:creationId xmlns:a16="http://schemas.microsoft.com/office/drawing/2014/main" id="{6340D31F-8FAB-4D33-9EC1-C92151DA63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9" name="Freeform 895">
            <a:extLst>
              <a:ext uri="{FF2B5EF4-FFF2-40B4-BE49-F238E27FC236}">
                <a16:creationId xmlns:a16="http://schemas.microsoft.com/office/drawing/2014/main" id="{F042371B-88C2-4805-8B91-D404BF1A3B9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0" name="Freeform 896">
            <a:extLst>
              <a:ext uri="{FF2B5EF4-FFF2-40B4-BE49-F238E27FC236}">
                <a16:creationId xmlns:a16="http://schemas.microsoft.com/office/drawing/2014/main" id="{73630C6B-8C2E-4B2A-8CBE-6949E288CBA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1" name="Freeform 897">
            <a:extLst>
              <a:ext uri="{FF2B5EF4-FFF2-40B4-BE49-F238E27FC236}">
                <a16:creationId xmlns:a16="http://schemas.microsoft.com/office/drawing/2014/main" id="{9150B1F8-E3A6-471C-A74D-C3A626CD145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2" name="Rectangle 898">
            <a:extLst>
              <a:ext uri="{FF2B5EF4-FFF2-40B4-BE49-F238E27FC236}">
                <a16:creationId xmlns:a16="http://schemas.microsoft.com/office/drawing/2014/main" id="{134DE601-B6E8-4D5C-A251-E5C0FC3072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3" name="Freeform 899">
            <a:extLst>
              <a:ext uri="{FF2B5EF4-FFF2-40B4-BE49-F238E27FC236}">
                <a16:creationId xmlns:a16="http://schemas.microsoft.com/office/drawing/2014/main" id="{5BDDC0A5-C072-41AF-9417-6A5F2CBE540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" name="Freeform 900">
            <a:extLst>
              <a:ext uri="{FF2B5EF4-FFF2-40B4-BE49-F238E27FC236}">
                <a16:creationId xmlns:a16="http://schemas.microsoft.com/office/drawing/2014/main" id="{454F8B04-5E69-4DDA-97E1-8AE3B1CDE67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" name="Freeform 901">
            <a:extLst>
              <a:ext uri="{FF2B5EF4-FFF2-40B4-BE49-F238E27FC236}">
                <a16:creationId xmlns:a16="http://schemas.microsoft.com/office/drawing/2014/main" id="{2A0CF3E8-7147-4E03-BEFB-ADC60151C8F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6" name="Freeform 902">
            <a:extLst>
              <a:ext uri="{FF2B5EF4-FFF2-40B4-BE49-F238E27FC236}">
                <a16:creationId xmlns:a16="http://schemas.microsoft.com/office/drawing/2014/main" id="{4B6A8EC0-554D-4C75-BA26-C8010AAF61B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7" name="Freeform 903">
            <a:extLst>
              <a:ext uri="{FF2B5EF4-FFF2-40B4-BE49-F238E27FC236}">
                <a16:creationId xmlns:a16="http://schemas.microsoft.com/office/drawing/2014/main" id="{125ABF44-783F-4CFC-81E2-2516EAA861D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Oval 904">
            <a:extLst>
              <a:ext uri="{FF2B5EF4-FFF2-40B4-BE49-F238E27FC236}">
                <a16:creationId xmlns:a16="http://schemas.microsoft.com/office/drawing/2014/main" id="{17BC47DA-A039-42F1-99BA-017617B53E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9" name="Freeform 905">
            <a:extLst>
              <a:ext uri="{FF2B5EF4-FFF2-40B4-BE49-F238E27FC236}">
                <a16:creationId xmlns:a16="http://schemas.microsoft.com/office/drawing/2014/main" id="{FDE9FFD8-435E-4287-A0DF-BFF1FB08BB9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Freeform 906">
            <a:extLst>
              <a:ext uri="{FF2B5EF4-FFF2-40B4-BE49-F238E27FC236}">
                <a16:creationId xmlns:a16="http://schemas.microsoft.com/office/drawing/2014/main" id="{D0D79838-9609-46BD-A82D-D671D9BC8BA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1" name="Freeform 907">
            <a:extLst>
              <a:ext uri="{FF2B5EF4-FFF2-40B4-BE49-F238E27FC236}">
                <a16:creationId xmlns:a16="http://schemas.microsoft.com/office/drawing/2014/main" id="{7F08C356-0C26-4CC7-BDDB-111BAC6E928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Freeform 908">
            <a:extLst>
              <a:ext uri="{FF2B5EF4-FFF2-40B4-BE49-F238E27FC236}">
                <a16:creationId xmlns:a16="http://schemas.microsoft.com/office/drawing/2014/main" id="{39AACFB7-5B97-4694-B17C-A40B0081F13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3" name="Rectangle 909">
            <a:extLst>
              <a:ext uri="{FF2B5EF4-FFF2-40B4-BE49-F238E27FC236}">
                <a16:creationId xmlns:a16="http://schemas.microsoft.com/office/drawing/2014/main" id="{87773C8F-C97C-438C-A9CD-A9FC3FB7D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Freeform 910">
            <a:extLst>
              <a:ext uri="{FF2B5EF4-FFF2-40B4-BE49-F238E27FC236}">
                <a16:creationId xmlns:a16="http://schemas.microsoft.com/office/drawing/2014/main" id="{C493472B-9616-4ED3-BEF8-C4B2CB81237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" name="Rectangle 911">
            <a:extLst>
              <a:ext uri="{FF2B5EF4-FFF2-40B4-BE49-F238E27FC236}">
                <a16:creationId xmlns:a16="http://schemas.microsoft.com/office/drawing/2014/main" id="{F81C45FC-0DE0-4CC6-966D-A123651DB9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Freeform 912">
            <a:extLst>
              <a:ext uri="{FF2B5EF4-FFF2-40B4-BE49-F238E27FC236}">
                <a16:creationId xmlns:a16="http://schemas.microsoft.com/office/drawing/2014/main" id="{81BADC70-3ADE-4FC4-8F71-296537A8F42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7" name="Freeform 913">
            <a:extLst>
              <a:ext uri="{FF2B5EF4-FFF2-40B4-BE49-F238E27FC236}">
                <a16:creationId xmlns:a16="http://schemas.microsoft.com/office/drawing/2014/main" id="{A0B8D5E4-22D0-47DC-AD11-73E4B67730A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8" name="Freeform 914">
            <a:extLst>
              <a:ext uri="{FF2B5EF4-FFF2-40B4-BE49-F238E27FC236}">
                <a16:creationId xmlns:a16="http://schemas.microsoft.com/office/drawing/2014/main" id="{E81A6D1C-4E7B-440B-B9BD-053A2DBAF9E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9" name="Freeform 915">
            <a:extLst>
              <a:ext uri="{FF2B5EF4-FFF2-40B4-BE49-F238E27FC236}">
                <a16:creationId xmlns:a16="http://schemas.microsoft.com/office/drawing/2014/main" id="{76EA0E61-E184-40F5-82C5-E5F1AE85E0E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0" name="Freeform 916">
            <a:extLst>
              <a:ext uri="{FF2B5EF4-FFF2-40B4-BE49-F238E27FC236}">
                <a16:creationId xmlns:a16="http://schemas.microsoft.com/office/drawing/2014/main" id="{556AED16-3551-471D-8796-0BD7A364EAA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1" name="Rectangle 917">
            <a:extLst>
              <a:ext uri="{FF2B5EF4-FFF2-40B4-BE49-F238E27FC236}">
                <a16:creationId xmlns:a16="http://schemas.microsoft.com/office/drawing/2014/main" id="{2654B94B-02D0-4637-A7F2-6CC2E5E205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2" name="Rectangle 918">
            <a:extLst>
              <a:ext uri="{FF2B5EF4-FFF2-40B4-BE49-F238E27FC236}">
                <a16:creationId xmlns:a16="http://schemas.microsoft.com/office/drawing/2014/main" id="{F4C4E454-DDD9-4543-9545-B80866109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3" name="Freeform 919">
            <a:extLst>
              <a:ext uri="{FF2B5EF4-FFF2-40B4-BE49-F238E27FC236}">
                <a16:creationId xmlns:a16="http://schemas.microsoft.com/office/drawing/2014/main" id="{E62ADEA7-74DC-4D05-87AD-C5151C70608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4" name="Rectangle 920">
            <a:extLst>
              <a:ext uri="{FF2B5EF4-FFF2-40B4-BE49-F238E27FC236}">
                <a16:creationId xmlns:a16="http://schemas.microsoft.com/office/drawing/2014/main" id="{EAE97937-B696-4DDE-B5F1-61E5441077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5" name="Freeform 921">
            <a:extLst>
              <a:ext uri="{FF2B5EF4-FFF2-40B4-BE49-F238E27FC236}">
                <a16:creationId xmlns:a16="http://schemas.microsoft.com/office/drawing/2014/main" id="{F977F0A9-E364-46BB-82C1-9DD12E3EB36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Rectangle 922">
            <a:extLst>
              <a:ext uri="{FF2B5EF4-FFF2-40B4-BE49-F238E27FC236}">
                <a16:creationId xmlns:a16="http://schemas.microsoft.com/office/drawing/2014/main" id="{BC1EAF7E-F092-444D-8D29-36BE5EC5E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7" name="Freeform 923">
            <a:extLst>
              <a:ext uri="{FF2B5EF4-FFF2-40B4-BE49-F238E27FC236}">
                <a16:creationId xmlns:a16="http://schemas.microsoft.com/office/drawing/2014/main" id="{CAD01A44-8DD0-4660-9A1A-D2A4660DB07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8" name="Freeform 924">
            <a:extLst>
              <a:ext uri="{FF2B5EF4-FFF2-40B4-BE49-F238E27FC236}">
                <a16:creationId xmlns:a16="http://schemas.microsoft.com/office/drawing/2014/main" id="{FC059DFA-79D4-4EDC-8234-E67B0BAE130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9" name="Freeform 925">
            <a:extLst>
              <a:ext uri="{FF2B5EF4-FFF2-40B4-BE49-F238E27FC236}">
                <a16:creationId xmlns:a16="http://schemas.microsoft.com/office/drawing/2014/main" id="{BFDCAC75-A155-418A-AFFC-3751AA53823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0" name="Freeform 926">
            <a:extLst>
              <a:ext uri="{FF2B5EF4-FFF2-40B4-BE49-F238E27FC236}">
                <a16:creationId xmlns:a16="http://schemas.microsoft.com/office/drawing/2014/main" id="{88C6FACB-2E97-49BA-B698-F59FA2109A4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1" name="Freeform 927">
            <a:extLst>
              <a:ext uri="{FF2B5EF4-FFF2-40B4-BE49-F238E27FC236}">
                <a16:creationId xmlns:a16="http://schemas.microsoft.com/office/drawing/2014/main" id="{80631192-6CF9-413D-A83A-61952175E49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2" name="Freeform 928">
            <a:extLst>
              <a:ext uri="{FF2B5EF4-FFF2-40B4-BE49-F238E27FC236}">
                <a16:creationId xmlns:a16="http://schemas.microsoft.com/office/drawing/2014/main" id="{A0E5E0C3-7792-460D-928A-88FF9A2BBE4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3" name="Freeform 929">
            <a:extLst>
              <a:ext uri="{FF2B5EF4-FFF2-40B4-BE49-F238E27FC236}">
                <a16:creationId xmlns:a16="http://schemas.microsoft.com/office/drawing/2014/main" id="{80A6246E-0E18-4214-A49C-010E6D0F2B5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4" name="Freeform 930">
            <a:extLst>
              <a:ext uri="{FF2B5EF4-FFF2-40B4-BE49-F238E27FC236}">
                <a16:creationId xmlns:a16="http://schemas.microsoft.com/office/drawing/2014/main" id="{A9D92F41-9344-4B3B-83BC-443E2CDB3D5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5" name="Freeform 931">
            <a:extLst>
              <a:ext uri="{FF2B5EF4-FFF2-40B4-BE49-F238E27FC236}">
                <a16:creationId xmlns:a16="http://schemas.microsoft.com/office/drawing/2014/main" id="{35BE3283-5E2A-41B1-BC7C-0C205359342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6" name="Freeform 932">
            <a:extLst>
              <a:ext uri="{FF2B5EF4-FFF2-40B4-BE49-F238E27FC236}">
                <a16:creationId xmlns:a16="http://schemas.microsoft.com/office/drawing/2014/main" id="{08084B72-6B05-4DCD-8E57-382B88E9818C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7" name="Freeform 933">
            <a:extLst>
              <a:ext uri="{FF2B5EF4-FFF2-40B4-BE49-F238E27FC236}">
                <a16:creationId xmlns:a16="http://schemas.microsoft.com/office/drawing/2014/main" id="{32ACDD57-1C02-4D3E-BF58-6868524269F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8" name="Freeform 934">
            <a:extLst>
              <a:ext uri="{FF2B5EF4-FFF2-40B4-BE49-F238E27FC236}">
                <a16:creationId xmlns:a16="http://schemas.microsoft.com/office/drawing/2014/main" id="{30CB644E-6DF3-409C-9379-5B39D54ECAF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9" name="Freeform 935">
            <a:extLst>
              <a:ext uri="{FF2B5EF4-FFF2-40B4-BE49-F238E27FC236}">
                <a16:creationId xmlns:a16="http://schemas.microsoft.com/office/drawing/2014/main" id="{4F4BD3B9-6F11-4E58-8D45-DB2BFC26C34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0" name="Rectangle 936">
            <a:extLst>
              <a:ext uri="{FF2B5EF4-FFF2-40B4-BE49-F238E27FC236}">
                <a16:creationId xmlns:a16="http://schemas.microsoft.com/office/drawing/2014/main" id="{15BCB1D4-D798-4DFB-911E-17AF0691A2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1" name="Freeform 937">
            <a:extLst>
              <a:ext uri="{FF2B5EF4-FFF2-40B4-BE49-F238E27FC236}">
                <a16:creationId xmlns:a16="http://schemas.microsoft.com/office/drawing/2014/main" id="{F1A71DA8-CC96-4868-A4B3-C2EA2F2D8DC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2" name="Freeform 938">
            <a:extLst>
              <a:ext uri="{FF2B5EF4-FFF2-40B4-BE49-F238E27FC236}">
                <a16:creationId xmlns:a16="http://schemas.microsoft.com/office/drawing/2014/main" id="{52D29F57-04BF-4E3B-97A4-F012269F96B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3" name="Freeform 939">
            <a:extLst>
              <a:ext uri="{FF2B5EF4-FFF2-40B4-BE49-F238E27FC236}">
                <a16:creationId xmlns:a16="http://schemas.microsoft.com/office/drawing/2014/main" id="{6FEDD4CE-C4FC-45CC-AE94-C80BB464D19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4" name="Freeform 940">
            <a:extLst>
              <a:ext uri="{FF2B5EF4-FFF2-40B4-BE49-F238E27FC236}">
                <a16:creationId xmlns:a16="http://schemas.microsoft.com/office/drawing/2014/main" id="{88AFE5C3-8B01-47B1-8729-CA3AFBCD4C0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5" name="Freeform 941">
            <a:extLst>
              <a:ext uri="{FF2B5EF4-FFF2-40B4-BE49-F238E27FC236}">
                <a16:creationId xmlns:a16="http://schemas.microsoft.com/office/drawing/2014/main" id="{726AE42C-6762-4CEA-89B1-9048E8307EF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6" name="Freeform 942">
            <a:extLst>
              <a:ext uri="{FF2B5EF4-FFF2-40B4-BE49-F238E27FC236}">
                <a16:creationId xmlns:a16="http://schemas.microsoft.com/office/drawing/2014/main" id="{0C457135-5449-43D0-B698-519A5518A92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7" name="Rectangle 943">
            <a:extLst>
              <a:ext uri="{FF2B5EF4-FFF2-40B4-BE49-F238E27FC236}">
                <a16:creationId xmlns:a16="http://schemas.microsoft.com/office/drawing/2014/main" id="{5EC6EE73-19FE-470B-B044-9E0C06423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8" name="Freeform 944">
            <a:extLst>
              <a:ext uri="{FF2B5EF4-FFF2-40B4-BE49-F238E27FC236}">
                <a16:creationId xmlns:a16="http://schemas.microsoft.com/office/drawing/2014/main" id="{B3034E23-C17F-48BC-9E37-9130F525551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9" name="Freeform 945">
            <a:extLst>
              <a:ext uri="{FF2B5EF4-FFF2-40B4-BE49-F238E27FC236}">
                <a16:creationId xmlns:a16="http://schemas.microsoft.com/office/drawing/2014/main" id="{DFC1A421-7C27-4CA7-AD10-25D54A3ACCA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0" name="Freeform 946">
            <a:extLst>
              <a:ext uri="{FF2B5EF4-FFF2-40B4-BE49-F238E27FC236}">
                <a16:creationId xmlns:a16="http://schemas.microsoft.com/office/drawing/2014/main" id="{B0D89264-8A76-4FB2-96BB-0359EB199C8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1" name="Freeform 947">
            <a:extLst>
              <a:ext uri="{FF2B5EF4-FFF2-40B4-BE49-F238E27FC236}">
                <a16:creationId xmlns:a16="http://schemas.microsoft.com/office/drawing/2014/main" id="{A12E685D-1B85-42A8-851B-66AE40EDF6B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2" name="Freeform 948">
            <a:extLst>
              <a:ext uri="{FF2B5EF4-FFF2-40B4-BE49-F238E27FC236}">
                <a16:creationId xmlns:a16="http://schemas.microsoft.com/office/drawing/2014/main" id="{6CDB6736-C438-44B0-AD1F-89794FBD323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3" name="Freeform 949">
            <a:extLst>
              <a:ext uri="{FF2B5EF4-FFF2-40B4-BE49-F238E27FC236}">
                <a16:creationId xmlns:a16="http://schemas.microsoft.com/office/drawing/2014/main" id="{E65759A3-76D7-415A-82AE-682CFC0E345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4" name="Freeform 950">
            <a:extLst>
              <a:ext uri="{FF2B5EF4-FFF2-40B4-BE49-F238E27FC236}">
                <a16:creationId xmlns:a16="http://schemas.microsoft.com/office/drawing/2014/main" id="{D5438428-27B8-4892-A7D3-B4766E1ED20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5" name="Freeform 951">
            <a:extLst>
              <a:ext uri="{FF2B5EF4-FFF2-40B4-BE49-F238E27FC236}">
                <a16:creationId xmlns:a16="http://schemas.microsoft.com/office/drawing/2014/main" id="{F12D5935-8FE1-4776-9789-6C7A2E893EC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6" name="Freeform 952">
            <a:extLst>
              <a:ext uri="{FF2B5EF4-FFF2-40B4-BE49-F238E27FC236}">
                <a16:creationId xmlns:a16="http://schemas.microsoft.com/office/drawing/2014/main" id="{D41A0EC6-E166-4DF2-9B7D-DC2E74C5157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7" name="Freeform 953">
            <a:extLst>
              <a:ext uri="{FF2B5EF4-FFF2-40B4-BE49-F238E27FC236}">
                <a16:creationId xmlns:a16="http://schemas.microsoft.com/office/drawing/2014/main" id="{993595CC-F6EB-408A-8F68-9936971486E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8" name="Rectangle 954">
            <a:extLst>
              <a:ext uri="{FF2B5EF4-FFF2-40B4-BE49-F238E27FC236}">
                <a16:creationId xmlns:a16="http://schemas.microsoft.com/office/drawing/2014/main" id="{11B390BA-0219-423E-8B0A-9BEC5162B8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9" name="Freeform 955">
            <a:extLst>
              <a:ext uri="{FF2B5EF4-FFF2-40B4-BE49-F238E27FC236}">
                <a16:creationId xmlns:a16="http://schemas.microsoft.com/office/drawing/2014/main" id="{D1119AC5-88CB-408B-A6FC-C38943894BA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0" name="Rectangle 956">
            <a:extLst>
              <a:ext uri="{FF2B5EF4-FFF2-40B4-BE49-F238E27FC236}">
                <a16:creationId xmlns:a16="http://schemas.microsoft.com/office/drawing/2014/main" id="{EB48F113-5799-48A0-A6B8-F5FB7EA0A9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1" name="Freeform 957">
            <a:extLst>
              <a:ext uri="{FF2B5EF4-FFF2-40B4-BE49-F238E27FC236}">
                <a16:creationId xmlns:a16="http://schemas.microsoft.com/office/drawing/2014/main" id="{208F95E0-5A59-4ADE-BB6C-DBD643A7EA8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2" name="Freeform 958">
            <a:extLst>
              <a:ext uri="{FF2B5EF4-FFF2-40B4-BE49-F238E27FC236}">
                <a16:creationId xmlns:a16="http://schemas.microsoft.com/office/drawing/2014/main" id="{88892998-4DD9-42C9-9EFD-B6AF87FD36C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3" name="Freeform 959">
            <a:extLst>
              <a:ext uri="{FF2B5EF4-FFF2-40B4-BE49-F238E27FC236}">
                <a16:creationId xmlns:a16="http://schemas.microsoft.com/office/drawing/2014/main" id="{5F8AE6BD-703F-4510-8B99-CC610477C4B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4" name="Freeform 960">
            <a:extLst>
              <a:ext uri="{FF2B5EF4-FFF2-40B4-BE49-F238E27FC236}">
                <a16:creationId xmlns:a16="http://schemas.microsoft.com/office/drawing/2014/main" id="{1B7F68C7-DEBD-4E5D-8539-CE1B2BB152F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5" name="Freeform 961">
            <a:extLst>
              <a:ext uri="{FF2B5EF4-FFF2-40B4-BE49-F238E27FC236}">
                <a16:creationId xmlns:a16="http://schemas.microsoft.com/office/drawing/2014/main" id="{C9E584A5-547A-4E88-8A32-9AA4A300B76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6" name="Freeform 962">
            <a:extLst>
              <a:ext uri="{FF2B5EF4-FFF2-40B4-BE49-F238E27FC236}">
                <a16:creationId xmlns:a16="http://schemas.microsoft.com/office/drawing/2014/main" id="{E4D5AAED-84B5-4582-A5F3-FD6CD7C9AF2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7" name="Freeform 963">
            <a:extLst>
              <a:ext uri="{FF2B5EF4-FFF2-40B4-BE49-F238E27FC236}">
                <a16:creationId xmlns:a16="http://schemas.microsoft.com/office/drawing/2014/main" id="{70CA6520-8023-494B-B18A-DA0C780CD37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8" name="Rectangle 964">
            <a:extLst>
              <a:ext uri="{FF2B5EF4-FFF2-40B4-BE49-F238E27FC236}">
                <a16:creationId xmlns:a16="http://schemas.microsoft.com/office/drawing/2014/main" id="{9EDC6AD4-F8EB-49E8-B89A-E1AEEBFE69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9" name="Freeform 965">
            <a:extLst>
              <a:ext uri="{FF2B5EF4-FFF2-40B4-BE49-F238E27FC236}">
                <a16:creationId xmlns:a16="http://schemas.microsoft.com/office/drawing/2014/main" id="{D7639478-9359-4519-ACC0-3097487B526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0" name="Freeform 966">
            <a:extLst>
              <a:ext uri="{FF2B5EF4-FFF2-40B4-BE49-F238E27FC236}">
                <a16:creationId xmlns:a16="http://schemas.microsoft.com/office/drawing/2014/main" id="{FBCF3303-4426-41E7-AC7D-5F0187968E3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1" name="Freeform 967">
            <a:extLst>
              <a:ext uri="{FF2B5EF4-FFF2-40B4-BE49-F238E27FC236}">
                <a16:creationId xmlns:a16="http://schemas.microsoft.com/office/drawing/2014/main" id="{74B1ED70-CF97-4F1F-A7BA-C0F9269B093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2" name="Freeform 968">
            <a:extLst>
              <a:ext uri="{FF2B5EF4-FFF2-40B4-BE49-F238E27FC236}">
                <a16:creationId xmlns:a16="http://schemas.microsoft.com/office/drawing/2014/main" id="{20F61A70-4937-4AA0-9373-06AA2E67E36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3" name="Freeform 969">
            <a:extLst>
              <a:ext uri="{FF2B5EF4-FFF2-40B4-BE49-F238E27FC236}">
                <a16:creationId xmlns:a16="http://schemas.microsoft.com/office/drawing/2014/main" id="{D20E6C2C-4E34-4C6A-A966-01A643B9DA9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4" name="Freeform 970">
            <a:extLst>
              <a:ext uri="{FF2B5EF4-FFF2-40B4-BE49-F238E27FC236}">
                <a16:creationId xmlns:a16="http://schemas.microsoft.com/office/drawing/2014/main" id="{25A1B92F-BFF4-4001-8723-AAD3F468808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5" name="Freeform 971">
            <a:extLst>
              <a:ext uri="{FF2B5EF4-FFF2-40B4-BE49-F238E27FC236}">
                <a16:creationId xmlns:a16="http://schemas.microsoft.com/office/drawing/2014/main" id="{E6AD78E4-FD98-43A4-9408-5588D2F2453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6" name="Freeform 972">
            <a:extLst>
              <a:ext uri="{FF2B5EF4-FFF2-40B4-BE49-F238E27FC236}">
                <a16:creationId xmlns:a16="http://schemas.microsoft.com/office/drawing/2014/main" id="{EB2BC0DE-246C-4CC6-9CA4-542272CACC3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7" name="Freeform 973">
            <a:extLst>
              <a:ext uri="{FF2B5EF4-FFF2-40B4-BE49-F238E27FC236}">
                <a16:creationId xmlns:a16="http://schemas.microsoft.com/office/drawing/2014/main" id="{B614944C-5F7E-4C4D-8AE4-BC3E9E8F692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8" name="Freeform 974">
            <a:extLst>
              <a:ext uri="{FF2B5EF4-FFF2-40B4-BE49-F238E27FC236}">
                <a16:creationId xmlns:a16="http://schemas.microsoft.com/office/drawing/2014/main" id="{8F8782C0-6D10-4D9D-A098-B7EF728EF7A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9" name="Freeform 975">
            <a:extLst>
              <a:ext uri="{FF2B5EF4-FFF2-40B4-BE49-F238E27FC236}">
                <a16:creationId xmlns:a16="http://schemas.microsoft.com/office/drawing/2014/main" id="{DDA643B0-DEF8-4E42-9FC3-8FD7E40636B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0" name="Freeform 976">
            <a:extLst>
              <a:ext uri="{FF2B5EF4-FFF2-40B4-BE49-F238E27FC236}">
                <a16:creationId xmlns:a16="http://schemas.microsoft.com/office/drawing/2014/main" id="{54527D5A-4679-41A8-B9AE-1076CAE38C1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1" name="Oval 977">
            <a:extLst>
              <a:ext uri="{FF2B5EF4-FFF2-40B4-BE49-F238E27FC236}">
                <a16:creationId xmlns:a16="http://schemas.microsoft.com/office/drawing/2014/main" id="{3B66A58A-2001-404B-BFBA-9C290F2E3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2" name="Freeform 978">
            <a:extLst>
              <a:ext uri="{FF2B5EF4-FFF2-40B4-BE49-F238E27FC236}">
                <a16:creationId xmlns:a16="http://schemas.microsoft.com/office/drawing/2014/main" id="{A8CF507C-9134-4312-9706-23838F6E14C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3" name="Freeform 979">
            <a:extLst>
              <a:ext uri="{FF2B5EF4-FFF2-40B4-BE49-F238E27FC236}">
                <a16:creationId xmlns:a16="http://schemas.microsoft.com/office/drawing/2014/main" id="{1D44C465-F65B-444C-8A26-BD2C5BD5BE5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4" name="Rectangle 980">
            <a:extLst>
              <a:ext uri="{FF2B5EF4-FFF2-40B4-BE49-F238E27FC236}">
                <a16:creationId xmlns:a16="http://schemas.microsoft.com/office/drawing/2014/main" id="{BFF432D7-7023-4844-A603-1716E63656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5" name="Freeform 981">
            <a:extLst>
              <a:ext uri="{FF2B5EF4-FFF2-40B4-BE49-F238E27FC236}">
                <a16:creationId xmlns:a16="http://schemas.microsoft.com/office/drawing/2014/main" id="{75B3B9AC-B83A-401C-BCCB-F4BBDFEDC3D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6" name="Freeform 982">
            <a:extLst>
              <a:ext uri="{FF2B5EF4-FFF2-40B4-BE49-F238E27FC236}">
                <a16:creationId xmlns:a16="http://schemas.microsoft.com/office/drawing/2014/main" id="{30A93A7E-C5EB-40D3-8695-27965E96C27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7" name="Freeform 983">
            <a:extLst>
              <a:ext uri="{FF2B5EF4-FFF2-40B4-BE49-F238E27FC236}">
                <a16:creationId xmlns:a16="http://schemas.microsoft.com/office/drawing/2014/main" id="{42304939-0ED3-40EC-B9C8-BF66D55EDFF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8" name="Freeform 984">
            <a:extLst>
              <a:ext uri="{FF2B5EF4-FFF2-40B4-BE49-F238E27FC236}">
                <a16:creationId xmlns:a16="http://schemas.microsoft.com/office/drawing/2014/main" id="{2DD6B17A-F440-45C6-ACC8-ABE8815CA87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9" name="Freeform 985">
            <a:extLst>
              <a:ext uri="{FF2B5EF4-FFF2-40B4-BE49-F238E27FC236}">
                <a16:creationId xmlns:a16="http://schemas.microsoft.com/office/drawing/2014/main" id="{C0494B08-9AC5-4118-9EF4-FF0C2D9CF24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0" name="Freeform 986">
            <a:extLst>
              <a:ext uri="{FF2B5EF4-FFF2-40B4-BE49-F238E27FC236}">
                <a16:creationId xmlns:a16="http://schemas.microsoft.com/office/drawing/2014/main" id="{6118CCA3-2B80-4737-9909-E1C728092FB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1" name="Freeform 987">
            <a:extLst>
              <a:ext uri="{FF2B5EF4-FFF2-40B4-BE49-F238E27FC236}">
                <a16:creationId xmlns:a16="http://schemas.microsoft.com/office/drawing/2014/main" id="{5D980FA6-D912-49A0-8344-32D588B83517}"/>
              </a:ext>
            </a:extLst>
          </p:cNvPr>
          <p:cNvSpPr>
            <a:spLocks noEditPoints="1"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2" name="Freeform 988">
            <a:extLst>
              <a:ext uri="{FF2B5EF4-FFF2-40B4-BE49-F238E27FC236}">
                <a16:creationId xmlns:a16="http://schemas.microsoft.com/office/drawing/2014/main" id="{F7696577-865A-454E-88EA-D1E75A0DDBF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3" name="Freeform 989">
            <a:extLst>
              <a:ext uri="{FF2B5EF4-FFF2-40B4-BE49-F238E27FC236}">
                <a16:creationId xmlns:a16="http://schemas.microsoft.com/office/drawing/2014/main" id="{3234F15A-9785-451D-8F4B-CC14F02C574B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4" name="Rectangle 990">
            <a:extLst>
              <a:ext uri="{FF2B5EF4-FFF2-40B4-BE49-F238E27FC236}">
                <a16:creationId xmlns:a16="http://schemas.microsoft.com/office/drawing/2014/main" id="{9FBC9CD0-E374-4F50-8283-0C61B791F8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5" name="Freeform 991">
            <a:extLst>
              <a:ext uri="{FF2B5EF4-FFF2-40B4-BE49-F238E27FC236}">
                <a16:creationId xmlns:a16="http://schemas.microsoft.com/office/drawing/2014/main" id="{4556F4B0-9DDE-4232-94CF-468D3A9BBCB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6" name="Freeform 992">
            <a:extLst>
              <a:ext uri="{FF2B5EF4-FFF2-40B4-BE49-F238E27FC236}">
                <a16:creationId xmlns:a16="http://schemas.microsoft.com/office/drawing/2014/main" id="{022DAB79-40E5-4291-8071-2F5140F5E33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7" name="Freeform 993">
            <a:extLst>
              <a:ext uri="{FF2B5EF4-FFF2-40B4-BE49-F238E27FC236}">
                <a16:creationId xmlns:a16="http://schemas.microsoft.com/office/drawing/2014/main" id="{6C824EBD-AB24-497B-BD36-F77B6FE8146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8" name="Freeform 994">
            <a:extLst>
              <a:ext uri="{FF2B5EF4-FFF2-40B4-BE49-F238E27FC236}">
                <a16:creationId xmlns:a16="http://schemas.microsoft.com/office/drawing/2014/main" id="{D9853612-BE96-49B6-B1FA-B671889FDA5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9" name="Freeform 995">
            <a:extLst>
              <a:ext uri="{FF2B5EF4-FFF2-40B4-BE49-F238E27FC236}">
                <a16:creationId xmlns:a16="http://schemas.microsoft.com/office/drawing/2014/main" id="{6AB69FBE-B5FA-4331-AB85-63C665DC3F4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0" name="Freeform 996">
            <a:extLst>
              <a:ext uri="{FF2B5EF4-FFF2-40B4-BE49-F238E27FC236}">
                <a16:creationId xmlns:a16="http://schemas.microsoft.com/office/drawing/2014/main" id="{2403939E-17B8-4279-8A34-9A9B0D9677B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1" name="Freeform 997">
            <a:extLst>
              <a:ext uri="{FF2B5EF4-FFF2-40B4-BE49-F238E27FC236}">
                <a16:creationId xmlns:a16="http://schemas.microsoft.com/office/drawing/2014/main" id="{18AFEDF0-BA60-4700-9CBF-FBF997A2D51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2" name="Freeform 998">
            <a:extLst>
              <a:ext uri="{FF2B5EF4-FFF2-40B4-BE49-F238E27FC236}">
                <a16:creationId xmlns:a16="http://schemas.microsoft.com/office/drawing/2014/main" id="{FDCD30F5-315A-481E-94B8-DB9637846E6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3" name="Freeform 999">
            <a:extLst>
              <a:ext uri="{FF2B5EF4-FFF2-40B4-BE49-F238E27FC236}">
                <a16:creationId xmlns:a16="http://schemas.microsoft.com/office/drawing/2014/main" id="{3DD686EC-A430-4223-A4A0-91DDBA283ED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4" name="Freeform 1000">
            <a:extLst>
              <a:ext uri="{FF2B5EF4-FFF2-40B4-BE49-F238E27FC236}">
                <a16:creationId xmlns:a16="http://schemas.microsoft.com/office/drawing/2014/main" id="{28D6C292-F81E-4964-90AC-0177FE18EC38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5" name="Freeform 1001">
            <a:extLst>
              <a:ext uri="{FF2B5EF4-FFF2-40B4-BE49-F238E27FC236}">
                <a16:creationId xmlns:a16="http://schemas.microsoft.com/office/drawing/2014/main" id="{C055AEDF-EE8F-4551-AEA2-72D9FE6A0DE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" name="Freeform 1002">
            <a:extLst>
              <a:ext uri="{FF2B5EF4-FFF2-40B4-BE49-F238E27FC236}">
                <a16:creationId xmlns:a16="http://schemas.microsoft.com/office/drawing/2014/main" id="{68491C24-4F89-483F-9A3D-A76795A2D03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" name="Rectangle 1003">
            <a:extLst>
              <a:ext uri="{FF2B5EF4-FFF2-40B4-BE49-F238E27FC236}">
                <a16:creationId xmlns:a16="http://schemas.microsoft.com/office/drawing/2014/main" id="{0BA6B358-E41A-4AA4-9BA2-1461005738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8" name="Freeform 1004">
            <a:extLst>
              <a:ext uri="{FF2B5EF4-FFF2-40B4-BE49-F238E27FC236}">
                <a16:creationId xmlns:a16="http://schemas.microsoft.com/office/drawing/2014/main" id="{7EB47EAA-472E-453B-A924-C85300D857A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9" name="Freeform 1005">
            <a:extLst>
              <a:ext uri="{FF2B5EF4-FFF2-40B4-BE49-F238E27FC236}">
                <a16:creationId xmlns:a16="http://schemas.microsoft.com/office/drawing/2014/main" id="{9048EA48-A2EC-4CA3-B757-1C399FAA0F8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0" name="Oval 1006">
            <a:extLst>
              <a:ext uri="{FF2B5EF4-FFF2-40B4-BE49-F238E27FC236}">
                <a16:creationId xmlns:a16="http://schemas.microsoft.com/office/drawing/2014/main" id="{6E97E07A-5D03-4D5B-8D70-F7DC2326D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1" name="Freeform 1007">
            <a:extLst>
              <a:ext uri="{FF2B5EF4-FFF2-40B4-BE49-F238E27FC236}">
                <a16:creationId xmlns:a16="http://schemas.microsoft.com/office/drawing/2014/main" id="{E839FF76-3CDE-44CB-84BA-EBF781BC657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2" name="Freeform 1008">
            <a:extLst>
              <a:ext uri="{FF2B5EF4-FFF2-40B4-BE49-F238E27FC236}">
                <a16:creationId xmlns:a16="http://schemas.microsoft.com/office/drawing/2014/main" id="{01023635-9225-4B98-B604-E0731A93ED2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3" name="Freeform 1010">
            <a:extLst>
              <a:ext uri="{FF2B5EF4-FFF2-40B4-BE49-F238E27FC236}">
                <a16:creationId xmlns:a16="http://schemas.microsoft.com/office/drawing/2014/main" id="{C8AF4A5C-8452-4300-9006-7379E8E6FD2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4" name="Freeform 1011">
            <a:extLst>
              <a:ext uri="{FF2B5EF4-FFF2-40B4-BE49-F238E27FC236}">
                <a16:creationId xmlns:a16="http://schemas.microsoft.com/office/drawing/2014/main" id="{356DA481-C7FE-41A4-864D-2392B08FE63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5" name="Rectangle 1012">
            <a:extLst>
              <a:ext uri="{FF2B5EF4-FFF2-40B4-BE49-F238E27FC236}">
                <a16:creationId xmlns:a16="http://schemas.microsoft.com/office/drawing/2014/main" id="{A5D0E21E-23C2-40C0-A1B6-007245B491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6" name="Freeform 1013">
            <a:extLst>
              <a:ext uri="{FF2B5EF4-FFF2-40B4-BE49-F238E27FC236}">
                <a16:creationId xmlns:a16="http://schemas.microsoft.com/office/drawing/2014/main" id="{54A438C5-DF37-4081-927D-77365FF8179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7" name="Freeform 1014">
            <a:extLst>
              <a:ext uri="{FF2B5EF4-FFF2-40B4-BE49-F238E27FC236}">
                <a16:creationId xmlns:a16="http://schemas.microsoft.com/office/drawing/2014/main" id="{CBF3526B-737E-4093-8C53-569CF1FC9CE4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8" name="Freeform 1015">
            <a:extLst>
              <a:ext uri="{FF2B5EF4-FFF2-40B4-BE49-F238E27FC236}">
                <a16:creationId xmlns:a16="http://schemas.microsoft.com/office/drawing/2014/main" id="{B1EAD928-3757-4979-8134-3865DC65DBC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9" name="Freeform 1016">
            <a:extLst>
              <a:ext uri="{FF2B5EF4-FFF2-40B4-BE49-F238E27FC236}">
                <a16:creationId xmlns:a16="http://schemas.microsoft.com/office/drawing/2014/main" id="{A81C31F2-9E0D-4137-8737-BC938A32213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0" name="Freeform 1017">
            <a:extLst>
              <a:ext uri="{FF2B5EF4-FFF2-40B4-BE49-F238E27FC236}">
                <a16:creationId xmlns:a16="http://schemas.microsoft.com/office/drawing/2014/main" id="{CD29B9BF-F368-415A-B455-98F88D832205}"/>
              </a:ext>
            </a:extLst>
          </p:cNvPr>
          <p:cNvSpPr>
            <a:spLocks noEditPoints="1"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1" name="Freeform 1018">
            <a:extLst>
              <a:ext uri="{FF2B5EF4-FFF2-40B4-BE49-F238E27FC236}">
                <a16:creationId xmlns:a16="http://schemas.microsoft.com/office/drawing/2014/main" id="{0DEB54E8-E896-4316-9989-2F147EE7F52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2" name="Freeform 1019">
            <a:extLst>
              <a:ext uri="{FF2B5EF4-FFF2-40B4-BE49-F238E27FC236}">
                <a16:creationId xmlns:a16="http://schemas.microsoft.com/office/drawing/2014/main" id="{F31529FF-0DA3-4A2F-ABE5-2ABFDF13702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3" name="Freeform 1020">
            <a:extLst>
              <a:ext uri="{FF2B5EF4-FFF2-40B4-BE49-F238E27FC236}">
                <a16:creationId xmlns:a16="http://schemas.microsoft.com/office/drawing/2014/main" id="{35F0D95C-2968-4D31-9383-DA10D637569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4" name="Rectangle 1021">
            <a:extLst>
              <a:ext uri="{FF2B5EF4-FFF2-40B4-BE49-F238E27FC236}">
                <a16:creationId xmlns:a16="http://schemas.microsoft.com/office/drawing/2014/main" id="{518A6252-67A9-49C0-84D9-FF0326DBF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5" name="Rectangle 1022">
            <a:extLst>
              <a:ext uri="{FF2B5EF4-FFF2-40B4-BE49-F238E27FC236}">
                <a16:creationId xmlns:a16="http://schemas.microsoft.com/office/drawing/2014/main" id="{C6071325-5BF0-4A10-BF92-BD27D86F6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6" name="Freeform 1023">
            <a:extLst>
              <a:ext uri="{FF2B5EF4-FFF2-40B4-BE49-F238E27FC236}">
                <a16:creationId xmlns:a16="http://schemas.microsoft.com/office/drawing/2014/main" id="{8DBC71B4-B02C-42E2-A608-69DDC89DAFC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7" name="Freeform 1024">
            <a:extLst>
              <a:ext uri="{FF2B5EF4-FFF2-40B4-BE49-F238E27FC236}">
                <a16:creationId xmlns:a16="http://schemas.microsoft.com/office/drawing/2014/main" id="{D4EC618C-C710-4942-B380-5F7C8B7C0B1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8" name="Freeform 1025">
            <a:extLst>
              <a:ext uri="{FF2B5EF4-FFF2-40B4-BE49-F238E27FC236}">
                <a16:creationId xmlns:a16="http://schemas.microsoft.com/office/drawing/2014/main" id="{CABF5D02-FA5A-456B-98D3-C7A2B0248F0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9" name="Freeform 1026">
            <a:extLst>
              <a:ext uri="{FF2B5EF4-FFF2-40B4-BE49-F238E27FC236}">
                <a16:creationId xmlns:a16="http://schemas.microsoft.com/office/drawing/2014/main" id="{BB941CFA-8897-44C5-8730-22FD518B624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0" name="Freeform 1027">
            <a:extLst>
              <a:ext uri="{FF2B5EF4-FFF2-40B4-BE49-F238E27FC236}">
                <a16:creationId xmlns:a16="http://schemas.microsoft.com/office/drawing/2014/main" id="{6109870C-A2C5-4338-AA76-6E2DF639765F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1" name="Freeform 1028">
            <a:extLst>
              <a:ext uri="{FF2B5EF4-FFF2-40B4-BE49-F238E27FC236}">
                <a16:creationId xmlns:a16="http://schemas.microsoft.com/office/drawing/2014/main" id="{9F4BDC8C-0179-418E-9612-A3BA4A29E50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2" name="Freeform 1029">
            <a:extLst>
              <a:ext uri="{FF2B5EF4-FFF2-40B4-BE49-F238E27FC236}">
                <a16:creationId xmlns:a16="http://schemas.microsoft.com/office/drawing/2014/main" id="{0285933D-3646-4CD8-B4F3-17CC39869C9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3" name="Freeform 1030">
            <a:extLst>
              <a:ext uri="{FF2B5EF4-FFF2-40B4-BE49-F238E27FC236}">
                <a16:creationId xmlns:a16="http://schemas.microsoft.com/office/drawing/2014/main" id="{E97104A3-87F8-4618-9F87-D11259D0BA0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4" name="Freeform 1031">
            <a:extLst>
              <a:ext uri="{FF2B5EF4-FFF2-40B4-BE49-F238E27FC236}">
                <a16:creationId xmlns:a16="http://schemas.microsoft.com/office/drawing/2014/main" id="{745D39FD-07CB-4F67-9DE6-B404FF1C548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5" name="Freeform 1032">
            <a:extLst>
              <a:ext uri="{FF2B5EF4-FFF2-40B4-BE49-F238E27FC236}">
                <a16:creationId xmlns:a16="http://schemas.microsoft.com/office/drawing/2014/main" id="{614C15F9-A744-4F84-8AEE-4F0385368EB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6" name="Freeform 1033">
            <a:extLst>
              <a:ext uri="{FF2B5EF4-FFF2-40B4-BE49-F238E27FC236}">
                <a16:creationId xmlns:a16="http://schemas.microsoft.com/office/drawing/2014/main" id="{3BB01493-EAD9-486D-99F3-43FCED586D5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" name="Freeform 1034">
            <a:extLst>
              <a:ext uri="{FF2B5EF4-FFF2-40B4-BE49-F238E27FC236}">
                <a16:creationId xmlns:a16="http://schemas.microsoft.com/office/drawing/2014/main" id="{4234F931-C8B1-493E-BEA3-50290CA2FD1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8" name="Freeform 1035">
            <a:extLst>
              <a:ext uri="{FF2B5EF4-FFF2-40B4-BE49-F238E27FC236}">
                <a16:creationId xmlns:a16="http://schemas.microsoft.com/office/drawing/2014/main" id="{85FD6B9E-4BA3-48D3-8338-5617B0E26CB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9" name="Freeform 1036">
            <a:extLst>
              <a:ext uri="{FF2B5EF4-FFF2-40B4-BE49-F238E27FC236}">
                <a16:creationId xmlns:a16="http://schemas.microsoft.com/office/drawing/2014/main" id="{5E38BC44-DDBE-4BFC-B4B9-5FE12615BC2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0" name="Freeform 1037">
            <a:extLst>
              <a:ext uri="{FF2B5EF4-FFF2-40B4-BE49-F238E27FC236}">
                <a16:creationId xmlns:a16="http://schemas.microsoft.com/office/drawing/2014/main" id="{C0CE854D-FDD5-4402-8958-DEE9386D452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1" name="Freeform 1038">
            <a:extLst>
              <a:ext uri="{FF2B5EF4-FFF2-40B4-BE49-F238E27FC236}">
                <a16:creationId xmlns:a16="http://schemas.microsoft.com/office/drawing/2014/main" id="{6A035A78-1544-4D91-8919-0C743661571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2" name="Freeform 1039">
            <a:extLst>
              <a:ext uri="{FF2B5EF4-FFF2-40B4-BE49-F238E27FC236}">
                <a16:creationId xmlns:a16="http://schemas.microsoft.com/office/drawing/2014/main" id="{6B0E2422-BFED-4728-83BB-C7598274043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3" name="Freeform 1040">
            <a:extLst>
              <a:ext uri="{FF2B5EF4-FFF2-40B4-BE49-F238E27FC236}">
                <a16:creationId xmlns:a16="http://schemas.microsoft.com/office/drawing/2014/main" id="{C8A11837-13FC-4B80-BB7D-7233982B2B1D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4" name="Freeform 1041">
            <a:extLst>
              <a:ext uri="{FF2B5EF4-FFF2-40B4-BE49-F238E27FC236}">
                <a16:creationId xmlns:a16="http://schemas.microsoft.com/office/drawing/2014/main" id="{2EEC72C6-4EDC-4FE3-B020-489BF1D6ACC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5" name="Freeform 1042">
            <a:extLst>
              <a:ext uri="{FF2B5EF4-FFF2-40B4-BE49-F238E27FC236}">
                <a16:creationId xmlns:a16="http://schemas.microsoft.com/office/drawing/2014/main" id="{733DED70-EA60-4E5A-9BB7-29854915DF0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6" name="Freeform 1043">
            <a:extLst>
              <a:ext uri="{FF2B5EF4-FFF2-40B4-BE49-F238E27FC236}">
                <a16:creationId xmlns:a16="http://schemas.microsoft.com/office/drawing/2014/main" id="{CE796696-2111-41DE-8B54-C4F42A15F74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7" name="Freeform 1044">
            <a:extLst>
              <a:ext uri="{FF2B5EF4-FFF2-40B4-BE49-F238E27FC236}">
                <a16:creationId xmlns:a16="http://schemas.microsoft.com/office/drawing/2014/main" id="{D8ED1D26-1CF8-40B4-9287-D6862993120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8" name="Freeform 1045">
            <a:extLst>
              <a:ext uri="{FF2B5EF4-FFF2-40B4-BE49-F238E27FC236}">
                <a16:creationId xmlns:a16="http://schemas.microsoft.com/office/drawing/2014/main" id="{77F1D516-89B7-4A12-B7E3-6481B41A077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9" name="Freeform 1046">
            <a:extLst>
              <a:ext uri="{FF2B5EF4-FFF2-40B4-BE49-F238E27FC236}">
                <a16:creationId xmlns:a16="http://schemas.microsoft.com/office/drawing/2014/main" id="{40C43F1D-23BA-4AFF-8C8E-DBF9B9E1DC1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0" name="Freeform 1047">
            <a:extLst>
              <a:ext uri="{FF2B5EF4-FFF2-40B4-BE49-F238E27FC236}">
                <a16:creationId xmlns:a16="http://schemas.microsoft.com/office/drawing/2014/main" id="{F7F407DB-B9CB-487C-B150-78D3BDFFFBE6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1" name="Freeform 1048">
            <a:extLst>
              <a:ext uri="{FF2B5EF4-FFF2-40B4-BE49-F238E27FC236}">
                <a16:creationId xmlns:a16="http://schemas.microsoft.com/office/drawing/2014/main" id="{1062B79F-1356-4B11-8AB9-1C6E4D79BF5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2" name="Freeform 1049">
            <a:extLst>
              <a:ext uri="{FF2B5EF4-FFF2-40B4-BE49-F238E27FC236}">
                <a16:creationId xmlns:a16="http://schemas.microsoft.com/office/drawing/2014/main" id="{507CAC08-08F6-4F0B-A33F-E4D91E0419E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3" name="Freeform 1050">
            <a:extLst>
              <a:ext uri="{FF2B5EF4-FFF2-40B4-BE49-F238E27FC236}">
                <a16:creationId xmlns:a16="http://schemas.microsoft.com/office/drawing/2014/main" id="{F04FFC12-2105-4689-9A90-46D316F66B1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4" name="Freeform 1051">
            <a:extLst>
              <a:ext uri="{FF2B5EF4-FFF2-40B4-BE49-F238E27FC236}">
                <a16:creationId xmlns:a16="http://schemas.microsoft.com/office/drawing/2014/main" id="{74D1C534-D185-4C8A-B3DE-0F6DCF2E75D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5" name="Freeform 1052">
            <a:extLst>
              <a:ext uri="{FF2B5EF4-FFF2-40B4-BE49-F238E27FC236}">
                <a16:creationId xmlns:a16="http://schemas.microsoft.com/office/drawing/2014/main" id="{F90B42FB-0712-4C95-ABB1-F9E7E2C9D7A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6" name="Freeform 1053">
            <a:extLst>
              <a:ext uri="{FF2B5EF4-FFF2-40B4-BE49-F238E27FC236}">
                <a16:creationId xmlns:a16="http://schemas.microsoft.com/office/drawing/2014/main" id="{CF213539-472C-4206-BD02-B223FC105AB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7" name="Freeform 1054">
            <a:extLst>
              <a:ext uri="{FF2B5EF4-FFF2-40B4-BE49-F238E27FC236}">
                <a16:creationId xmlns:a16="http://schemas.microsoft.com/office/drawing/2014/main" id="{D89AE893-60E6-450C-9B98-F9D64E4DCDB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8" name="Freeform 1055">
            <a:extLst>
              <a:ext uri="{FF2B5EF4-FFF2-40B4-BE49-F238E27FC236}">
                <a16:creationId xmlns:a16="http://schemas.microsoft.com/office/drawing/2014/main" id="{33B86B6C-5519-4692-809E-AC215D918BEF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9" name="Freeform 1056">
            <a:extLst>
              <a:ext uri="{FF2B5EF4-FFF2-40B4-BE49-F238E27FC236}">
                <a16:creationId xmlns:a16="http://schemas.microsoft.com/office/drawing/2014/main" id="{C83FE82A-5975-4520-BB13-46D2B1D56DBD}"/>
              </a:ext>
            </a:extLst>
          </p:cNvPr>
          <p:cNvSpPr>
            <a:spLocks noEditPoints="1"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0" name="Rectangle 1057">
            <a:extLst>
              <a:ext uri="{FF2B5EF4-FFF2-40B4-BE49-F238E27FC236}">
                <a16:creationId xmlns:a16="http://schemas.microsoft.com/office/drawing/2014/main" id="{6284C61E-260C-4716-9DD9-D0A7FE5538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1" name="Freeform 1058">
            <a:extLst>
              <a:ext uri="{FF2B5EF4-FFF2-40B4-BE49-F238E27FC236}">
                <a16:creationId xmlns:a16="http://schemas.microsoft.com/office/drawing/2014/main" id="{8C8D8039-B3F2-4F0D-BB6A-8A70A94E970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2" name="Rectangle 1059">
            <a:extLst>
              <a:ext uri="{FF2B5EF4-FFF2-40B4-BE49-F238E27FC236}">
                <a16:creationId xmlns:a16="http://schemas.microsoft.com/office/drawing/2014/main" id="{AA7F4C6A-B23F-4B28-A83A-B1CF33DD7D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3" name="Oval 1060">
            <a:extLst>
              <a:ext uri="{FF2B5EF4-FFF2-40B4-BE49-F238E27FC236}">
                <a16:creationId xmlns:a16="http://schemas.microsoft.com/office/drawing/2014/main" id="{5ACB11DF-1941-4E4F-B887-D6178FA2D1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4" name="Freeform 1061">
            <a:extLst>
              <a:ext uri="{FF2B5EF4-FFF2-40B4-BE49-F238E27FC236}">
                <a16:creationId xmlns:a16="http://schemas.microsoft.com/office/drawing/2014/main" id="{05174E5B-F58F-4E92-BBDC-682FBF9C1BD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5" name="Rectangle 1062">
            <a:extLst>
              <a:ext uri="{FF2B5EF4-FFF2-40B4-BE49-F238E27FC236}">
                <a16:creationId xmlns:a16="http://schemas.microsoft.com/office/drawing/2014/main" id="{7B4B4260-E21A-45E8-805B-2DD5A5190A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6" name="Freeform 1063">
            <a:extLst>
              <a:ext uri="{FF2B5EF4-FFF2-40B4-BE49-F238E27FC236}">
                <a16:creationId xmlns:a16="http://schemas.microsoft.com/office/drawing/2014/main" id="{27439BD8-88AA-4E60-8842-8CFA6ACC296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7" name="Freeform 1064">
            <a:extLst>
              <a:ext uri="{FF2B5EF4-FFF2-40B4-BE49-F238E27FC236}">
                <a16:creationId xmlns:a16="http://schemas.microsoft.com/office/drawing/2014/main" id="{56BB4AC1-3D31-4503-9C07-66850D33D901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" name="Freeform 1065">
            <a:extLst>
              <a:ext uri="{FF2B5EF4-FFF2-40B4-BE49-F238E27FC236}">
                <a16:creationId xmlns:a16="http://schemas.microsoft.com/office/drawing/2014/main" id="{98A394A4-B42E-40A2-8A37-8FF5C861989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9" name="Freeform 1066">
            <a:extLst>
              <a:ext uri="{FF2B5EF4-FFF2-40B4-BE49-F238E27FC236}">
                <a16:creationId xmlns:a16="http://schemas.microsoft.com/office/drawing/2014/main" id="{08FDDBB9-9B9B-4743-9E1F-E877B39D9E6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0" name="Freeform 1067">
            <a:extLst>
              <a:ext uri="{FF2B5EF4-FFF2-40B4-BE49-F238E27FC236}">
                <a16:creationId xmlns:a16="http://schemas.microsoft.com/office/drawing/2014/main" id="{305A0CA7-E749-42C8-8EB6-5016B9F5BDC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1" name="Freeform 1068">
            <a:extLst>
              <a:ext uri="{FF2B5EF4-FFF2-40B4-BE49-F238E27FC236}">
                <a16:creationId xmlns:a16="http://schemas.microsoft.com/office/drawing/2014/main" id="{2323BF68-D4D0-4456-B533-EA734B0FCEA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2" name="Freeform 1069">
            <a:extLst>
              <a:ext uri="{FF2B5EF4-FFF2-40B4-BE49-F238E27FC236}">
                <a16:creationId xmlns:a16="http://schemas.microsoft.com/office/drawing/2014/main" id="{6B10E1E6-11B7-430C-95F9-C8C27CAA729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3" name="Freeform 1070">
            <a:extLst>
              <a:ext uri="{FF2B5EF4-FFF2-40B4-BE49-F238E27FC236}">
                <a16:creationId xmlns:a16="http://schemas.microsoft.com/office/drawing/2014/main" id="{4F6BD453-721D-48E9-B0BE-62C0CC34680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4" name="Freeform 1071">
            <a:extLst>
              <a:ext uri="{FF2B5EF4-FFF2-40B4-BE49-F238E27FC236}">
                <a16:creationId xmlns:a16="http://schemas.microsoft.com/office/drawing/2014/main" id="{10E8D708-F3CA-4FD8-B786-1C26904E80E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5" name="Freeform 1072">
            <a:extLst>
              <a:ext uri="{FF2B5EF4-FFF2-40B4-BE49-F238E27FC236}">
                <a16:creationId xmlns:a16="http://schemas.microsoft.com/office/drawing/2014/main" id="{4ECEE27B-AD90-48C0-AF4B-CB4EDC3BF78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6" name="Freeform 1073">
            <a:extLst>
              <a:ext uri="{FF2B5EF4-FFF2-40B4-BE49-F238E27FC236}">
                <a16:creationId xmlns:a16="http://schemas.microsoft.com/office/drawing/2014/main" id="{7CD37540-2802-4B86-A59B-1BA2DEAEBAA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7" name="Freeform 1074">
            <a:extLst>
              <a:ext uri="{FF2B5EF4-FFF2-40B4-BE49-F238E27FC236}">
                <a16:creationId xmlns:a16="http://schemas.microsoft.com/office/drawing/2014/main" id="{46024783-8E79-41A6-ABA2-693EA4FE85E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8" name="Freeform 1075">
            <a:extLst>
              <a:ext uri="{FF2B5EF4-FFF2-40B4-BE49-F238E27FC236}">
                <a16:creationId xmlns:a16="http://schemas.microsoft.com/office/drawing/2014/main" id="{7AAEF7E0-6E9C-4866-B49E-F525AFB8447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9" name="Freeform 1076">
            <a:extLst>
              <a:ext uri="{FF2B5EF4-FFF2-40B4-BE49-F238E27FC236}">
                <a16:creationId xmlns:a16="http://schemas.microsoft.com/office/drawing/2014/main" id="{C20F3DE0-EE8E-432F-8D63-042B03637495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0" name="Rectangle 1077">
            <a:extLst>
              <a:ext uri="{FF2B5EF4-FFF2-40B4-BE49-F238E27FC236}">
                <a16:creationId xmlns:a16="http://schemas.microsoft.com/office/drawing/2014/main" id="{2F4A61BC-0CE5-489C-8DCC-37086DFAAF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1" name="Freeform 1078">
            <a:extLst>
              <a:ext uri="{FF2B5EF4-FFF2-40B4-BE49-F238E27FC236}">
                <a16:creationId xmlns:a16="http://schemas.microsoft.com/office/drawing/2014/main" id="{AFE07B7C-A3A0-423E-8B1A-22E45D785FD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2" name="Freeform 1079">
            <a:extLst>
              <a:ext uri="{FF2B5EF4-FFF2-40B4-BE49-F238E27FC236}">
                <a16:creationId xmlns:a16="http://schemas.microsoft.com/office/drawing/2014/main" id="{A2AE2D2B-81F3-4613-B87C-2F5B97CD44F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3" name="Freeform 1080">
            <a:extLst>
              <a:ext uri="{FF2B5EF4-FFF2-40B4-BE49-F238E27FC236}">
                <a16:creationId xmlns:a16="http://schemas.microsoft.com/office/drawing/2014/main" id="{FF0FD01B-B3D9-4839-9144-86C4DE9938D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4" name="Freeform 1081">
            <a:extLst>
              <a:ext uri="{FF2B5EF4-FFF2-40B4-BE49-F238E27FC236}">
                <a16:creationId xmlns:a16="http://schemas.microsoft.com/office/drawing/2014/main" id="{E6867F6B-0BFD-4DE8-A940-04C3FEC4D5A3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5" name="Rectangle 1082">
            <a:extLst>
              <a:ext uri="{FF2B5EF4-FFF2-40B4-BE49-F238E27FC236}">
                <a16:creationId xmlns:a16="http://schemas.microsoft.com/office/drawing/2014/main" id="{6818C645-4195-4535-B1DA-9441DA3CC4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6" name="Rectangle 1083">
            <a:extLst>
              <a:ext uri="{FF2B5EF4-FFF2-40B4-BE49-F238E27FC236}">
                <a16:creationId xmlns:a16="http://schemas.microsoft.com/office/drawing/2014/main" id="{D4FB438A-4D3A-41C0-A96C-E7336223D6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7" name="Freeform 1084">
            <a:extLst>
              <a:ext uri="{FF2B5EF4-FFF2-40B4-BE49-F238E27FC236}">
                <a16:creationId xmlns:a16="http://schemas.microsoft.com/office/drawing/2014/main" id="{682E8E0C-F9FB-4B47-B9EC-E05BFEDDF50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8" name="Freeform 1085">
            <a:extLst>
              <a:ext uri="{FF2B5EF4-FFF2-40B4-BE49-F238E27FC236}">
                <a16:creationId xmlns:a16="http://schemas.microsoft.com/office/drawing/2014/main" id="{708D007E-83BC-4AF1-9F7A-13770BD1767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9" name="Freeform 1086">
            <a:extLst>
              <a:ext uri="{FF2B5EF4-FFF2-40B4-BE49-F238E27FC236}">
                <a16:creationId xmlns:a16="http://schemas.microsoft.com/office/drawing/2014/main" id="{17C149AE-5B8A-4E6D-B6BC-467F0F96C6A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0" name="Rectangle 1087">
            <a:extLst>
              <a:ext uri="{FF2B5EF4-FFF2-40B4-BE49-F238E27FC236}">
                <a16:creationId xmlns:a16="http://schemas.microsoft.com/office/drawing/2014/main" id="{9F062FF9-D7B9-4B07-B0A7-F767507168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1" name="Freeform 1088">
            <a:extLst>
              <a:ext uri="{FF2B5EF4-FFF2-40B4-BE49-F238E27FC236}">
                <a16:creationId xmlns:a16="http://schemas.microsoft.com/office/drawing/2014/main" id="{7B679282-9B7C-4F22-8AB0-F600D7DAC9D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2" name="Rectangle 1089">
            <a:extLst>
              <a:ext uri="{FF2B5EF4-FFF2-40B4-BE49-F238E27FC236}">
                <a16:creationId xmlns:a16="http://schemas.microsoft.com/office/drawing/2014/main" id="{5519557E-C740-4A7B-8E20-8C7F8E8D1D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3" name="Rectangle 1090">
            <a:extLst>
              <a:ext uri="{FF2B5EF4-FFF2-40B4-BE49-F238E27FC236}">
                <a16:creationId xmlns:a16="http://schemas.microsoft.com/office/drawing/2014/main" id="{1C2B218A-15A1-4430-B2AE-75CD60F9C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4" name="Freeform 1091">
            <a:extLst>
              <a:ext uri="{FF2B5EF4-FFF2-40B4-BE49-F238E27FC236}">
                <a16:creationId xmlns:a16="http://schemas.microsoft.com/office/drawing/2014/main" id="{B0BE4FD4-CBD0-4178-9E03-77B70383C15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5" name="Freeform 1092">
            <a:extLst>
              <a:ext uri="{FF2B5EF4-FFF2-40B4-BE49-F238E27FC236}">
                <a16:creationId xmlns:a16="http://schemas.microsoft.com/office/drawing/2014/main" id="{4FB5F0DA-091C-450A-B889-5D1F4DE578B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6" name="Freeform 1093">
            <a:extLst>
              <a:ext uri="{FF2B5EF4-FFF2-40B4-BE49-F238E27FC236}">
                <a16:creationId xmlns:a16="http://schemas.microsoft.com/office/drawing/2014/main" id="{E6178AE2-6F89-46CF-892C-68CAAEBFFA3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7" name="Freeform 1094">
            <a:extLst>
              <a:ext uri="{FF2B5EF4-FFF2-40B4-BE49-F238E27FC236}">
                <a16:creationId xmlns:a16="http://schemas.microsoft.com/office/drawing/2014/main" id="{300F8119-885F-44E8-AA9E-B73CCFF2E97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8" name="Freeform 1095">
            <a:extLst>
              <a:ext uri="{FF2B5EF4-FFF2-40B4-BE49-F238E27FC236}">
                <a16:creationId xmlns:a16="http://schemas.microsoft.com/office/drawing/2014/main" id="{C08A69B7-B6EC-436D-8104-B254EAD37A6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" name="Freeform 1096">
            <a:extLst>
              <a:ext uri="{FF2B5EF4-FFF2-40B4-BE49-F238E27FC236}">
                <a16:creationId xmlns:a16="http://schemas.microsoft.com/office/drawing/2014/main" id="{F0CF77E9-D9D6-404F-9307-50E95D5FC21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" name="Freeform 1097">
            <a:extLst>
              <a:ext uri="{FF2B5EF4-FFF2-40B4-BE49-F238E27FC236}">
                <a16:creationId xmlns:a16="http://schemas.microsoft.com/office/drawing/2014/main" id="{DBBA5511-1C3C-438E-8967-464554D4107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" name="Freeform 1098">
            <a:extLst>
              <a:ext uri="{FF2B5EF4-FFF2-40B4-BE49-F238E27FC236}">
                <a16:creationId xmlns:a16="http://schemas.microsoft.com/office/drawing/2014/main" id="{C45FB91E-3DED-4A29-8EFD-E746FEF5F22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2" name="Freeform 1099">
            <a:extLst>
              <a:ext uri="{FF2B5EF4-FFF2-40B4-BE49-F238E27FC236}">
                <a16:creationId xmlns:a16="http://schemas.microsoft.com/office/drawing/2014/main" id="{4ED44393-4DB6-46B3-A7E5-9BF1C192C56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3" name="Freeform 1100">
            <a:extLst>
              <a:ext uri="{FF2B5EF4-FFF2-40B4-BE49-F238E27FC236}">
                <a16:creationId xmlns:a16="http://schemas.microsoft.com/office/drawing/2014/main" id="{3B8C9259-7AB6-45DA-AC4E-E1939D3891E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4" name="Freeform 1101">
            <a:extLst>
              <a:ext uri="{FF2B5EF4-FFF2-40B4-BE49-F238E27FC236}">
                <a16:creationId xmlns:a16="http://schemas.microsoft.com/office/drawing/2014/main" id="{950D2F50-C588-4081-B3FA-6E9CCDF5594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5" name="Freeform 1102">
            <a:extLst>
              <a:ext uri="{FF2B5EF4-FFF2-40B4-BE49-F238E27FC236}">
                <a16:creationId xmlns:a16="http://schemas.microsoft.com/office/drawing/2014/main" id="{11E2F155-E843-4193-8F1C-12EDC60B875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6" name="Freeform 1103">
            <a:extLst>
              <a:ext uri="{FF2B5EF4-FFF2-40B4-BE49-F238E27FC236}">
                <a16:creationId xmlns:a16="http://schemas.microsoft.com/office/drawing/2014/main" id="{0CFA7A0B-C14E-41DC-8B24-8FD7A84F266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7" name="Freeform 1104">
            <a:extLst>
              <a:ext uri="{FF2B5EF4-FFF2-40B4-BE49-F238E27FC236}">
                <a16:creationId xmlns:a16="http://schemas.microsoft.com/office/drawing/2014/main" id="{CBA8A2E7-7DF7-4102-B87F-D5C08FE418C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8" name="Freeform 1105">
            <a:extLst>
              <a:ext uri="{FF2B5EF4-FFF2-40B4-BE49-F238E27FC236}">
                <a16:creationId xmlns:a16="http://schemas.microsoft.com/office/drawing/2014/main" id="{8B52454B-1403-4B8B-B72A-22271EF6EC0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9" name="Freeform 1106">
            <a:extLst>
              <a:ext uri="{FF2B5EF4-FFF2-40B4-BE49-F238E27FC236}">
                <a16:creationId xmlns:a16="http://schemas.microsoft.com/office/drawing/2014/main" id="{3E3CCBD0-171C-4F2E-B80D-941F3BDD4AA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0" name="Freeform 1107">
            <a:extLst>
              <a:ext uri="{FF2B5EF4-FFF2-40B4-BE49-F238E27FC236}">
                <a16:creationId xmlns:a16="http://schemas.microsoft.com/office/drawing/2014/main" id="{5B118EF5-8F93-40EA-8E07-E75E592E2CB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1" name="Rectangle 1108">
            <a:extLst>
              <a:ext uri="{FF2B5EF4-FFF2-40B4-BE49-F238E27FC236}">
                <a16:creationId xmlns:a16="http://schemas.microsoft.com/office/drawing/2014/main" id="{C821470B-41A6-4C16-B091-E03A06EE8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2" name="Freeform 1109">
            <a:extLst>
              <a:ext uri="{FF2B5EF4-FFF2-40B4-BE49-F238E27FC236}">
                <a16:creationId xmlns:a16="http://schemas.microsoft.com/office/drawing/2014/main" id="{DF457239-F4A6-4B0A-8E7E-B60A3A647D9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3" name="Freeform 1110">
            <a:extLst>
              <a:ext uri="{FF2B5EF4-FFF2-40B4-BE49-F238E27FC236}">
                <a16:creationId xmlns:a16="http://schemas.microsoft.com/office/drawing/2014/main" id="{FDB30F17-EF48-4222-BBAC-5CC11CFE077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4" name="Freeform 1111">
            <a:extLst>
              <a:ext uri="{FF2B5EF4-FFF2-40B4-BE49-F238E27FC236}">
                <a16:creationId xmlns:a16="http://schemas.microsoft.com/office/drawing/2014/main" id="{9628436B-0ACA-4F21-8003-DD2CA80BAD0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5" name="Freeform 1112">
            <a:extLst>
              <a:ext uri="{FF2B5EF4-FFF2-40B4-BE49-F238E27FC236}">
                <a16:creationId xmlns:a16="http://schemas.microsoft.com/office/drawing/2014/main" id="{2DCA6A70-58C0-4317-9552-0D8845CB3FB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6" name="Freeform 1113">
            <a:extLst>
              <a:ext uri="{FF2B5EF4-FFF2-40B4-BE49-F238E27FC236}">
                <a16:creationId xmlns:a16="http://schemas.microsoft.com/office/drawing/2014/main" id="{D0521443-C0C1-4641-8D51-DC03649DA49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7" name="Freeform 1114">
            <a:extLst>
              <a:ext uri="{FF2B5EF4-FFF2-40B4-BE49-F238E27FC236}">
                <a16:creationId xmlns:a16="http://schemas.microsoft.com/office/drawing/2014/main" id="{DD42DA6E-047D-40F6-94D0-2969725F0ED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8" name="Freeform 1115">
            <a:extLst>
              <a:ext uri="{FF2B5EF4-FFF2-40B4-BE49-F238E27FC236}">
                <a16:creationId xmlns:a16="http://schemas.microsoft.com/office/drawing/2014/main" id="{E71C9D17-CD41-4EBE-9C8D-DCFEEC31182C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9" name="Freeform 1116">
            <a:extLst>
              <a:ext uri="{FF2B5EF4-FFF2-40B4-BE49-F238E27FC236}">
                <a16:creationId xmlns:a16="http://schemas.microsoft.com/office/drawing/2014/main" id="{E21C9604-7814-483E-B3E6-BA41ADBC2D4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0" name="Freeform 1117">
            <a:extLst>
              <a:ext uri="{FF2B5EF4-FFF2-40B4-BE49-F238E27FC236}">
                <a16:creationId xmlns:a16="http://schemas.microsoft.com/office/drawing/2014/main" id="{451112D1-81B0-40E4-884D-0617D13EC17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1" name="Freeform 1118">
            <a:extLst>
              <a:ext uri="{FF2B5EF4-FFF2-40B4-BE49-F238E27FC236}">
                <a16:creationId xmlns:a16="http://schemas.microsoft.com/office/drawing/2014/main" id="{83717BAB-1B24-4DC1-8D16-4951C6088F6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2" name="Freeform 1119">
            <a:extLst>
              <a:ext uri="{FF2B5EF4-FFF2-40B4-BE49-F238E27FC236}">
                <a16:creationId xmlns:a16="http://schemas.microsoft.com/office/drawing/2014/main" id="{3F1F1C26-46DF-4404-B086-F4ECDD633A1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3" name="Rectangle 1120">
            <a:extLst>
              <a:ext uri="{FF2B5EF4-FFF2-40B4-BE49-F238E27FC236}">
                <a16:creationId xmlns:a16="http://schemas.microsoft.com/office/drawing/2014/main" id="{C9ED7836-847D-4194-AC4B-2F88FDAC36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4" name="Freeform 1121">
            <a:extLst>
              <a:ext uri="{FF2B5EF4-FFF2-40B4-BE49-F238E27FC236}">
                <a16:creationId xmlns:a16="http://schemas.microsoft.com/office/drawing/2014/main" id="{990298D5-5DD9-48A4-925A-7549CA111FB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5" name="Rectangle 1122">
            <a:extLst>
              <a:ext uri="{FF2B5EF4-FFF2-40B4-BE49-F238E27FC236}">
                <a16:creationId xmlns:a16="http://schemas.microsoft.com/office/drawing/2014/main" id="{187C098F-A1E4-42FD-B0F1-AE45A966D6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6" name="Freeform 1123">
            <a:extLst>
              <a:ext uri="{FF2B5EF4-FFF2-40B4-BE49-F238E27FC236}">
                <a16:creationId xmlns:a16="http://schemas.microsoft.com/office/drawing/2014/main" id="{73F93880-38F4-4284-86A7-B2DFB4B3599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7" name="Freeform 1124">
            <a:extLst>
              <a:ext uri="{FF2B5EF4-FFF2-40B4-BE49-F238E27FC236}">
                <a16:creationId xmlns:a16="http://schemas.microsoft.com/office/drawing/2014/main" id="{3516E979-BFD0-45B7-9206-E39FAA4FFC5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8" name="Rectangle 1125">
            <a:extLst>
              <a:ext uri="{FF2B5EF4-FFF2-40B4-BE49-F238E27FC236}">
                <a16:creationId xmlns:a16="http://schemas.microsoft.com/office/drawing/2014/main" id="{EA694B64-A26C-434B-9A22-441A98838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9" name="Rectangle 1126">
            <a:extLst>
              <a:ext uri="{FF2B5EF4-FFF2-40B4-BE49-F238E27FC236}">
                <a16:creationId xmlns:a16="http://schemas.microsoft.com/office/drawing/2014/main" id="{C00E9D1F-87C1-4171-B3CD-BCE13BF78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0" name="Freeform 1127">
            <a:extLst>
              <a:ext uri="{FF2B5EF4-FFF2-40B4-BE49-F238E27FC236}">
                <a16:creationId xmlns:a16="http://schemas.microsoft.com/office/drawing/2014/main" id="{83FC995B-9611-4E49-8858-55A0493A20A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1" name="Freeform 1128">
            <a:extLst>
              <a:ext uri="{FF2B5EF4-FFF2-40B4-BE49-F238E27FC236}">
                <a16:creationId xmlns:a16="http://schemas.microsoft.com/office/drawing/2014/main" id="{16D19D8C-2825-4F30-9E5F-40CD9C12390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2" name="Rectangle 1129">
            <a:extLst>
              <a:ext uri="{FF2B5EF4-FFF2-40B4-BE49-F238E27FC236}">
                <a16:creationId xmlns:a16="http://schemas.microsoft.com/office/drawing/2014/main" id="{93602667-7B7A-4910-BA42-03A543F8DD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3" name="Rectangle 1130">
            <a:extLst>
              <a:ext uri="{FF2B5EF4-FFF2-40B4-BE49-F238E27FC236}">
                <a16:creationId xmlns:a16="http://schemas.microsoft.com/office/drawing/2014/main" id="{3900DD9B-2DE3-4154-9B92-E513F87357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4" name="Freeform 1131">
            <a:extLst>
              <a:ext uri="{FF2B5EF4-FFF2-40B4-BE49-F238E27FC236}">
                <a16:creationId xmlns:a16="http://schemas.microsoft.com/office/drawing/2014/main" id="{55E78988-D385-4721-93A6-3304C78F433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5" name="Freeform 1132">
            <a:extLst>
              <a:ext uri="{FF2B5EF4-FFF2-40B4-BE49-F238E27FC236}">
                <a16:creationId xmlns:a16="http://schemas.microsoft.com/office/drawing/2014/main" id="{568FA239-E22D-4F42-9678-17ECB7BCE1F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6" name="Freeform 1133">
            <a:extLst>
              <a:ext uri="{FF2B5EF4-FFF2-40B4-BE49-F238E27FC236}">
                <a16:creationId xmlns:a16="http://schemas.microsoft.com/office/drawing/2014/main" id="{C3E31E3C-19CC-4967-95C6-5108D8F059D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7" name="Rectangle 1134">
            <a:extLst>
              <a:ext uri="{FF2B5EF4-FFF2-40B4-BE49-F238E27FC236}">
                <a16:creationId xmlns:a16="http://schemas.microsoft.com/office/drawing/2014/main" id="{2BAC4401-98C0-4F54-AFBE-DBBBB442D9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8" name="Freeform 1135">
            <a:extLst>
              <a:ext uri="{FF2B5EF4-FFF2-40B4-BE49-F238E27FC236}">
                <a16:creationId xmlns:a16="http://schemas.microsoft.com/office/drawing/2014/main" id="{E7679B31-11FC-40C2-BD44-0B1D6B861DC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9" name="Rectangle 1136">
            <a:extLst>
              <a:ext uri="{FF2B5EF4-FFF2-40B4-BE49-F238E27FC236}">
                <a16:creationId xmlns:a16="http://schemas.microsoft.com/office/drawing/2014/main" id="{E35F7DA0-D4A4-4F88-9E47-88440268E1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0" name="Freeform 1137">
            <a:extLst>
              <a:ext uri="{FF2B5EF4-FFF2-40B4-BE49-F238E27FC236}">
                <a16:creationId xmlns:a16="http://schemas.microsoft.com/office/drawing/2014/main" id="{587E097A-F620-46AF-98EA-CADC65B289FA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1" name="Oval 1138">
            <a:extLst>
              <a:ext uri="{FF2B5EF4-FFF2-40B4-BE49-F238E27FC236}">
                <a16:creationId xmlns:a16="http://schemas.microsoft.com/office/drawing/2014/main" id="{5EBB54B8-CF68-45D5-A02D-C3032F1119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2" name="Rectangle 1139">
            <a:extLst>
              <a:ext uri="{FF2B5EF4-FFF2-40B4-BE49-F238E27FC236}">
                <a16:creationId xmlns:a16="http://schemas.microsoft.com/office/drawing/2014/main" id="{D5DBCEA7-3CA1-43AA-B48C-4840490AB3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3" name="Freeform 1140">
            <a:extLst>
              <a:ext uri="{FF2B5EF4-FFF2-40B4-BE49-F238E27FC236}">
                <a16:creationId xmlns:a16="http://schemas.microsoft.com/office/drawing/2014/main" id="{414BA7AC-5041-44D3-BDB1-3E575BA99DA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4" name="Freeform 1141">
            <a:extLst>
              <a:ext uri="{FF2B5EF4-FFF2-40B4-BE49-F238E27FC236}">
                <a16:creationId xmlns:a16="http://schemas.microsoft.com/office/drawing/2014/main" id="{F9B59E70-B5CD-4932-AADF-A7F5A1B28C1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5" name="Freeform 1142">
            <a:extLst>
              <a:ext uri="{FF2B5EF4-FFF2-40B4-BE49-F238E27FC236}">
                <a16:creationId xmlns:a16="http://schemas.microsoft.com/office/drawing/2014/main" id="{DF84C8DD-6130-4D7D-973A-FD4316772A4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6" name="Freeform 1143">
            <a:extLst>
              <a:ext uri="{FF2B5EF4-FFF2-40B4-BE49-F238E27FC236}">
                <a16:creationId xmlns:a16="http://schemas.microsoft.com/office/drawing/2014/main" id="{2E4DB9B9-DCDA-4E63-B395-DA3CC4906EE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7" name="Freeform 1144">
            <a:extLst>
              <a:ext uri="{FF2B5EF4-FFF2-40B4-BE49-F238E27FC236}">
                <a16:creationId xmlns:a16="http://schemas.microsoft.com/office/drawing/2014/main" id="{B96F987C-3222-4EE0-B065-0A51BFE6670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8" name="Freeform 1145">
            <a:extLst>
              <a:ext uri="{FF2B5EF4-FFF2-40B4-BE49-F238E27FC236}">
                <a16:creationId xmlns:a16="http://schemas.microsoft.com/office/drawing/2014/main" id="{460E933D-6132-468A-A56A-02590ABD5D7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9" name="Freeform 1146">
            <a:extLst>
              <a:ext uri="{FF2B5EF4-FFF2-40B4-BE49-F238E27FC236}">
                <a16:creationId xmlns:a16="http://schemas.microsoft.com/office/drawing/2014/main" id="{82325393-263B-4F13-B3F8-A68CA7D7E097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0" name="Rectangle 1147">
            <a:extLst>
              <a:ext uri="{FF2B5EF4-FFF2-40B4-BE49-F238E27FC236}">
                <a16:creationId xmlns:a16="http://schemas.microsoft.com/office/drawing/2014/main" id="{3CE146AF-0EA1-4285-B928-DE06B281E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1" name="Rectangle 1148">
            <a:extLst>
              <a:ext uri="{FF2B5EF4-FFF2-40B4-BE49-F238E27FC236}">
                <a16:creationId xmlns:a16="http://schemas.microsoft.com/office/drawing/2014/main" id="{25A86FFE-2096-498F-B673-C0523498DA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2" name="Rectangle 1149">
            <a:extLst>
              <a:ext uri="{FF2B5EF4-FFF2-40B4-BE49-F238E27FC236}">
                <a16:creationId xmlns:a16="http://schemas.microsoft.com/office/drawing/2014/main" id="{27A96413-596A-4811-88BD-2718CE61DB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3" name="Freeform 1150">
            <a:extLst>
              <a:ext uri="{FF2B5EF4-FFF2-40B4-BE49-F238E27FC236}">
                <a16:creationId xmlns:a16="http://schemas.microsoft.com/office/drawing/2014/main" id="{11E42680-D1FA-493A-85F1-EFEFFAB9FDF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4" name="Freeform 1151">
            <a:extLst>
              <a:ext uri="{FF2B5EF4-FFF2-40B4-BE49-F238E27FC236}">
                <a16:creationId xmlns:a16="http://schemas.microsoft.com/office/drawing/2014/main" id="{FD79D019-A730-4C95-B7A1-A8FF66C196D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5" name="Freeform 1152">
            <a:extLst>
              <a:ext uri="{FF2B5EF4-FFF2-40B4-BE49-F238E27FC236}">
                <a16:creationId xmlns:a16="http://schemas.microsoft.com/office/drawing/2014/main" id="{1115E0C4-B532-46E9-A3F0-D1849D8A521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6" name="Freeform 1153">
            <a:extLst>
              <a:ext uri="{FF2B5EF4-FFF2-40B4-BE49-F238E27FC236}">
                <a16:creationId xmlns:a16="http://schemas.microsoft.com/office/drawing/2014/main" id="{CDBEAC49-8801-4F69-81F8-E3E3456681C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7" name="Rectangle 1154">
            <a:extLst>
              <a:ext uri="{FF2B5EF4-FFF2-40B4-BE49-F238E27FC236}">
                <a16:creationId xmlns:a16="http://schemas.microsoft.com/office/drawing/2014/main" id="{CC3BE109-6F63-4E87-A581-576860A998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8" name="Freeform 1155">
            <a:extLst>
              <a:ext uri="{FF2B5EF4-FFF2-40B4-BE49-F238E27FC236}">
                <a16:creationId xmlns:a16="http://schemas.microsoft.com/office/drawing/2014/main" id="{353C9E11-6BB2-4FDE-B3E4-C5DB2B02942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9" name="Freeform 1156">
            <a:extLst>
              <a:ext uri="{FF2B5EF4-FFF2-40B4-BE49-F238E27FC236}">
                <a16:creationId xmlns:a16="http://schemas.microsoft.com/office/drawing/2014/main" id="{811EEE64-D4B1-4AE3-9AF8-FD9FB5532BB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0" name="Freeform 1157">
            <a:extLst>
              <a:ext uri="{FF2B5EF4-FFF2-40B4-BE49-F238E27FC236}">
                <a16:creationId xmlns:a16="http://schemas.microsoft.com/office/drawing/2014/main" id="{9FA2F330-20B9-4B33-A211-C19C998BD87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1" name="Freeform 1158">
            <a:extLst>
              <a:ext uri="{FF2B5EF4-FFF2-40B4-BE49-F238E27FC236}">
                <a16:creationId xmlns:a16="http://schemas.microsoft.com/office/drawing/2014/main" id="{FC8BD51E-ACC5-4CAB-82B9-A2AADE82F70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2" name="Oval 1159">
            <a:extLst>
              <a:ext uri="{FF2B5EF4-FFF2-40B4-BE49-F238E27FC236}">
                <a16:creationId xmlns:a16="http://schemas.microsoft.com/office/drawing/2014/main" id="{577B81CC-CCDB-42CA-AF31-069FF211C8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3" name="Freeform 1160">
            <a:extLst>
              <a:ext uri="{FF2B5EF4-FFF2-40B4-BE49-F238E27FC236}">
                <a16:creationId xmlns:a16="http://schemas.microsoft.com/office/drawing/2014/main" id="{D4DD11B0-49A5-479C-805C-83D8510D7B6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4" name="Freeform 1161">
            <a:extLst>
              <a:ext uri="{FF2B5EF4-FFF2-40B4-BE49-F238E27FC236}">
                <a16:creationId xmlns:a16="http://schemas.microsoft.com/office/drawing/2014/main" id="{A090EE22-1B2C-42B5-B369-026931736A1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5" name="Freeform 1162">
            <a:extLst>
              <a:ext uri="{FF2B5EF4-FFF2-40B4-BE49-F238E27FC236}">
                <a16:creationId xmlns:a16="http://schemas.microsoft.com/office/drawing/2014/main" id="{391BD087-B496-41BC-BFB2-56BA3ECEB2E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6" name="Freeform 1163">
            <a:extLst>
              <a:ext uri="{FF2B5EF4-FFF2-40B4-BE49-F238E27FC236}">
                <a16:creationId xmlns:a16="http://schemas.microsoft.com/office/drawing/2014/main" id="{A18F933D-7942-4755-AF7D-4D7F117B03C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7" name="Freeform 1164">
            <a:extLst>
              <a:ext uri="{FF2B5EF4-FFF2-40B4-BE49-F238E27FC236}">
                <a16:creationId xmlns:a16="http://schemas.microsoft.com/office/drawing/2014/main" id="{5DCF2FB7-F11C-4358-A708-3A563925FEFC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8" name="Freeform 1165">
            <a:extLst>
              <a:ext uri="{FF2B5EF4-FFF2-40B4-BE49-F238E27FC236}">
                <a16:creationId xmlns:a16="http://schemas.microsoft.com/office/drawing/2014/main" id="{29811594-2872-4B4F-91D3-B984D5FC35C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9" name="Freeform 1166">
            <a:extLst>
              <a:ext uri="{FF2B5EF4-FFF2-40B4-BE49-F238E27FC236}">
                <a16:creationId xmlns:a16="http://schemas.microsoft.com/office/drawing/2014/main" id="{C612CB96-D08B-410B-91AE-6850A7D17E2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0" name="Freeform 1167">
            <a:extLst>
              <a:ext uri="{FF2B5EF4-FFF2-40B4-BE49-F238E27FC236}">
                <a16:creationId xmlns:a16="http://schemas.microsoft.com/office/drawing/2014/main" id="{E923A4FE-A28F-4804-AD48-4D605668036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" name="Freeform 1168">
            <a:extLst>
              <a:ext uri="{FF2B5EF4-FFF2-40B4-BE49-F238E27FC236}">
                <a16:creationId xmlns:a16="http://schemas.microsoft.com/office/drawing/2014/main" id="{1CD05822-97B3-4056-A3E6-9CCCDC0B6849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2" name="Freeform 1169">
            <a:extLst>
              <a:ext uri="{FF2B5EF4-FFF2-40B4-BE49-F238E27FC236}">
                <a16:creationId xmlns:a16="http://schemas.microsoft.com/office/drawing/2014/main" id="{19CC8BF9-0EE4-43AB-899E-DDFE222B43A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3" name="Freeform 1170">
            <a:extLst>
              <a:ext uri="{FF2B5EF4-FFF2-40B4-BE49-F238E27FC236}">
                <a16:creationId xmlns:a16="http://schemas.microsoft.com/office/drawing/2014/main" id="{33813D0A-9E40-413D-A559-D5D80BB85D8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4" name="Freeform 1171">
            <a:extLst>
              <a:ext uri="{FF2B5EF4-FFF2-40B4-BE49-F238E27FC236}">
                <a16:creationId xmlns:a16="http://schemas.microsoft.com/office/drawing/2014/main" id="{70AB3F60-CDBE-47A0-91CE-EFAE7F08448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5" name="Freeform 1172">
            <a:extLst>
              <a:ext uri="{FF2B5EF4-FFF2-40B4-BE49-F238E27FC236}">
                <a16:creationId xmlns:a16="http://schemas.microsoft.com/office/drawing/2014/main" id="{03499B31-19AB-41D4-8648-169454F072C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6" name="Freeform 1173">
            <a:extLst>
              <a:ext uri="{FF2B5EF4-FFF2-40B4-BE49-F238E27FC236}">
                <a16:creationId xmlns:a16="http://schemas.microsoft.com/office/drawing/2014/main" id="{523A9A0A-38C5-4CAB-BD09-F69AA1944B1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7" name="Freeform 1174">
            <a:extLst>
              <a:ext uri="{FF2B5EF4-FFF2-40B4-BE49-F238E27FC236}">
                <a16:creationId xmlns:a16="http://schemas.microsoft.com/office/drawing/2014/main" id="{0B41CEA2-BA09-40F1-AE19-3A83D6A59EB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8" name="Freeform 1175">
            <a:extLst>
              <a:ext uri="{FF2B5EF4-FFF2-40B4-BE49-F238E27FC236}">
                <a16:creationId xmlns:a16="http://schemas.microsoft.com/office/drawing/2014/main" id="{2D1F6E03-2F54-42C5-A601-4342C47884B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9" name="Freeform 1176">
            <a:extLst>
              <a:ext uri="{FF2B5EF4-FFF2-40B4-BE49-F238E27FC236}">
                <a16:creationId xmlns:a16="http://schemas.microsoft.com/office/drawing/2014/main" id="{CBD621A1-F2F7-4FEA-B98F-129F66FDFCE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0" name="Freeform 1177">
            <a:extLst>
              <a:ext uri="{FF2B5EF4-FFF2-40B4-BE49-F238E27FC236}">
                <a16:creationId xmlns:a16="http://schemas.microsoft.com/office/drawing/2014/main" id="{5BD6BC04-6411-4B78-B582-7B87FC62AE2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1" name="Freeform 1178">
            <a:extLst>
              <a:ext uri="{FF2B5EF4-FFF2-40B4-BE49-F238E27FC236}">
                <a16:creationId xmlns:a16="http://schemas.microsoft.com/office/drawing/2014/main" id="{54EE1042-88BB-4F71-904F-877BB69A3B0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2" name="Freeform 1179">
            <a:extLst>
              <a:ext uri="{FF2B5EF4-FFF2-40B4-BE49-F238E27FC236}">
                <a16:creationId xmlns:a16="http://schemas.microsoft.com/office/drawing/2014/main" id="{CE7A02E8-ADD2-4891-95C7-C687C86CEDE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3" name="Freeform 1180">
            <a:extLst>
              <a:ext uri="{FF2B5EF4-FFF2-40B4-BE49-F238E27FC236}">
                <a16:creationId xmlns:a16="http://schemas.microsoft.com/office/drawing/2014/main" id="{A6D5E7C4-7C69-415A-92B4-6ACB83475EAE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4" name="Freeform 1181">
            <a:extLst>
              <a:ext uri="{FF2B5EF4-FFF2-40B4-BE49-F238E27FC236}">
                <a16:creationId xmlns:a16="http://schemas.microsoft.com/office/drawing/2014/main" id="{72D09720-F09D-4B11-A5E8-43E0A49DFEB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5" name="Freeform 1182">
            <a:extLst>
              <a:ext uri="{FF2B5EF4-FFF2-40B4-BE49-F238E27FC236}">
                <a16:creationId xmlns:a16="http://schemas.microsoft.com/office/drawing/2014/main" id="{A10B6DE9-48C0-42FE-A7E0-8A81923A309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6" name="Freeform 1183">
            <a:extLst>
              <a:ext uri="{FF2B5EF4-FFF2-40B4-BE49-F238E27FC236}">
                <a16:creationId xmlns:a16="http://schemas.microsoft.com/office/drawing/2014/main" id="{28D2122F-ABCD-4E93-9948-5F9787D2D66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7" name="Rectangle 1184">
            <a:extLst>
              <a:ext uri="{FF2B5EF4-FFF2-40B4-BE49-F238E27FC236}">
                <a16:creationId xmlns:a16="http://schemas.microsoft.com/office/drawing/2014/main" id="{358C55E2-C0FD-4D86-8F70-0C36CA47C4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8" name="Rectangle 1185">
            <a:extLst>
              <a:ext uri="{FF2B5EF4-FFF2-40B4-BE49-F238E27FC236}">
                <a16:creationId xmlns:a16="http://schemas.microsoft.com/office/drawing/2014/main" id="{23E756A3-3968-480A-B18B-3333DAB6A3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9" name="Freeform 1186">
            <a:extLst>
              <a:ext uri="{FF2B5EF4-FFF2-40B4-BE49-F238E27FC236}">
                <a16:creationId xmlns:a16="http://schemas.microsoft.com/office/drawing/2014/main" id="{D8FE2721-51B7-4681-8FCC-42C53D82991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0" name="Freeform 1187">
            <a:extLst>
              <a:ext uri="{FF2B5EF4-FFF2-40B4-BE49-F238E27FC236}">
                <a16:creationId xmlns:a16="http://schemas.microsoft.com/office/drawing/2014/main" id="{C2E24BE3-FC56-41CA-BF1D-6E98C9074C5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1" name="Freeform 1188">
            <a:extLst>
              <a:ext uri="{FF2B5EF4-FFF2-40B4-BE49-F238E27FC236}">
                <a16:creationId xmlns:a16="http://schemas.microsoft.com/office/drawing/2014/main" id="{F1D55D89-1569-4F12-A76D-081E1FF9183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2" name="Freeform 1189">
            <a:extLst>
              <a:ext uri="{FF2B5EF4-FFF2-40B4-BE49-F238E27FC236}">
                <a16:creationId xmlns:a16="http://schemas.microsoft.com/office/drawing/2014/main" id="{1795D7A3-81FB-484E-9F7B-A3C4352E0CB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3" name="Rectangle 1190">
            <a:extLst>
              <a:ext uri="{FF2B5EF4-FFF2-40B4-BE49-F238E27FC236}">
                <a16:creationId xmlns:a16="http://schemas.microsoft.com/office/drawing/2014/main" id="{224A61A7-E754-4386-92FA-5C286C1333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4" name="Rectangle 1191">
            <a:extLst>
              <a:ext uri="{FF2B5EF4-FFF2-40B4-BE49-F238E27FC236}">
                <a16:creationId xmlns:a16="http://schemas.microsoft.com/office/drawing/2014/main" id="{61380AC8-AD9B-40CB-BF58-11A877F91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5" name="Freeform 1192">
            <a:extLst>
              <a:ext uri="{FF2B5EF4-FFF2-40B4-BE49-F238E27FC236}">
                <a16:creationId xmlns:a16="http://schemas.microsoft.com/office/drawing/2014/main" id="{21EE3EFA-807D-4531-B00C-137BDCE8F93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6" name="Freeform 1193">
            <a:extLst>
              <a:ext uri="{FF2B5EF4-FFF2-40B4-BE49-F238E27FC236}">
                <a16:creationId xmlns:a16="http://schemas.microsoft.com/office/drawing/2014/main" id="{5D6F6900-16AC-4D00-AE7C-800AE826BD5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7" name="Freeform 1194">
            <a:extLst>
              <a:ext uri="{FF2B5EF4-FFF2-40B4-BE49-F238E27FC236}">
                <a16:creationId xmlns:a16="http://schemas.microsoft.com/office/drawing/2014/main" id="{7F287CB2-8B28-4E4D-BB3E-71C1266CBC6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8" name="Freeform 1195">
            <a:extLst>
              <a:ext uri="{FF2B5EF4-FFF2-40B4-BE49-F238E27FC236}">
                <a16:creationId xmlns:a16="http://schemas.microsoft.com/office/drawing/2014/main" id="{809B6546-8332-46C0-B4DE-819B4DD2DFA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9" name="Rectangle 1196">
            <a:extLst>
              <a:ext uri="{FF2B5EF4-FFF2-40B4-BE49-F238E27FC236}">
                <a16:creationId xmlns:a16="http://schemas.microsoft.com/office/drawing/2014/main" id="{80B41604-4033-4A17-8C90-6EEC1E240E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0" name="Freeform 1197">
            <a:extLst>
              <a:ext uri="{FF2B5EF4-FFF2-40B4-BE49-F238E27FC236}">
                <a16:creationId xmlns:a16="http://schemas.microsoft.com/office/drawing/2014/main" id="{564F8F91-C533-4D70-B829-E52CC998ABA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1" name="Rectangle 1198">
            <a:extLst>
              <a:ext uri="{FF2B5EF4-FFF2-40B4-BE49-F238E27FC236}">
                <a16:creationId xmlns:a16="http://schemas.microsoft.com/office/drawing/2014/main" id="{12BDAB65-E397-4227-9DA5-1A6DDB5795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" name="Rectangle 1199">
            <a:extLst>
              <a:ext uri="{FF2B5EF4-FFF2-40B4-BE49-F238E27FC236}">
                <a16:creationId xmlns:a16="http://schemas.microsoft.com/office/drawing/2014/main" id="{242522BA-1D8F-4F4A-A18B-A8E51D2E33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3" name="Freeform 1200">
            <a:extLst>
              <a:ext uri="{FF2B5EF4-FFF2-40B4-BE49-F238E27FC236}">
                <a16:creationId xmlns:a16="http://schemas.microsoft.com/office/drawing/2014/main" id="{A0A13B47-2FC4-46FF-83FE-A606953B16AA}"/>
              </a:ext>
            </a:extLst>
          </p:cNvPr>
          <p:cNvSpPr>
            <a:spLocks noEditPoints="1"/>
          </p:cNvSpPr>
          <p:nvPr/>
        </p:nvSpPr>
        <p:spPr bwMode="auto">
          <a:xfrm>
            <a:off x="6073776" y="5608638"/>
            <a:ext cx="3175" cy="0"/>
          </a:xfrm>
          <a:custGeom>
            <a:avLst/>
            <a:gdLst>
              <a:gd name="T0" fmla="*/ 0 w 2"/>
              <a:gd name="T1" fmla="*/ 0 w 2"/>
              <a:gd name="T2" fmla="*/ 0 w 2"/>
              <a:gd name="T3" fmla="*/ 0 w 2"/>
              <a:gd name="T4" fmla="*/ 2 w 2"/>
              <a:gd name="T5" fmla="*/ 2 w 2"/>
              <a:gd name="T6" fmla="*/ 2 w 2"/>
              <a:gd name="T7" fmla="*/ 0 w 2"/>
              <a:gd name="T8" fmla="*/ 0 w 2"/>
              <a:gd name="T9" fmla="*/ 0 w 2"/>
              <a:gd name="T10" fmla="*/ 0 w 2"/>
              <a:gd name="T11" fmla="*/ 0 w 2"/>
              <a:gd name="T12" fmla="*/ 0 w 2"/>
              <a:gd name="T13" fmla="*/ 0 w 2"/>
              <a:gd name="T14" fmla="*/ 0 w 2"/>
              <a:gd name="T15" fmla="*/ 0 w 2"/>
              <a:gd name="T16" fmla="*/ 0 w 2"/>
              <a:gd name="T17" fmla="*/ 0 w 2"/>
              <a:gd name="T18" fmla="*/ 0 w 2"/>
              <a:gd name="T19" fmla="*/ 0 w 2"/>
              <a:gd name="T20" fmla="*/ 0 w 2"/>
              <a:gd name="T21" fmla="*/ 0 w 2"/>
              <a:gd name="T22" fmla="*/ 0 w 2"/>
              <a:gd name="T23" fmla="*/ 0 w 2"/>
              <a:gd name="T24" fmla="*/ 0 w 2"/>
              <a:gd name="T25" fmla="*/ 0 w 2"/>
              <a:gd name="T26" fmla="*/ 0 w 2"/>
              <a:gd name="T27" fmla="*/ 0 w 2"/>
              <a:gd name="T28" fmla="*/ 0 w 2"/>
              <a:gd name="T29" fmla="*/ 0 w 2"/>
              <a:gd name="T30" fmla="*/ 0 w 2"/>
              <a:gd name="T31" fmla="*/ 0 w 2"/>
              <a:gd name="T32" fmla="*/ 0 w 2"/>
              <a:gd name="T33" fmla="*/ 0 w 2"/>
              <a:gd name="T34" fmla="*/ 0 w 2"/>
              <a:gd name="T35" fmla="*/ 0 w 2"/>
              <a:gd name="T36" fmla="*/ 0 w 2"/>
              <a:gd name="T37" fmla="*/ 0 w 2"/>
              <a:gd name="T38" fmla="*/ 0 w 2"/>
              <a:gd name="T39" fmla="*/ 0 w 2"/>
              <a:gd name="T40" fmla="*/ 0 w 2"/>
              <a:gd name="T41" fmla="*/ 0 w 2"/>
              <a:gd name="T42" fmla="*/ 0 w 2"/>
              <a:gd name="T43" fmla="*/ 0 w 2"/>
              <a:gd name="T44" fmla="*/ 0 w 2"/>
              <a:gd name="T45" fmla="*/ 0 w 2"/>
              <a:gd name="T46" fmla="*/ 0 w 2"/>
              <a:gd name="T47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  <a:cxn ang="0">
                <a:pos x="T15" y="0"/>
              </a:cxn>
              <a:cxn ang="0">
                <a:pos x="T16" y="0"/>
              </a:cxn>
              <a:cxn ang="0">
                <a:pos x="T17" y="0"/>
              </a:cxn>
              <a:cxn ang="0">
                <a:pos x="T18" y="0"/>
              </a:cxn>
              <a:cxn ang="0">
                <a:pos x="T19" y="0"/>
              </a:cxn>
              <a:cxn ang="0">
                <a:pos x="T20" y="0"/>
              </a:cxn>
              <a:cxn ang="0">
                <a:pos x="T21" y="0"/>
              </a:cxn>
              <a:cxn ang="0">
                <a:pos x="T22" y="0"/>
              </a:cxn>
              <a:cxn ang="0">
                <a:pos x="T23" y="0"/>
              </a:cxn>
              <a:cxn ang="0">
                <a:pos x="T24" y="0"/>
              </a:cxn>
              <a:cxn ang="0">
                <a:pos x="T25" y="0"/>
              </a:cxn>
              <a:cxn ang="0">
                <a:pos x="T26" y="0"/>
              </a:cxn>
              <a:cxn ang="0">
                <a:pos x="T27" y="0"/>
              </a:cxn>
              <a:cxn ang="0">
                <a:pos x="T28" y="0"/>
              </a:cxn>
              <a:cxn ang="0">
                <a:pos x="T29" y="0"/>
              </a:cxn>
              <a:cxn ang="0">
                <a:pos x="T30" y="0"/>
              </a:cxn>
              <a:cxn ang="0">
                <a:pos x="T31" y="0"/>
              </a:cxn>
              <a:cxn ang="0">
                <a:pos x="T32" y="0"/>
              </a:cxn>
              <a:cxn ang="0">
                <a:pos x="T33" y="0"/>
              </a:cxn>
              <a:cxn ang="0">
                <a:pos x="T34" y="0"/>
              </a:cxn>
              <a:cxn ang="0">
                <a:pos x="T35" y="0"/>
              </a:cxn>
              <a:cxn ang="0">
                <a:pos x="T36" y="0"/>
              </a:cxn>
              <a:cxn ang="0">
                <a:pos x="T37" y="0"/>
              </a:cxn>
              <a:cxn ang="0">
                <a:pos x="T38" y="0"/>
              </a:cxn>
              <a:cxn ang="0">
                <a:pos x="T39" y="0"/>
              </a:cxn>
              <a:cxn ang="0">
                <a:pos x="T40" y="0"/>
              </a:cxn>
              <a:cxn ang="0">
                <a:pos x="T41" y="0"/>
              </a:cxn>
              <a:cxn ang="0">
                <a:pos x="T42" y="0"/>
              </a:cxn>
              <a:cxn ang="0">
                <a:pos x="T43" y="0"/>
              </a:cxn>
              <a:cxn ang="0">
                <a:pos x="T44" y="0"/>
              </a:cxn>
              <a:cxn ang="0">
                <a:pos x="T45" y="0"/>
              </a:cxn>
              <a:cxn ang="0">
                <a:pos x="T46" y="0"/>
              </a:cxn>
              <a:cxn ang="0">
                <a:pos x="T47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4" name="Freeform 1201">
            <a:extLst>
              <a:ext uri="{FF2B5EF4-FFF2-40B4-BE49-F238E27FC236}">
                <a16:creationId xmlns:a16="http://schemas.microsoft.com/office/drawing/2014/main" id="{D43E5056-B67B-458D-902B-FA08A73A842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5" name="Rectangle 1202">
            <a:extLst>
              <a:ext uri="{FF2B5EF4-FFF2-40B4-BE49-F238E27FC236}">
                <a16:creationId xmlns:a16="http://schemas.microsoft.com/office/drawing/2014/main" id="{6D2A5E0F-58E1-47DE-95DC-30A66E855D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6" name="Freeform 1203">
            <a:extLst>
              <a:ext uri="{FF2B5EF4-FFF2-40B4-BE49-F238E27FC236}">
                <a16:creationId xmlns:a16="http://schemas.microsoft.com/office/drawing/2014/main" id="{180A5F2F-78F4-412A-937F-704C82E2297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7" name="Rectangle 1204">
            <a:extLst>
              <a:ext uri="{FF2B5EF4-FFF2-40B4-BE49-F238E27FC236}">
                <a16:creationId xmlns:a16="http://schemas.microsoft.com/office/drawing/2014/main" id="{C5D72E3B-FB6F-49C8-B368-F3D89F98C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8" name="Freeform 1205">
            <a:extLst>
              <a:ext uri="{FF2B5EF4-FFF2-40B4-BE49-F238E27FC236}">
                <a16:creationId xmlns:a16="http://schemas.microsoft.com/office/drawing/2014/main" id="{C2CC19E3-AC96-4399-B3B8-F428E91C002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9" name="Freeform 1206">
            <a:extLst>
              <a:ext uri="{FF2B5EF4-FFF2-40B4-BE49-F238E27FC236}">
                <a16:creationId xmlns:a16="http://schemas.microsoft.com/office/drawing/2014/main" id="{B23C7D2F-950A-46CC-9128-32D99065221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0" name="Freeform 1207">
            <a:extLst>
              <a:ext uri="{FF2B5EF4-FFF2-40B4-BE49-F238E27FC236}">
                <a16:creationId xmlns:a16="http://schemas.microsoft.com/office/drawing/2014/main" id="{117FE59D-1556-4AF9-AECE-746305B201F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1" name="Freeform 1208">
            <a:extLst>
              <a:ext uri="{FF2B5EF4-FFF2-40B4-BE49-F238E27FC236}">
                <a16:creationId xmlns:a16="http://schemas.microsoft.com/office/drawing/2014/main" id="{9A3BD7ED-5E95-4CE8-B66D-E05EA54038D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2" name="Freeform 1209">
            <a:extLst>
              <a:ext uri="{FF2B5EF4-FFF2-40B4-BE49-F238E27FC236}">
                <a16:creationId xmlns:a16="http://schemas.microsoft.com/office/drawing/2014/main" id="{9A4B8FFF-9EB1-468C-91F2-BFE92E385FE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3" name="Freeform 1211">
            <a:extLst>
              <a:ext uri="{FF2B5EF4-FFF2-40B4-BE49-F238E27FC236}">
                <a16:creationId xmlns:a16="http://schemas.microsoft.com/office/drawing/2014/main" id="{423B67C4-B7F6-470A-BA22-D1BA8D96B03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4" name="Freeform 1212">
            <a:extLst>
              <a:ext uri="{FF2B5EF4-FFF2-40B4-BE49-F238E27FC236}">
                <a16:creationId xmlns:a16="http://schemas.microsoft.com/office/drawing/2014/main" id="{57D61F12-1A29-4E33-AC01-3796014794A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5" name="Freeform 1213">
            <a:extLst>
              <a:ext uri="{FF2B5EF4-FFF2-40B4-BE49-F238E27FC236}">
                <a16:creationId xmlns:a16="http://schemas.microsoft.com/office/drawing/2014/main" id="{ED926AA1-A8A7-4221-9E6F-382259F4833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6" name="Rectangle 1214">
            <a:extLst>
              <a:ext uri="{FF2B5EF4-FFF2-40B4-BE49-F238E27FC236}">
                <a16:creationId xmlns:a16="http://schemas.microsoft.com/office/drawing/2014/main" id="{2CE442BB-D959-4BF4-B1AD-EE55A4226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7" name="Freeform 1215">
            <a:extLst>
              <a:ext uri="{FF2B5EF4-FFF2-40B4-BE49-F238E27FC236}">
                <a16:creationId xmlns:a16="http://schemas.microsoft.com/office/drawing/2014/main" id="{8ADF2BB4-B88D-4F82-8754-2B017344EF7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8" name="Freeform 1216">
            <a:extLst>
              <a:ext uri="{FF2B5EF4-FFF2-40B4-BE49-F238E27FC236}">
                <a16:creationId xmlns:a16="http://schemas.microsoft.com/office/drawing/2014/main" id="{F8747942-C901-40BD-8C1F-BEC663CB178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9" name="Freeform 1217">
            <a:extLst>
              <a:ext uri="{FF2B5EF4-FFF2-40B4-BE49-F238E27FC236}">
                <a16:creationId xmlns:a16="http://schemas.microsoft.com/office/drawing/2014/main" id="{9CCD7741-F4F4-4A93-AB98-EE3F6D169E6C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0" name="Freeform 1218">
            <a:extLst>
              <a:ext uri="{FF2B5EF4-FFF2-40B4-BE49-F238E27FC236}">
                <a16:creationId xmlns:a16="http://schemas.microsoft.com/office/drawing/2014/main" id="{5D58D757-98F9-45BE-B1FA-191445AE4B4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1" name="Freeform 1219">
            <a:extLst>
              <a:ext uri="{FF2B5EF4-FFF2-40B4-BE49-F238E27FC236}">
                <a16:creationId xmlns:a16="http://schemas.microsoft.com/office/drawing/2014/main" id="{DD50922B-D8EE-43B0-9316-87008F843F7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" name="Freeform 1220">
            <a:extLst>
              <a:ext uri="{FF2B5EF4-FFF2-40B4-BE49-F238E27FC236}">
                <a16:creationId xmlns:a16="http://schemas.microsoft.com/office/drawing/2014/main" id="{5BE3CE57-4DD7-4259-BD14-31F82855B99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3" name="Rectangle 1221">
            <a:extLst>
              <a:ext uri="{FF2B5EF4-FFF2-40B4-BE49-F238E27FC236}">
                <a16:creationId xmlns:a16="http://schemas.microsoft.com/office/drawing/2014/main" id="{6DFD1BAE-26C7-4975-A876-B014D7B2BE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4" name="Rectangle 1222">
            <a:extLst>
              <a:ext uri="{FF2B5EF4-FFF2-40B4-BE49-F238E27FC236}">
                <a16:creationId xmlns:a16="http://schemas.microsoft.com/office/drawing/2014/main" id="{5203B623-0421-48AC-A5CA-0A1076FA11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5" name="Rectangle 1223">
            <a:extLst>
              <a:ext uri="{FF2B5EF4-FFF2-40B4-BE49-F238E27FC236}">
                <a16:creationId xmlns:a16="http://schemas.microsoft.com/office/drawing/2014/main" id="{E3CD1F4F-3DCB-42E8-AD9F-622A78705E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6" name="Freeform 1224">
            <a:extLst>
              <a:ext uri="{FF2B5EF4-FFF2-40B4-BE49-F238E27FC236}">
                <a16:creationId xmlns:a16="http://schemas.microsoft.com/office/drawing/2014/main" id="{11F28A1F-F52F-4D1D-BAAF-678CB41C418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7" name="Freeform 1225">
            <a:extLst>
              <a:ext uri="{FF2B5EF4-FFF2-40B4-BE49-F238E27FC236}">
                <a16:creationId xmlns:a16="http://schemas.microsoft.com/office/drawing/2014/main" id="{780DCF3B-173B-474B-9A4C-8D80B057D8E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8" name="Freeform 1226">
            <a:extLst>
              <a:ext uri="{FF2B5EF4-FFF2-40B4-BE49-F238E27FC236}">
                <a16:creationId xmlns:a16="http://schemas.microsoft.com/office/drawing/2014/main" id="{D19F67EC-40C8-47C9-A331-558033F72301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9" name="Freeform 1227">
            <a:extLst>
              <a:ext uri="{FF2B5EF4-FFF2-40B4-BE49-F238E27FC236}">
                <a16:creationId xmlns:a16="http://schemas.microsoft.com/office/drawing/2014/main" id="{44CADC30-AD6D-4700-8F02-96547E844B5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0" name="Rectangle 1228">
            <a:extLst>
              <a:ext uri="{FF2B5EF4-FFF2-40B4-BE49-F238E27FC236}">
                <a16:creationId xmlns:a16="http://schemas.microsoft.com/office/drawing/2014/main" id="{9753301A-7FDA-4484-A443-099C70929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1" name="Oval 1229">
            <a:extLst>
              <a:ext uri="{FF2B5EF4-FFF2-40B4-BE49-F238E27FC236}">
                <a16:creationId xmlns:a16="http://schemas.microsoft.com/office/drawing/2014/main" id="{7C3A3884-20C0-48D9-84CF-CCC71E2368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2" name="Rectangle 1230">
            <a:extLst>
              <a:ext uri="{FF2B5EF4-FFF2-40B4-BE49-F238E27FC236}">
                <a16:creationId xmlns:a16="http://schemas.microsoft.com/office/drawing/2014/main" id="{BA974C1D-0B13-44BA-B65E-95FE279D42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" name="Freeform 1231">
            <a:extLst>
              <a:ext uri="{FF2B5EF4-FFF2-40B4-BE49-F238E27FC236}">
                <a16:creationId xmlns:a16="http://schemas.microsoft.com/office/drawing/2014/main" id="{082A8C30-5891-48EC-9AAC-E5194A39D43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4" name="Rectangle 1232">
            <a:extLst>
              <a:ext uri="{FF2B5EF4-FFF2-40B4-BE49-F238E27FC236}">
                <a16:creationId xmlns:a16="http://schemas.microsoft.com/office/drawing/2014/main" id="{489A789E-13C8-496B-A475-A0457A722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5" name="Freeform 1233">
            <a:extLst>
              <a:ext uri="{FF2B5EF4-FFF2-40B4-BE49-F238E27FC236}">
                <a16:creationId xmlns:a16="http://schemas.microsoft.com/office/drawing/2014/main" id="{5DEFBB3A-D3AA-4B4D-8335-B1870AE3207E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6" name="Freeform 1234">
            <a:extLst>
              <a:ext uri="{FF2B5EF4-FFF2-40B4-BE49-F238E27FC236}">
                <a16:creationId xmlns:a16="http://schemas.microsoft.com/office/drawing/2014/main" id="{93FA1B22-56F5-42AE-B76D-7184D63A08A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7" name="Freeform 1235">
            <a:extLst>
              <a:ext uri="{FF2B5EF4-FFF2-40B4-BE49-F238E27FC236}">
                <a16:creationId xmlns:a16="http://schemas.microsoft.com/office/drawing/2014/main" id="{6586913A-5466-42EB-829F-8BDE0EB4E74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8" name="Rectangle 1236">
            <a:extLst>
              <a:ext uri="{FF2B5EF4-FFF2-40B4-BE49-F238E27FC236}">
                <a16:creationId xmlns:a16="http://schemas.microsoft.com/office/drawing/2014/main" id="{59944EDA-F2EC-433B-A276-DB4F95C68B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9" name="Freeform 1237">
            <a:extLst>
              <a:ext uri="{FF2B5EF4-FFF2-40B4-BE49-F238E27FC236}">
                <a16:creationId xmlns:a16="http://schemas.microsoft.com/office/drawing/2014/main" id="{76A42EF4-BDA2-4E51-A90D-2BE785B5772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0" name="Oval 1238">
            <a:extLst>
              <a:ext uri="{FF2B5EF4-FFF2-40B4-BE49-F238E27FC236}">
                <a16:creationId xmlns:a16="http://schemas.microsoft.com/office/drawing/2014/main" id="{A90ACC80-7C6F-40D2-A133-E59368AE6C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1" name="Freeform 1239">
            <a:extLst>
              <a:ext uri="{FF2B5EF4-FFF2-40B4-BE49-F238E27FC236}">
                <a16:creationId xmlns:a16="http://schemas.microsoft.com/office/drawing/2014/main" id="{9090FE1C-BC9D-4BAD-9DC6-0C0028F4069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2" name="Freeform 1240">
            <a:extLst>
              <a:ext uri="{FF2B5EF4-FFF2-40B4-BE49-F238E27FC236}">
                <a16:creationId xmlns:a16="http://schemas.microsoft.com/office/drawing/2014/main" id="{ED108477-ACC4-4C70-869E-F8B06BC4B2B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" name="Freeform 1241">
            <a:extLst>
              <a:ext uri="{FF2B5EF4-FFF2-40B4-BE49-F238E27FC236}">
                <a16:creationId xmlns:a16="http://schemas.microsoft.com/office/drawing/2014/main" id="{744F2BC3-0515-403A-845E-4AE76D89749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4" name="Freeform 1242">
            <a:extLst>
              <a:ext uri="{FF2B5EF4-FFF2-40B4-BE49-F238E27FC236}">
                <a16:creationId xmlns:a16="http://schemas.microsoft.com/office/drawing/2014/main" id="{CE68F34D-8C0E-4A52-BF48-CA3C018A4A9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5" name="Oval 1243">
            <a:extLst>
              <a:ext uri="{FF2B5EF4-FFF2-40B4-BE49-F238E27FC236}">
                <a16:creationId xmlns:a16="http://schemas.microsoft.com/office/drawing/2014/main" id="{BCCBAFDD-ED44-4E06-892E-DAB8D02647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6" name="Freeform 1244">
            <a:extLst>
              <a:ext uri="{FF2B5EF4-FFF2-40B4-BE49-F238E27FC236}">
                <a16:creationId xmlns:a16="http://schemas.microsoft.com/office/drawing/2014/main" id="{DC1D0668-C226-430E-A87D-FAB0488D783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7" name="Freeform 1245">
            <a:extLst>
              <a:ext uri="{FF2B5EF4-FFF2-40B4-BE49-F238E27FC236}">
                <a16:creationId xmlns:a16="http://schemas.microsoft.com/office/drawing/2014/main" id="{CCBB4A5D-B1B3-4396-9472-6501F72F2B7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8" name="Freeform 1246">
            <a:extLst>
              <a:ext uri="{FF2B5EF4-FFF2-40B4-BE49-F238E27FC236}">
                <a16:creationId xmlns:a16="http://schemas.microsoft.com/office/drawing/2014/main" id="{BD59389C-9E96-4D84-B096-EE1CBF6620B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9" name="Freeform 1247">
            <a:extLst>
              <a:ext uri="{FF2B5EF4-FFF2-40B4-BE49-F238E27FC236}">
                <a16:creationId xmlns:a16="http://schemas.microsoft.com/office/drawing/2014/main" id="{903C83A3-C16C-4C86-B41A-6A81E2E4CF7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0" name="Freeform 1248">
            <a:extLst>
              <a:ext uri="{FF2B5EF4-FFF2-40B4-BE49-F238E27FC236}">
                <a16:creationId xmlns:a16="http://schemas.microsoft.com/office/drawing/2014/main" id="{0A6CC481-3BF9-44CB-A8BA-0E02D160C74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1" name="Freeform 1249">
            <a:extLst>
              <a:ext uri="{FF2B5EF4-FFF2-40B4-BE49-F238E27FC236}">
                <a16:creationId xmlns:a16="http://schemas.microsoft.com/office/drawing/2014/main" id="{27D09F36-78F8-40C8-8BFE-DC73174E43E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2" name="Freeform 1250">
            <a:extLst>
              <a:ext uri="{FF2B5EF4-FFF2-40B4-BE49-F238E27FC236}">
                <a16:creationId xmlns:a16="http://schemas.microsoft.com/office/drawing/2014/main" id="{C44DEE2E-88E0-46CE-AEA0-2A2C36DAB38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" name="Freeform 1251">
            <a:extLst>
              <a:ext uri="{FF2B5EF4-FFF2-40B4-BE49-F238E27FC236}">
                <a16:creationId xmlns:a16="http://schemas.microsoft.com/office/drawing/2014/main" id="{B1665962-714C-4F98-8476-292FDA70603E}"/>
              </a:ext>
            </a:extLst>
          </p:cNvPr>
          <p:cNvSpPr>
            <a:spLocks noEditPoints="1"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4" name="Rectangle 1252">
            <a:extLst>
              <a:ext uri="{FF2B5EF4-FFF2-40B4-BE49-F238E27FC236}">
                <a16:creationId xmlns:a16="http://schemas.microsoft.com/office/drawing/2014/main" id="{7A8C03B2-9424-4BD0-8253-C03CFE6605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5" name="Freeform 1253">
            <a:extLst>
              <a:ext uri="{FF2B5EF4-FFF2-40B4-BE49-F238E27FC236}">
                <a16:creationId xmlns:a16="http://schemas.microsoft.com/office/drawing/2014/main" id="{9A756B72-C8D0-4EA7-ACB8-06608BE9163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6" name="Rectangle 1254">
            <a:extLst>
              <a:ext uri="{FF2B5EF4-FFF2-40B4-BE49-F238E27FC236}">
                <a16:creationId xmlns:a16="http://schemas.microsoft.com/office/drawing/2014/main" id="{6B46D883-3A7F-43C2-853E-21DC56D5F2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7" name="Freeform 1255">
            <a:extLst>
              <a:ext uri="{FF2B5EF4-FFF2-40B4-BE49-F238E27FC236}">
                <a16:creationId xmlns:a16="http://schemas.microsoft.com/office/drawing/2014/main" id="{9CB4C589-5D26-474D-A0FB-A50EFBF0C59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8" name="Freeform 1256">
            <a:extLst>
              <a:ext uri="{FF2B5EF4-FFF2-40B4-BE49-F238E27FC236}">
                <a16:creationId xmlns:a16="http://schemas.microsoft.com/office/drawing/2014/main" id="{B53B2305-2505-4049-AE31-19FF1B23091D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9" name="Freeform 1257">
            <a:extLst>
              <a:ext uri="{FF2B5EF4-FFF2-40B4-BE49-F238E27FC236}">
                <a16:creationId xmlns:a16="http://schemas.microsoft.com/office/drawing/2014/main" id="{26454373-8F85-489D-AFB3-41A53C730FD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0" name="Freeform 1258">
            <a:extLst>
              <a:ext uri="{FF2B5EF4-FFF2-40B4-BE49-F238E27FC236}">
                <a16:creationId xmlns:a16="http://schemas.microsoft.com/office/drawing/2014/main" id="{56A3E3DD-6665-48D3-91E2-863D8997C3C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1" name="Freeform 1259">
            <a:extLst>
              <a:ext uri="{FF2B5EF4-FFF2-40B4-BE49-F238E27FC236}">
                <a16:creationId xmlns:a16="http://schemas.microsoft.com/office/drawing/2014/main" id="{EAF116A7-DC10-4570-9949-3981DB035A1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2" name="Rectangle 1260">
            <a:extLst>
              <a:ext uri="{FF2B5EF4-FFF2-40B4-BE49-F238E27FC236}">
                <a16:creationId xmlns:a16="http://schemas.microsoft.com/office/drawing/2014/main" id="{DA45A223-9751-4607-985A-0E42698986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3" name="Freeform 1261">
            <a:extLst>
              <a:ext uri="{FF2B5EF4-FFF2-40B4-BE49-F238E27FC236}">
                <a16:creationId xmlns:a16="http://schemas.microsoft.com/office/drawing/2014/main" id="{933C3C8C-8A07-4AAD-9084-047B89086BA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4" name="Freeform 1262">
            <a:extLst>
              <a:ext uri="{FF2B5EF4-FFF2-40B4-BE49-F238E27FC236}">
                <a16:creationId xmlns:a16="http://schemas.microsoft.com/office/drawing/2014/main" id="{1742BD7B-403E-4E36-A123-FC768C616EC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5" name="Rectangle 1263">
            <a:extLst>
              <a:ext uri="{FF2B5EF4-FFF2-40B4-BE49-F238E27FC236}">
                <a16:creationId xmlns:a16="http://schemas.microsoft.com/office/drawing/2014/main" id="{C5FBE305-5FAA-4350-A9D6-B32CC24D8F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6" name="Freeform 1264">
            <a:extLst>
              <a:ext uri="{FF2B5EF4-FFF2-40B4-BE49-F238E27FC236}">
                <a16:creationId xmlns:a16="http://schemas.microsoft.com/office/drawing/2014/main" id="{BC18084B-DD0B-4A4D-AF48-4AEDBC5492D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7" name="Rectangle 1265">
            <a:extLst>
              <a:ext uri="{FF2B5EF4-FFF2-40B4-BE49-F238E27FC236}">
                <a16:creationId xmlns:a16="http://schemas.microsoft.com/office/drawing/2014/main" id="{C0AD528E-C081-4F7A-9015-185EBF784A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8" name="Freeform 1266">
            <a:extLst>
              <a:ext uri="{FF2B5EF4-FFF2-40B4-BE49-F238E27FC236}">
                <a16:creationId xmlns:a16="http://schemas.microsoft.com/office/drawing/2014/main" id="{9483865E-0E24-470F-B5B4-1D568EE19FAF}"/>
              </a:ext>
            </a:extLst>
          </p:cNvPr>
          <p:cNvSpPr>
            <a:spLocks noEditPoints="1"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9" name="Freeform 1267">
            <a:extLst>
              <a:ext uri="{FF2B5EF4-FFF2-40B4-BE49-F238E27FC236}">
                <a16:creationId xmlns:a16="http://schemas.microsoft.com/office/drawing/2014/main" id="{58D02FAA-3AFD-4DD8-8432-655520BFC56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0" name="Rectangle 1268">
            <a:extLst>
              <a:ext uri="{FF2B5EF4-FFF2-40B4-BE49-F238E27FC236}">
                <a16:creationId xmlns:a16="http://schemas.microsoft.com/office/drawing/2014/main" id="{414421FE-7A71-48F7-B1F6-DA8125B0CA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1" name="Freeform 1269">
            <a:extLst>
              <a:ext uri="{FF2B5EF4-FFF2-40B4-BE49-F238E27FC236}">
                <a16:creationId xmlns:a16="http://schemas.microsoft.com/office/drawing/2014/main" id="{F4A8FAAD-EF1B-4C0F-9D86-C9C2BA35013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2" name="Freeform 1270">
            <a:extLst>
              <a:ext uri="{FF2B5EF4-FFF2-40B4-BE49-F238E27FC236}">
                <a16:creationId xmlns:a16="http://schemas.microsoft.com/office/drawing/2014/main" id="{B4C50A0F-C206-4A4E-B748-B86B387F1513}"/>
              </a:ext>
            </a:extLst>
          </p:cNvPr>
          <p:cNvSpPr>
            <a:spLocks noEditPoints="1"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3" name="Freeform 1271">
            <a:extLst>
              <a:ext uri="{FF2B5EF4-FFF2-40B4-BE49-F238E27FC236}">
                <a16:creationId xmlns:a16="http://schemas.microsoft.com/office/drawing/2014/main" id="{0E36B0EA-8862-4BF3-8AEB-D90FAD739BF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4" name="Freeform 1272">
            <a:extLst>
              <a:ext uri="{FF2B5EF4-FFF2-40B4-BE49-F238E27FC236}">
                <a16:creationId xmlns:a16="http://schemas.microsoft.com/office/drawing/2014/main" id="{8410AE21-82C3-499A-83A7-8209FF0EB3C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" name="Freeform 1273">
            <a:extLst>
              <a:ext uri="{FF2B5EF4-FFF2-40B4-BE49-F238E27FC236}">
                <a16:creationId xmlns:a16="http://schemas.microsoft.com/office/drawing/2014/main" id="{C5347B20-BDB5-440A-843B-99833AEE86D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" name="Freeform 1274">
            <a:extLst>
              <a:ext uri="{FF2B5EF4-FFF2-40B4-BE49-F238E27FC236}">
                <a16:creationId xmlns:a16="http://schemas.microsoft.com/office/drawing/2014/main" id="{AEE9EFBE-F92E-4901-946F-0E76ECA0F36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7" name="Freeform 1275">
            <a:extLst>
              <a:ext uri="{FF2B5EF4-FFF2-40B4-BE49-F238E27FC236}">
                <a16:creationId xmlns:a16="http://schemas.microsoft.com/office/drawing/2014/main" id="{A3F51F90-664C-4234-81A5-485B60D2D74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8" name="Freeform 1276">
            <a:extLst>
              <a:ext uri="{FF2B5EF4-FFF2-40B4-BE49-F238E27FC236}">
                <a16:creationId xmlns:a16="http://schemas.microsoft.com/office/drawing/2014/main" id="{2F43F5E1-11A1-42DE-B1E9-A2017BB6FA0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" name="Freeform 1277">
            <a:extLst>
              <a:ext uri="{FF2B5EF4-FFF2-40B4-BE49-F238E27FC236}">
                <a16:creationId xmlns:a16="http://schemas.microsoft.com/office/drawing/2014/main" id="{E7025F27-0943-4F53-BFF4-9FF163F3F06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0" name="Freeform 1278">
            <a:extLst>
              <a:ext uri="{FF2B5EF4-FFF2-40B4-BE49-F238E27FC236}">
                <a16:creationId xmlns:a16="http://schemas.microsoft.com/office/drawing/2014/main" id="{70397E23-8595-49A4-AE87-02C8CD1B8D2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1" name="Rectangle 1279">
            <a:extLst>
              <a:ext uri="{FF2B5EF4-FFF2-40B4-BE49-F238E27FC236}">
                <a16:creationId xmlns:a16="http://schemas.microsoft.com/office/drawing/2014/main" id="{623C0AF1-D44F-4EA2-BA4B-9DDB92BD02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2" name="Freeform 1280">
            <a:extLst>
              <a:ext uri="{FF2B5EF4-FFF2-40B4-BE49-F238E27FC236}">
                <a16:creationId xmlns:a16="http://schemas.microsoft.com/office/drawing/2014/main" id="{3274C53E-7C99-47DF-84D4-73853E006B7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" name="Freeform 1281">
            <a:extLst>
              <a:ext uri="{FF2B5EF4-FFF2-40B4-BE49-F238E27FC236}">
                <a16:creationId xmlns:a16="http://schemas.microsoft.com/office/drawing/2014/main" id="{5209BD2C-5C5B-475D-B19F-39FEAAB7A8F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" name="Freeform 1282">
            <a:extLst>
              <a:ext uri="{FF2B5EF4-FFF2-40B4-BE49-F238E27FC236}">
                <a16:creationId xmlns:a16="http://schemas.microsoft.com/office/drawing/2014/main" id="{B943BDCF-0555-4454-8551-D18390EBAA4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5" name="Freeform 1283">
            <a:extLst>
              <a:ext uri="{FF2B5EF4-FFF2-40B4-BE49-F238E27FC236}">
                <a16:creationId xmlns:a16="http://schemas.microsoft.com/office/drawing/2014/main" id="{39C37E08-F134-4D08-81A8-7C680EEFE15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6" name="Freeform 1284">
            <a:extLst>
              <a:ext uri="{FF2B5EF4-FFF2-40B4-BE49-F238E27FC236}">
                <a16:creationId xmlns:a16="http://schemas.microsoft.com/office/drawing/2014/main" id="{88C75A18-B282-47A0-B590-28573E9F42D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7" name="Freeform 1285">
            <a:extLst>
              <a:ext uri="{FF2B5EF4-FFF2-40B4-BE49-F238E27FC236}">
                <a16:creationId xmlns:a16="http://schemas.microsoft.com/office/drawing/2014/main" id="{4537DC23-C845-4DC8-99E7-453A4D3FB1C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8" name="Freeform 1286">
            <a:extLst>
              <a:ext uri="{FF2B5EF4-FFF2-40B4-BE49-F238E27FC236}">
                <a16:creationId xmlns:a16="http://schemas.microsoft.com/office/drawing/2014/main" id="{DA70E18D-8054-4623-A899-EDEFC3C30C9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" name="Freeform 1287">
            <a:extLst>
              <a:ext uri="{FF2B5EF4-FFF2-40B4-BE49-F238E27FC236}">
                <a16:creationId xmlns:a16="http://schemas.microsoft.com/office/drawing/2014/main" id="{992B1CB2-93D1-4D4F-8244-243F9DBA37B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0" name="Oval 1288">
            <a:extLst>
              <a:ext uri="{FF2B5EF4-FFF2-40B4-BE49-F238E27FC236}">
                <a16:creationId xmlns:a16="http://schemas.microsoft.com/office/drawing/2014/main" id="{D082074F-72B9-496B-AEE1-3FDDD28CB0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1" name="Freeform 1289">
            <a:extLst>
              <a:ext uri="{FF2B5EF4-FFF2-40B4-BE49-F238E27FC236}">
                <a16:creationId xmlns:a16="http://schemas.microsoft.com/office/drawing/2014/main" id="{8E6ECB52-7410-4FA5-8B82-A02DB881344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2" name="Freeform 1290">
            <a:extLst>
              <a:ext uri="{FF2B5EF4-FFF2-40B4-BE49-F238E27FC236}">
                <a16:creationId xmlns:a16="http://schemas.microsoft.com/office/drawing/2014/main" id="{587AD009-0321-4E20-AD2F-C0961128CA1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3" name="Freeform 1291">
            <a:extLst>
              <a:ext uri="{FF2B5EF4-FFF2-40B4-BE49-F238E27FC236}">
                <a16:creationId xmlns:a16="http://schemas.microsoft.com/office/drawing/2014/main" id="{94E3B46C-F290-4F8A-A6DE-E877B132191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" name="Freeform 1292">
            <a:extLst>
              <a:ext uri="{FF2B5EF4-FFF2-40B4-BE49-F238E27FC236}">
                <a16:creationId xmlns:a16="http://schemas.microsoft.com/office/drawing/2014/main" id="{F9E8BC62-9FE5-42E7-BB5E-47C388D6DD3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" name="Freeform 1293">
            <a:extLst>
              <a:ext uri="{FF2B5EF4-FFF2-40B4-BE49-F238E27FC236}">
                <a16:creationId xmlns:a16="http://schemas.microsoft.com/office/drawing/2014/main" id="{8E9FF0BE-7634-4F59-A72E-AF915548771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" name="Rectangle 1294">
            <a:extLst>
              <a:ext uri="{FF2B5EF4-FFF2-40B4-BE49-F238E27FC236}">
                <a16:creationId xmlns:a16="http://schemas.microsoft.com/office/drawing/2014/main" id="{A6D6288E-FDFE-4263-B738-57363D86DE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" name="Freeform 1295">
            <a:extLst>
              <a:ext uri="{FF2B5EF4-FFF2-40B4-BE49-F238E27FC236}">
                <a16:creationId xmlns:a16="http://schemas.microsoft.com/office/drawing/2014/main" id="{A716381D-F1B9-4CE1-AF15-1D707A2EAC0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8" name="Freeform 1296">
            <a:extLst>
              <a:ext uri="{FF2B5EF4-FFF2-40B4-BE49-F238E27FC236}">
                <a16:creationId xmlns:a16="http://schemas.microsoft.com/office/drawing/2014/main" id="{B92B2DB1-9D68-402F-89EE-3BBF5AD13CE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9" name="Rectangle 1297">
            <a:extLst>
              <a:ext uri="{FF2B5EF4-FFF2-40B4-BE49-F238E27FC236}">
                <a16:creationId xmlns:a16="http://schemas.microsoft.com/office/drawing/2014/main" id="{B7960C04-BC9A-47D2-80C8-0FB3FFBFD6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0" name="Freeform 1298">
            <a:extLst>
              <a:ext uri="{FF2B5EF4-FFF2-40B4-BE49-F238E27FC236}">
                <a16:creationId xmlns:a16="http://schemas.microsoft.com/office/drawing/2014/main" id="{3CB19E27-6AE8-4D4D-92ED-D24D470AB40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1" name="Oval 1299">
            <a:extLst>
              <a:ext uri="{FF2B5EF4-FFF2-40B4-BE49-F238E27FC236}">
                <a16:creationId xmlns:a16="http://schemas.microsoft.com/office/drawing/2014/main" id="{566ABC68-AD50-4C80-9F77-B727AB7C7E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2" name="Freeform 1300">
            <a:extLst>
              <a:ext uri="{FF2B5EF4-FFF2-40B4-BE49-F238E27FC236}">
                <a16:creationId xmlns:a16="http://schemas.microsoft.com/office/drawing/2014/main" id="{A22D9C50-1E04-4298-BB4A-073D5EEC89F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3" name="Freeform 1301">
            <a:extLst>
              <a:ext uri="{FF2B5EF4-FFF2-40B4-BE49-F238E27FC236}">
                <a16:creationId xmlns:a16="http://schemas.microsoft.com/office/drawing/2014/main" id="{07C112EB-A62C-4E39-844F-CCDD934F54B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4" name="Rectangle 1302">
            <a:extLst>
              <a:ext uri="{FF2B5EF4-FFF2-40B4-BE49-F238E27FC236}">
                <a16:creationId xmlns:a16="http://schemas.microsoft.com/office/drawing/2014/main" id="{B73310DA-2835-45C7-9CE6-3A7AC2BDF6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5" name="Freeform 1303">
            <a:extLst>
              <a:ext uri="{FF2B5EF4-FFF2-40B4-BE49-F238E27FC236}">
                <a16:creationId xmlns:a16="http://schemas.microsoft.com/office/drawing/2014/main" id="{CA0DD43E-08B3-42D4-B01A-1E3E8DB22C5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6" name="Rectangle 1304">
            <a:extLst>
              <a:ext uri="{FF2B5EF4-FFF2-40B4-BE49-F238E27FC236}">
                <a16:creationId xmlns:a16="http://schemas.microsoft.com/office/drawing/2014/main" id="{153330C0-1154-48A3-BF20-7DBB5EE3BF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7" name="Rectangle 1305">
            <a:extLst>
              <a:ext uri="{FF2B5EF4-FFF2-40B4-BE49-F238E27FC236}">
                <a16:creationId xmlns:a16="http://schemas.microsoft.com/office/drawing/2014/main" id="{3736F088-95C4-4D82-90DE-1D77FBD702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8" name="Freeform 1306">
            <a:extLst>
              <a:ext uri="{FF2B5EF4-FFF2-40B4-BE49-F238E27FC236}">
                <a16:creationId xmlns:a16="http://schemas.microsoft.com/office/drawing/2014/main" id="{CFD321B7-E8A0-48BB-A4ED-896AF829EB5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9" name="Freeform 1307">
            <a:extLst>
              <a:ext uri="{FF2B5EF4-FFF2-40B4-BE49-F238E27FC236}">
                <a16:creationId xmlns:a16="http://schemas.microsoft.com/office/drawing/2014/main" id="{93B4A3C3-C79E-4997-95EA-6F34B4E05E1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0" name="Freeform 1308">
            <a:extLst>
              <a:ext uri="{FF2B5EF4-FFF2-40B4-BE49-F238E27FC236}">
                <a16:creationId xmlns:a16="http://schemas.microsoft.com/office/drawing/2014/main" id="{5966480B-03CF-4D52-AA0F-5D44F265172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1" name="Freeform 1309">
            <a:extLst>
              <a:ext uri="{FF2B5EF4-FFF2-40B4-BE49-F238E27FC236}">
                <a16:creationId xmlns:a16="http://schemas.microsoft.com/office/drawing/2014/main" id="{6B3E86BD-FFE8-40B1-AC58-FDC6DB45C4E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2" name="Freeform 1310">
            <a:extLst>
              <a:ext uri="{FF2B5EF4-FFF2-40B4-BE49-F238E27FC236}">
                <a16:creationId xmlns:a16="http://schemas.microsoft.com/office/drawing/2014/main" id="{FAFD369F-7623-42AA-9768-BAAB2B4F7FB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3" name="Freeform 1311">
            <a:extLst>
              <a:ext uri="{FF2B5EF4-FFF2-40B4-BE49-F238E27FC236}">
                <a16:creationId xmlns:a16="http://schemas.microsoft.com/office/drawing/2014/main" id="{2738CBFB-EF60-41E1-AD3A-9D715A10017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4" name="Freeform 1312">
            <a:extLst>
              <a:ext uri="{FF2B5EF4-FFF2-40B4-BE49-F238E27FC236}">
                <a16:creationId xmlns:a16="http://schemas.microsoft.com/office/drawing/2014/main" id="{3887F27D-7B70-414D-A24E-74588390816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" name="Freeform 1313">
            <a:extLst>
              <a:ext uri="{FF2B5EF4-FFF2-40B4-BE49-F238E27FC236}">
                <a16:creationId xmlns:a16="http://schemas.microsoft.com/office/drawing/2014/main" id="{848214BF-461B-40D3-B0DD-DB9B4F790D0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6" name="Freeform 1314">
            <a:extLst>
              <a:ext uri="{FF2B5EF4-FFF2-40B4-BE49-F238E27FC236}">
                <a16:creationId xmlns:a16="http://schemas.microsoft.com/office/drawing/2014/main" id="{E7B96739-AB22-4DA9-A6BD-80956BD115FB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7" name="Rectangle 1315">
            <a:extLst>
              <a:ext uri="{FF2B5EF4-FFF2-40B4-BE49-F238E27FC236}">
                <a16:creationId xmlns:a16="http://schemas.microsoft.com/office/drawing/2014/main" id="{27D1195A-D8EB-4FC7-B8C2-669C75C2DD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8" name="Freeform 1316">
            <a:extLst>
              <a:ext uri="{FF2B5EF4-FFF2-40B4-BE49-F238E27FC236}">
                <a16:creationId xmlns:a16="http://schemas.microsoft.com/office/drawing/2014/main" id="{BC8C6FDF-8E3A-40C8-AB62-B2F385A6BCA2}"/>
              </a:ext>
            </a:extLst>
          </p:cNvPr>
          <p:cNvSpPr>
            <a:spLocks noEditPoints="1"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9" name="Rectangle 1317">
            <a:extLst>
              <a:ext uri="{FF2B5EF4-FFF2-40B4-BE49-F238E27FC236}">
                <a16:creationId xmlns:a16="http://schemas.microsoft.com/office/drawing/2014/main" id="{EC34FB02-0297-4F87-A7F2-860D17622A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0" name="Freeform 1318">
            <a:extLst>
              <a:ext uri="{FF2B5EF4-FFF2-40B4-BE49-F238E27FC236}">
                <a16:creationId xmlns:a16="http://schemas.microsoft.com/office/drawing/2014/main" id="{4E7BD7AC-4178-4A86-9955-054806C5C19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1" name="Freeform 1319">
            <a:extLst>
              <a:ext uri="{FF2B5EF4-FFF2-40B4-BE49-F238E27FC236}">
                <a16:creationId xmlns:a16="http://schemas.microsoft.com/office/drawing/2014/main" id="{7EA0F362-76B6-4DB7-812E-7067C1FE86A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2" name="Freeform 1320">
            <a:extLst>
              <a:ext uri="{FF2B5EF4-FFF2-40B4-BE49-F238E27FC236}">
                <a16:creationId xmlns:a16="http://schemas.microsoft.com/office/drawing/2014/main" id="{1E5BE980-C9D3-4A92-9B81-CABCD5578D2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3" name="Freeform 1321">
            <a:extLst>
              <a:ext uri="{FF2B5EF4-FFF2-40B4-BE49-F238E27FC236}">
                <a16:creationId xmlns:a16="http://schemas.microsoft.com/office/drawing/2014/main" id="{7B8FE694-2C90-4B7B-861D-0CC2F681F61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4" name="Rectangle 1322">
            <a:extLst>
              <a:ext uri="{FF2B5EF4-FFF2-40B4-BE49-F238E27FC236}">
                <a16:creationId xmlns:a16="http://schemas.microsoft.com/office/drawing/2014/main" id="{57F5EC5C-DDE9-427F-B3D5-D16E13952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5" name="Freeform 1323">
            <a:extLst>
              <a:ext uri="{FF2B5EF4-FFF2-40B4-BE49-F238E27FC236}">
                <a16:creationId xmlns:a16="http://schemas.microsoft.com/office/drawing/2014/main" id="{9B76C910-8C6E-46AA-B8CA-AB18106AAC5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6" name="Rectangle 1324">
            <a:extLst>
              <a:ext uri="{FF2B5EF4-FFF2-40B4-BE49-F238E27FC236}">
                <a16:creationId xmlns:a16="http://schemas.microsoft.com/office/drawing/2014/main" id="{0850C27A-325A-47DC-9476-0D93B769C8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7" name="Freeform 1325">
            <a:extLst>
              <a:ext uri="{FF2B5EF4-FFF2-40B4-BE49-F238E27FC236}">
                <a16:creationId xmlns:a16="http://schemas.microsoft.com/office/drawing/2014/main" id="{1EFD1568-F087-4302-8456-DADC534CDE1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8" name="Freeform 1326">
            <a:extLst>
              <a:ext uri="{FF2B5EF4-FFF2-40B4-BE49-F238E27FC236}">
                <a16:creationId xmlns:a16="http://schemas.microsoft.com/office/drawing/2014/main" id="{5C51BC73-45F0-4ED3-863B-4BD1578C9040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3175" cy="0"/>
          </a:xfrm>
          <a:custGeom>
            <a:avLst/>
            <a:gdLst>
              <a:gd name="T0" fmla="*/ 2 w 2"/>
              <a:gd name="T1" fmla="*/ 2 w 2"/>
              <a:gd name="T2" fmla="*/ 2 w 2"/>
              <a:gd name="T3" fmla="*/ 0 w 2"/>
              <a:gd name="T4" fmla="*/ 0 w 2"/>
              <a:gd name="T5" fmla="*/ 0 w 2"/>
              <a:gd name="T6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9" name="Oval 1327">
            <a:extLst>
              <a:ext uri="{FF2B5EF4-FFF2-40B4-BE49-F238E27FC236}">
                <a16:creationId xmlns:a16="http://schemas.microsoft.com/office/drawing/2014/main" id="{A4504688-0A98-49CE-8465-5EA10F3BA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0" name="Freeform 1328">
            <a:extLst>
              <a:ext uri="{FF2B5EF4-FFF2-40B4-BE49-F238E27FC236}">
                <a16:creationId xmlns:a16="http://schemas.microsoft.com/office/drawing/2014/main" id="{B8D02322-DDD7-40ED-AB41-D91EF7D4059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1" name="Oval 1329">
            <a:extLst>
              <a:ext uri="{FF2B5EF4-FFF2-40B4-BE49-F238E27FC236}">
                <a16:creationId xmlns:a16="http://schemas.microsoft.com/office/drawing/2014/main" id="{A5E5B0B3-D2E8-411F-B5E5-4B20C816D0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2" name="Freeform 1330">
            <a:extLst>
              <a:ext uri="{FF2B5EF4-FFF2-40B4-BE49-F238E27FC236}">
                <a16:creationId xmlns:a16="http://schemas.microsoft.com/office/drawing/2014/main" id="{1C72024D-B030-41D5-984E-9BBFAC30A11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3" name="Freeform 1331">
            <a:extLst>
              <a:ext uri="{FF2B5EF4-FFF2-40B4-BE49-F238E27FC236}">
                <a16:creationId xmlns:a16="http://schemas.microsoft.com/office/drawing/2014/main" id="{134EE7D5-CDA1-46B0-AB2F-4FB8A633F02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4" name="Freeform 1332">
            <a:extLst>
              <a:ext uri="{FF2B5EF4-FFF2-40B4-BE49-F238E27FC236}">
                <a16:creationId xmlns:a16="http://schemas.microsoft.com/office/drawing/2014/main" id="{C897A7B6-83E3-46FA-A42D-50C4160A4D1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5" name="Freeform 1333">
            <a:extLst>
              <a:ext uri="{FF2B5EF4-FFF2-40B4-BE49-F238E27FC236}">
                <a16:creationId xmlns:a16="http://schemas.microsoft.com/office/drawing/2014/main" id="{151F4738-1E9A-41A5-AD6D-9065FDA58F61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6" name="Freeform 1334">
            <a:extLst>
              <a:ext uri="{FF2B5EF4-FFF2-40B4-BE49-F238E27FC236}">
                <a16:creationId xmlns:a16="http://schemas.microsoft.com/office/drawing/2014/main" id="{4F11ED90-CDDC-40B2-94B2-46D1CBD8548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7" name="Freeform 1335">
            <a:extLst>
              <a:ext uri="{FF2B5EF4-FFF2-40B4-BE49-F238E27FC236}">
                <a16:creationId xmlns:a16="http://schemas.microsoft.com/office/drawing/2014/main" id="{007A61EB-3517-4BE1-9B40-C8DE2F611E4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8" name="Freeform 1336">
            <a:extLst>
              <a:ext uri="{FF2B5EF4-FFF2-40B4-BE49-F238E27FC236}">
                <a16:creationId xmlns:a16="http://schemas.microsoft.com/office/drawing/2014/main" id="{E380A8AB-8B7B-41B4-B773-6771066A04B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9" name="Freeform 1337">
            <a:extLst>
              <a:ext uri="{FF2B5EF4-FFF2-40B4-BE49-F238E27FC236}">
                <a16:creationId xmlns:a16="http://schemas.microsoft.com/office/drawing/2014/main" id="{CF923474-800A-4330-86A2-FF7F81A6BA3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" name="Freeform 1338">
            <a:extLst>
              <a:ext uri="{FF2B5EF4-FFF2-40B4-BE49-F238E27FC236}">
                <a16:creationId xmlns:a16="http://schemas.microsoft.com/office/drawing/2014/main" id="{8E3E183F-B1C9-49B2-9BBD-878B9228FC8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1" name="Freeform 1339">
            <a:extLst>
              <a:ext uri="{FF2B5EF4-FFF2-40B4-BE49-F238E27FC236}">
                <a16:creationId xmlns:a16="http://schemas.microsoft.com/office/drawing/2014/main" id="{70612878-E362-4A1E-8517-F31B56C6FB0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2" name="Freeform 1340">
            <a:extLst>
              <a:ext uri="{FF2B5EF4-FFF2-40B4-BE49-F238E27FC236}">
                <a16:creationId xmlns:a16="http://schemas.microsoft.com/office/drawing/2014/main" id="{71B09828-7CDC-4235-9504-28A48A7C80D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3" name="Freeform 1341">
            <a:extLst>
              <a:ext uri="{FF2B5EF4-FFF2-40B4-BE49-F238E27FC236}">
                <a16:creationId xmlns:a16="http://schemas.microsoft.com/office/drawing/2014/main" id="{75595550-E415-41B5-A700-47705D62DF9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4" name="Rectangle 1342">
            <a:extLst>
              <a:ext uri="{FF2B5EF4-FFF2-40B4-BE49-F238E27FC236}">
                <a16:creationId xmlns:a16="http://schemas.microsoft.com/office/drawing/2014/main" id="{20C6CE3F-7C7B-44D9-B6A3-3C863409C6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5" name="Rectangle 1343">
            <a:extLst>
              <a:ext uri="{FF2B5EF4-FFF2-40B4-BE49-F238E27FC236}">
                <a16:creationId xmlns:a16="http://schemas.microsoft.com/office/drawing/2014/main" id="{72AE6FDF-FED3-42DD-8D57-8B3E7CD471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6" name="Freeform 1344">
            <a:extLst>
              <a:ext uri="{FF2B5EF4-FFF2-40B4-BE49-F238E27FC236}">
                <a16:creationId xmlns:a16="http://schemas.microsoft.com/office/drawing/2014/main" id="{0C3B719C-07B0-4CBD-AE06-59AB3985109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7" name="Rectangle 1345">
            <a:extLst>
              <a:ext uri="{FF2B5EF4-FFF2-40B4-BE49-F238E27FC236}">
                <a16:creationId xmlns:a16="http://schemas.microsoft.com/office/drawing/2014/main" id="{E4CA9AB5-9402-4C5C-B57B-646B3AA5C7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8" name="Freeform 1346">
            <a:extLst>
              <a:ext uri="{FF2B5EF4-FFF2-40B4-BE49-F238E27FC236}">
                <a16:creationId xmlns:a16="http://schemas.microsoft.com/office/drawing/2014/main" id="{D5E8F9FF-FAEB-4C14-B642-8EE2E49ADF8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9" name="Freeform 1347">
            <a:extLst>
              <a:ext uri="{FF2B5EF4-FFF2-40B4-BE49-F238E27FC236}">
                <a16:creationId xmlns:a16="http://schemas.microsoft.com/office/drawing/2014/main" id="{931BBC2E-BC56-4D03-BD73-6086B7F5527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0" name="Freeform 1348">
            <a:extLst>
              <a:ext uri="{FF2B5EF4-FFF2-40B4-BE49-F238E27FC236}">
                <a16:creationId xmlns:a16="http://schemas.microsoft.com/office/drawing/2014/main" id="{2501CBF1-BC80-4416-AABC-6CA8757A44A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1" name="Freeform 1349">
            <a:extLst>
              <a:ext uri="{FF2B5EF4-FFF2-40B4-BE49-F238E27FC236}">
                <a16:creationId xmlns:a16="http://schemas.microsoft.com/office/drawing/2014/main" id="{9FC9E6D0-3A25-415A-888D-494EBBBACB8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2" name="Freeform 1350">
            <a:extLst>
              <a:ext uri="{FF2B5EF4-FFF2-40B4-BE49-F238E27FC236}">
                <a16:creationId xmlns:a16="http://schemas.microsoft.com/office/drawing/2014/main" id="{0381F7F3-5EAE-45E8-95FB-3BD177E4C12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3" name="Rectangle 1351">
            <a:extLst>
              <a:ext uri="{FF2B5EF4-FFF2-40B4-BE49-F238E27FC236}">
                <a16:creationId xmlns:a16="http://schemas.microsoft.com/office/drawing/2014/main" id="{2268E9D7-0095-4F94-8D97-06B49825BE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4" name="Freeform 1352">
            <a:extLst>
              <a:ext uri="{FF2B5EF4-FFF2-40B4-BE49-F238E27FC236}">
                <a16:creationId xmlns:a16="http://schemas.microsoft.com/office/drawing/2014/main" id="{406F2617-1B1A-48F2-9478-64691479B74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5" name="Freeform 1353">
            <a:extLst>
              <a:ext uri="{FF2B5EF4-FFF2-40B4-BE49-F238E27FC236}">
                <a16:creationId xmlns:a16="http://schemas.microsoft.com/office/drawing/2014/main" id="{37207E0A-1C98-4FAC-9655-1A22BA6E570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6" name="Freeform 1354">
            <a:extLst>
              <a:ext uri="{FF2B5EF4-FFF2-40B4-BE49-F238E27FC236}">
                <a16:creationId xmlns:a16="http://schemas.microsoft.com/office/drawing/2014/main" id="{56BCD5A8-AD60-4A9F-9804-942838D5C8F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7" name="Freeform 1355">
            <a:extLst>
              <a:ext uri="{FF2B5EF4-FFF2-40B4-BE49-F238E27FC236}">
                <a16:creationId xmlns:a16="http://schemas.microsoft.com/office/drawing/2014/main" id="{23160FCE-CE3D-4116-BC2C-DA1EF0889DB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8" name="Freeform 1356">
            <a:extLst>
              <a:ext uri="{FF2B5EF4-FFF2-40B4-BE49-F238E27FC236}">
                <a16:creationId xmlns:a16="http://schemas.microsoft.com/office/drawing/2014/main" id="{1FF6C9C4-2BEE-4DD7-A83D-9E16FF931F6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9" name="Freeform 1357">
            <a:extLst>
              <a:ext uri="{FF2B5EF4-FFF2-40B4-BE49-F238E27FC236}">
                <a16:creationId xmlns:a16="http://schemas.microsoft.com/office/drawing/2014/main" id="{DDB50F4F-AC0C-4686-A28C-A87C4CAB24E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0" name="Rectangle 1358">
            <a:extLst>
              <a:ext uri="{FF2B5EF4-FFF2-40B4-BE49-F238E27FC236}">
                <a16:creationId xmlns:a16="http://schemas.microsoft.com/office/drawing/2014/main" id="{FC72B5DE-456B-45E3-94D3-54A072C2B2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1" name="Freeform 1359">
            <a:extLst>
              <a:ext uri="{FF2B5EF4-FFF2-40B4-BE49-F238E27FC236}">
                <a16:creationId xmlns:a16="http://schemas.microsoft.com/office/drawing/2014/main" id="{35A408DC-A4E9-40C2-86C9-D4B0001D8DA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2" name="Freeform 1360">
            <a:extLst>
              <a:ext uri="{FF2B5EF4-FFF2-40B4-BE49-F238E27FC236}">
                <a16:creationId xmlns:a16="http://schemas.microsoft.com/office/drawing/2014/main" id="{3D25BB1F-C144-4857-8551-E654735AE34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3" name="Freeform 1361">
            <a:extLst>
              <a:ext uri="{FF2B5EF4-FFF2-40B4-BE49-F238E27FC236}">
                <a16:creationId xmlns:a16="http://schemas.microsoft.com/office/drawing/2014/main" id="{146C24DB-D1A3-4C3B-88EF-E0FDF677D470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4" name="Freeform 1362">
            <a:extLst>
              <a:ext uri="{FF2B5EF4-FFF2-40B4-BE49-F238E27FC236}">
                <a16:creationId xmlns:a16="http://schemas.microsoft.com/office/drawing/2014/main" id="{3DDD0EF0-ABDE-495A-B29B-F13DBA1B7A6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5" name="Freeform 1363">
            <a:extLst>
              <a:ext uri="{FF2B5EF4-FFF2-40B4-BE49-F238E27FC236}">
                <a16:creationId xmlns:a16="http://schemas.microsoft.com/office/drawing/2014/main" id="{E511EA49-05BF-4CFD-9938-7A23C3DF2FC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6" name="Freeform 1364">
            <a:extLst>
              <a:ext uri="{FF2B5EF4-FFF2-40B4-BE49-F238E27FC236}">
                <a16:creationId xmlns:a16="http://schemas.microsoft.com/office/drawing/2014/main" id="{73AF136A-86E9-40A8-921D-129717DCC6B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7" name="Freeform 1365">
            <a:extLst>
              <a:ext uri="{FF2B5EF4-FFF2-40B4-BE49-F238E27FC236}">
                <a16:creationId xmlns:a16="http://schemas.microsoft.com/office/drawing/2014/main" id="{42F2B50B-80D5-44F9-AC5A-73CAF3E60EB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8" name="Rectangle 1366">
            <a:extLst>
              <a:ext uri="{FF2B5EF4-FFF2-40B4-BE49-F238E27FC236}">
                <a16:creationId xmlns:a16="http://schemas.microsoft.com/office/drawing/2014/main" id="{FE7ECBEC-CD0E-4EF7-9F95-1E251AFC8E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9" name="Freeform 1367">
            <a:extLst>
              <a:ext uri="{FF2B5EF4-FFF2-40B4-BE49-F238E27FC236}">
                <a16:creationId xmlns:a16="http://schemas.microsoft.com/office/drawing/2014/main" id="{9ED586FB-73C7-45EB-9BE5-664391454727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0" name="Freeform 1368">
            <a:extLst>
              <a:ext uri="{FF2B5EF4-FFF2-40B4-BE49-F238E27FC236}">
                <a16:creationId xmlns:a16="http://schemas.microsoft.com/office/drawing/2014/main" id="{86E2C0D7-1221-4BFB-9A44-33054C5791C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1" name="Freeform 1369">
            <a:extLst>
              <a:ext uri="{FF2B5EF4-FFF2-40B4-BE49-F238E27FC236}">
                <a16:creationId xmlns:a16="http://schemas.microsoft.com/office/drawing/2014/main" id="{151CBE74-120A-4272-B04A-67B73DF05CD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2" name="Freeform 1370">
            <a:extLst>
              <a:ext uri="{FF2B5EF4-FFF2-40B4-BE49-F238E27FC236}">
                <a16:creationId xmlns:a16="http://schemas.microsoft.com/office/drawing/2014/main" id="{16B97CE6-9339-4EA6-8C59-EBF4405EE53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3" name="Freeform 1371">
            <a:extLst>
              <a:ext uri="{FF2B5EF4-FFF2-40B4-BE49-F238E27FC236}">
                <a16:creationId xmlns:a16="http://schemas.microsoft.com/office/drawing/2014/main" id="{C85C7411-55DF-442D-A93E-D9BCC51E4DD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4" name="Freeform 1372">
            <a:extLst>
              <a:ext uri="{FF2B5EF4-FFF2-40B4-BE49-F238E27FC236}">
                <a16:creationId xmlns:a16="http://schemas.microsoft.com/office/drawing/2014/main" id="{70FD6503-B91D-426E-9CDC-10105F7549E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5" name="Freeform 1373">
            <a:extLst>
              <a:ext uri="{FF2B5EF4-FFF2-40B4-BE49-F238E27FC236}">
                <a16:creationId xmlns:a16="http://schemas.microsoft.com/office/drawing/2014/main" id="{C9926F36-A780-42EB-8406-BECDB22548B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6" name="Oval 1374">
            <a:extLst>
              <a:ext uri="{FF2B5EF4-FFF2-40B4-BE49-F238E27FC236}">
                <a16:creationId xmlns:a16="http://schemas.microsoft.com/office/drawing/2014/main" id="{0EE71121-5864-4BC0-8E5E-D80428819E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7" name="Oval 1375">
            <a:extLst>
              <a:ext uri="{FF2B5EF4-FFF2-40B4-BE49-F238E27FC236}">
                <a16:creationId xmlns:a16="http://schemas.microsoft.com/office/drawing/2014/main" id="{5AF15E80-4F76-4EBD-A243-E86723C01D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8" name="Oval 1376">
            <a:extLst>
              <a:ext uri="{FF2B5EF4-FFF2-40B4-BE49-F238E27FC236}">
                <a16:creationId xmlns:a16="http://schemas.microsoft.com/office/drawing/2014/main" id="{57EF592A-C39B-4EC2-A9A0-DC7DEEFFA0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9" name="Freeform 1377">
            <a:extLst>
              <a:ext uri="{FF2B5EF4-FFF2-40B4-BE49-F238E27FC236}">
                <a16:creationId xmlns:a16="http://schemas.microsoft.com/office/drawing/2014/main" id="{C7EE296B-4612-42A0-91F1-A93E834F1766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0" name="Rectangle 1378">
            <a:extLst>
              <a:ext uri="{FF2B5EF4-FFF2-40B4-BE49-F238E27FC236}">
                <a16:creationId xmlns:a16="http://schemas.microsoft.com/office/drawing/2014/main" id="{E470692E-C769-4245-A071-EF432DE47D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1" name="Rectangle 1379">
            <a:extLst>
              <a:ext uri="{FF2B5EF4-FFF2-40B4-BE49-F238E27FC236}">
                <a16:creationId xmlns:a16="http://schemas.microsoft.com/office/drawing/2014/main" id="{438AD190-0E35-4A6B-B2A6-F8A02898B7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2" name="Freeform 1380">
            <a:extLst>
              <a:ext uri="{FF2B5EF4-FFF2-40B4-BE49-F238E27FC236}">
                <a16:creationId xmlns:a16="http://schemas.microsoft.com/office/drawing/2014/main" id="{EACF2FD4-7A1B-4C6C-A17D-471BFD447150}"/>
              </a:ext>
            </a:extLst>
          </p:cNvPr>
          <p:cNvSpPr>
            <a:spLocks/>
          </p:cNvSpPr>
          <p:nvPr/>
        </p:nvSpPr>
        <p:spPr bwMode="auto">
          <a:xfrm>
            <a:off x="6073776" y="5608638"/>
            <a:ext cx="3175" cy="0"/>
          </a:xfrm>
          <a:custGeom>
            <a:avLst/>
            <a:gdLst>
              <a:gd name="T0" fmla="*/ 2 w 2"/>
              <a:gd name="T1" fmla="*/ 2 w 2"/>
              <a:gd name="T2" fmla="*/ 2 w 2"/>
              <a:gd name="T3" fmla="*/ 0 w 2"/>
              <a:gd name="T4" fmla="*/ 0 w 2"/>
              <a:gd name="T5" fmla="*/ 0 w 2"/>
              <a:gd name="T6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3" name="Freeform 1381">
            <a:extLst>
              <a:ext uri="{FF2B5EF4-FFF2-40B4-BE49-F238E27FC236}">
                <a16:creationId xmlns:a16="http://schemas.microsoft.com/office/drawing/2014/main" id="{E01670C7-B45C-4955-931E-20A43D846EF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4" name="Freeform 1382">
            <a:extLst>
              <a:ext uri="{FF2B5EF4-FFF2-40B4-BE49-F238E27FC236}">
                <a16:creationId xmlns:a16="http://schemas.microsoft.com/office/drawing/2014/main" id="{42F3808D-A378-4AF5-9197-BE9526E4FBF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5" name="Freeform 1383">
            <a:extLst>
              <a:ext uri="{FF2B5EF4-FFF2-40B4-BE49-F238E27FC236}">
                <a16:creationId xmlns:a16="http://schemas.microsoft.com/office/drawing/2014/main" id="{EF0F9FF5-4015-4F50-BA0F-EA4D2BA48E7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" name="Freeform 1384">
            <a:extLst>
              <a:ext uri="{FF2B5EF4-FFF2-40B4-BE49-F238E27FC236}">
                <a16:creationId xmlns:a16="http://schemas.microsoft.com/office/drawing/2014/main" id="{79E0FA56-EDBC-412D-BE01-0B02EC16893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7" name="Rectangle 1385">
            <a:extLst>
              <a:ext uri="{FF2B5EF4-FFF2-40B4-BE49-F238E27FC236}">
                <a16:creationId xmlns:a16="http://schemas.microsoft.com/office/drawing/2014/main" id="{ED582A2D-3ABF-43A0-9977-75707C02BF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8" name="Rectangle 1386">
            <a:extLst>
              <a:ext uri="{FF2B5EF4-FFF2-40B4-BE49-F238E27FC236}">
                <a16:creationId xmlns:a16="http://schemas.microsoft.com/office/drawing/2014/main" id="{7854E77B-E1A6-4639-A9F7-6A86999D28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9" name="Freeform 1387">
            <a:extLst>
              <a:ext uri="{FF2B5EF4-FFF2-40B4-BE49-F238E27FC236}">
                <a16:creationId xmlns:a16="http://schemas.microsoft.com/office/drawing/2014/main" id="{41FCEDE2-F644-4A99-93DB-AC9CEEF0E6B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0" name="Freeform 1388">
            <a:extLst>
              <a:ext uri="{FF2B5EF4-FFF2-40B4-BE49-F238E27FC236}">
                <a16:creationId xmlns:a16="http://schemas.microsoft.com/office/drawing/2014/main" id="{4B51F5BB-60BE-44BA-BF12-1C84710BF52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1" name="Freeform 1389">
            <a:extLst>
              <a:ext uri="{FF2B5EF4-FFF2-40B4-BE49-F238E27FC236}">
                <a16:creationId xmlns:a16="http://schemas.microsoft.com/office/drawing/2014/main" id="{79B06239-C546-4CEE-88BF-E519355614F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2" name="Freeform 1390">
            <a:extLst>
              <a:ext uri="{FF2B5EF4-FFF2-40B4-BE49-F238E27FC236}">
                <a16:creationId xmlns:a16="http://schemas.microsoft.com/office/drawing/2014/main" id="{CFDE2662-15B0-4EB6-8275-553C44DB507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3" name="Freeform 1391">
            <a:extLst>
              <a:ext uri="{FF2B5EF4-FFF2-40B4-BE49-F238E27FC236}">
                <a16:creationId xmlns:a16="http://schemas.microsoft.com/office/drawing/2014/main" id="{2BC83C90-FFE6-48D9-8087-5D67A039A39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4" name="Freeform 1392">
            <a:extLst>
              <a:ext uri="{FF2B5EF4-FFF2-40B4-BE49-F238E27FC236}">
                <a16:creationId xmlns:a16="http://schemas.microsoft.com/office/drawing/2014/main" id="{49B19103-E631-427A-AACD-953B7DBE3CE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5" name="Freeform 1393">
            <a:extLst>
              <a:ext uri="{FF2B5EF4-FFF2-40B4-BE49-F238E27FC236}">
                <a16:creationId xmlns:a16="http://schemas.microsoft.com/office/drawing/2014/main" id="{89DD2A66-6DC1-4C1F-993A-75AEDB87366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6" name="Freeform 1394">
            <a:extLst>
              <a:ext uri="{FF2B5EF4-FFF2-40B4-BE49-F238E27FC236}">
                <a16:creationId xmlns:a16="http://schemas.microsoft.com/office/drawing/2014/main" id="{0C813255-04FC-4908-A488-4C24EBD4449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" name="Freeform 1395">
            <a:extLst>
              <a:ext uri="{FF2B5EF4-FFF2-40B4-BE49-F238E27FC236}">
                <a16:creationId xmlns:a16="http://schemas.microsoft.com/office/drawing/2014/main" id="{0659B572-499F-4A7B-B6A7-16F179525BE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" name="Freeform 1396">
            <a:extLst>
              <a:ext uri="{FF2B5EF4-FFF2-40B4-BE49-F238E27FC236}">
                <a16:creationId xmlns:a16="http://schemas.microsoft.com/office/drawing/2014/main" id="{5A64DDB0-C70B-4DF0-A64C-DBC5804AC79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9" name="Freeform 1397">
            <a:extLst>
              <a:ext uri="{FF2B5EF4-FFF2-40B4-BE49-F238E27FC236}">
                <a16:creationId xmlns:a16="http://schemas.microsoft.com/office/drawing/2014/main" id="{301063D9-7C3E-4695-BDC8-DB0A97999EE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0" name="Freeform 1398">
            <a:extLst>
              <a:ext uri="{FF2B5EF4-FFF2-40B4-BE49-F238E27FC236}">
                <a16:creationId xmlns:a16="http://schemas.microsoft.com/office/drawing/2014/main" id="{7D7B1AD0-8E2A-4D07-901C-DB1A15887CA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1" name="Freeform 1399">
            <a:extLst>
              <a:ext uri="{FF2B5EF4-FFF2-40B4-BE49-F238E27FC236}">
                <a16:creationId xmlns:a16="http://schemas.microsoft.com/office/drawing/2014/main" id="{1DF8A9CD-ECBD-425F-95F4-DCB1378498B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" name="Oval 1400">
            <a:extLst>
              <a:ext uri="{FF2B5EF4-FFF2-40B4-BE49-F238E27FC236}">
                <a16:creationId xmlns:a16="http://schemas.microsoft.com/office/drawing/2014/main" id="{392C4C4E-C309-45E1-AB05-A7C2FF2153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3" name="Freeform 1401">
            <a:extLst>
              <a:ext uri="{FF2B5EF4-FFF2-40B4-BE49-F238E27FC236}">
                <a16:creationId xmlns:a16="http://schemas.microsoft.com/office/drawing/2014/main" id="{1F123B49-DCA3-4030-ABD5-951787E5AD4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4" name="Freeform 1402">
            <a:extLst>
              <a:ext uri="{FF2B5EF4-FFF2-40B4-BE49-F238E27FC236}">
                <a16:creationId xmlns:a16="http://schemas.microsoft.com/office/drawing/2014/main" id="{EB66D613-10E7-4CDE-9AD9-EC9BB6C7DAE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5" name="Rectangle 1403">
            <a:extLst>
              <a:ext uri="{FF2B5EF4-FFF2-40B4-BE49-F238E27FC236}">
                <a16:creationId xmlns:a16="http://schemas.microsoft.com/office/drawing/2014/main" id="{79DEC20F-75B8-4ED4-84A8-278205C00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6" name="Freeform 1404">
            <a:extLst>
              <a:ext uri="{FF2B5EF4-FFF2-40B4-BE49-F238E27FC236}">
                <a16:creationId xmlns:a16="http://schemas.microsoft.com/office/drawing/2014/main" id="{5EA9AAE8-6C9B-4D35-9FD7-C0A3E379A19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7" name="Freeform 1405">
            <a:extLst>
              <a:ext uri="{FF2B5EF4-FFF2-40B4-BE49-F238E27FC236}">
                <a16:creationId xmlns:a16="http://schemas.microsoft.com/office/drawing/2014/main" id="{3CD968F5-5687-4607-B7AC-E88BA82CBB4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8" name="Freeform 1406">
            <a:extLst>
              <a:ext uri="{FF2B5EF4-FFF2-40B4-BE49-F238E27FC236}">
                <a16:creationId xmlns:a16="http://schemas.microsoft.com/office/drawing/2014/main" id="{0D6EB85D-C302-48EA-8F14-59BC29610AC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9" name="Freeform 1407">
            <a:extLst>
              <a:ext uri="{FF2B5EF4-FFF2-40B4-BE49-F238E27FC236}">
                <a16:creationId xmlns:a16="http://schemas.microsoft.com/office/drawing/2014/main" id="{DD53C39B-20D8-4807-A9C2-A7B02B47AD7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0" name="Freeform 1408">
            <a:extLst>
              <a:ext uri="{FF2B5EF4-FFF2-40B4-BE49-F238E27FC236}">
                <a16:creationId xmlns:a16="http://schemas.microsoft.com/office/drawing/2014/main" id="{1E5DF7A3-6056-40E6-B20F-D5AA792BD87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1" name="Freeform 1409">
            <a:extLst>
              <a:ext uri="{FF2B5EF4-FFF2-40B4-BE49-F238E27FC236}">
                <a16:creationId xmlns:a16="http://schemas.microsoft.com/office/drawing/2014/main" id="{E4B20FC7-E25F-4817-858D-F23C3ACEC59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2" name="Freeform 1410">
            <a:extLst>
              <a:ext uri="{FF2B5EF4-FFF2-40B4-BE49-F238E27FC236}">
                <a16:creationId xmlns:a16="http://schemas.microsoft.com/office/drawing/2014/main" id="{6651AD1C-7EE9-49C3-B9A2-C9527C572B1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3" name="Rectangle 1412">
            <a:extLst>
              <a:ext uri="{FF2B5EF4-FFF2-40B4-BE49-F238E27FC236}">
                <a16:creationId xmlns:a16="http://schemas.microsoft.com/office/drawing/2014/main" id="{FD042341-E465-4603-9CE5-CACFC746E3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4" name="Freeform 1413">
            <a:extLst>
              <a:ext uri="{FF2B5EF4-FFF2-40B4-BE49-F238E27FC236}">
                <a16:creationId xmlns:a16="http://schemas.microsoft.com/office/drawing/2014/main" id="{11FD6EA4-C890-428E-B123-9A2F5A0FC01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5" name="Freeform 1414">
            <a:extLst>
              <a:ext uri="{FF2B5EF4-FFF2-40B4-BE49-F238E27FC236}">
                <a16:creationId xmlns:a16="http://schemas.microsoft.com/office/drawing/2014/main" id="{481D1E61-0F52-4933-915E-5733BC77013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6" name="Rectangle 1415">
            <a:extLst>
              <a:ext uri="{FF2B5EF4-FFF2-40B4-BE49-F238E27FC236}">
                <a16:creationId xmlns:a16="http://schemas.microsoft.com/office/drawing/2014/main" id="{3BE6511C-3F81-44EA-A707-15A5B980ED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" name="Freeform 1416">
            <a:extLst>
              <a:ext uri="{FF2B5EF4-FFF2-40B4-BE49-F238E27FC236}">
                <a16:creationId xmlns:a16="http://schemas.microsoft.com/office/drawing/2014/main" id="{303A8C7F-97E7-4C6C-8969-A0C2C729057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" name="Freeform 1417">
            <a:extLst>
              <a:ext uri="{FF2B5EF4-FFF2-40B4-BE49-F238E27FC236}">
                <a16:creationId xmlns:a16="http://schemas.microsoft.com/office/drawing/2014/main" id="{83ACE0AE-B031-4EB6-BD7B-1286AAD3D0C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" name="Freeform 1418">
            <a:extLst>
              <a:ext uri="{FF2B5EF4-FFF2-40B4-BE49-F238E27FC236}">
                <a16:creationId xmlns:a16="http://schemas.microsoft.com/office/drawing/2014/main" id="{E0E00938-9583-46A5-820A-757A8B78CC9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0" name="Rectangle 1419">
            <a:extLst>
              <a:ext uri="{FF2B5EF4-FFF2-40B4-BE49-F238E27FC236}">
                <a16:creationId xmlns:a16="http://schemas.microsoft.com/office/drawing/2014/main" id="{2ED32A4C-A295-44AE-A097-A6DEDC1643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1" name="Freeform 1420">
            <a:extLst>
              <a:ext uri="{FF2B5EF4-FFF2-40B4-BE49-F238E27FC236}">
                <a16:creationId xmlns:a16="http://schemas.microsoft.com/office/drawing/2014/main" id="{9905C9F5-FA4A-4834-B381-A205D28B885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2" name="Rectangle 1421">
            <a:extLst>
              <a:ext uri="{FF2B5EF4-FFF2-40B4-BE49-F238E27FC236}">
                <a16:creationId xmlns:a16="http://schemas.microsoft.com/office/drawing/2014/main" id="{7E24C0D7-AF20-43CE-A4E8-327C98BEC0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3" name="Rectangle 1422">
            <a:extLst>
              <a:ext uri="{FF2B5EF4-FFF2-40B4-BE49-F238E27FC236}">
                <a16:creationId xmlns:a16="http://schemas.microsoft.com/office/drawing/2014/main" id="{2C67714C-B538-4597-82D2-93CA265968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4" name="Freeform 1423">
            <a:extLst>
              <a:ext uri="{FF2B5EF4-FFF2-40B4-BE49-F238E27FC236}">
                <a16:creationId xmlns:a16="http://schemas.microsoft.com/office/drawing/2014/main" id="{C33E8640-40D9-4CA5-9926-83F79F02EA3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5" name="Rectangle 1424">
            <a:extLst>
              <a:ext uri="{FF2B5EF4-FFF2-40B4-BE49-F238E27FC236}">
                <a16:creationId xmlns:a16="http://schemas.microsoft.com/office/drawing/2014/main" id="{9D22BC0E-C34F-4504-905D-B328F7D6D4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6" name="Freeform 1425">
            <a:extLst>
              <a:ext uri="{FF2B5EF4-FFF2-40B4-BE49-F238E27FC236}">
                <a16:creationId xmlns:a16="http://schemas.microsoft.com/office/drawing/2014/main" id="{58466B7C-5FED-41A6-9F9E-B8389FC7ACA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7" name="Freeform 1426">
            <a:extLst>
              <a:ext uri="{FF2B5EF4-FFF2-40B4-BE49-F238E27FC236}">
                <a16:creationId xmlns:a16="http://schemas.microsoft.com/office/drawing/2014/main" id="{1D937F38-B4F5-44CC-9EAE-0A4BA60235A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" name="Freeform 1427">
            <a:extLst>
              <a:ext uri="{FF2B5EF4-FFF2-40B4-BE49-F238E27FC236}">
                <a16:creationId xmlns:a16="http://schemas.microsoft.com/office/drawing/2014/main" id="{2EE0B42B-936B-4E55-85FF-184FB761B6A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9" name="Freeform 1428">
            <a:extLst>
              <a:ext uri="{FF2B5EF4-FFF2-40B4-BE49-F238E27FC236}">
                <a16:creationId xmlns:a16="http://schemas.microsoft.com/office/drawing/2014/main" id="{19B91966-E3BD-4631-A571-7E085584BA12}"/>
              </a:ext>
            </a:extLst>
          </p:cNvPr>
          <p:cNvSpPr>
            <a:spLocks noEditPoints="1"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0" name="Freeform 1429">
            <a:extLst>
              <a:ext uri="{FF2B5EF4-FFF2-40B4-BE49-F238E27FC236}">
                <a16:creationId xmlns:a16="http://schemas.microsoft.com/office/drawing/2014/main" id="{22D0B353-3F67-4966-AC07-49AA0DB1530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1" name="Freeform 1430">
            <a:extLst>
              <a:ext uri="{FF2B5EF4-FFF2-40B4-BE49-F238E27FC236}">
                <a16:creationId xmlns:a16="http://schemas.microsoft.com/office/drawing/2014/main" id="{5DE11E64-E2E4-4099-9F99-CCF216113F2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2" name="Rectangle 1431">
            <a:extLst>
              <a:ext uri="{FF2B5EF4-FFF2-40B4-BE49-F238E27FC236}">
                <a16:creationId xmlns:a16="http://schemas.microsoft.com/office/drawing/2014/main" id="{5FD84156-D80D-4804-A4AC-A9EC7E6260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3" name="Freeform 1432">
            <a:extLst>
              <a:ext uri="{FF2B5EF4-FFF2-40B4-BE49-F238E27FC236}">
                <a16:creationId xmlns:a16="http://schemas.microsoft.com/office/drawing/2014/main" id="{41807D22-0EF1-4D8F-B916-FE654C81D8F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4" name="Freeform 1433">
            <a:extLst>
              <a:ext uri="{FF2B5EF4-FFF2-40B4-BE49-F238E27FC236}">
                <a16:creationId xmlns:a16="http://schemas.microsoft.com/office/drawing/2014/main" id="{56B373B7-9BAC-43D4-B331-A797FB68B05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5" name="Freeform 1434">
            <a:extLst>
              <a:ext uri="{FF2B5EF4-FFF2-40B4-BE49-F238E27FC236}">
                <a16:creationId xmlns:a16="http://schemas.microsoft.com/office/drawing/2014/main" id="{D97D8999-E329-4377-9CA1-F5CD74A4CFB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" name="Freeform 1435">
            <a:extLst>
              <a:ext uri="{FF2B5EF4-FFF2-40B4-BE49-F238E27FC236}">
                <a16:creationId xmlns:a16="http://schemas.microsoft.com/office/drawing/2014/main" id="{6F18561B-C54F-4FD7-A34E-F5EE3982B4B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7" name="Rectangle 1436">
            <a:extLst>
              <a:ext uri="{FF2B5EF4-FFF2-40B4-BE49-F238E27FC236}">
                <a16:creationId xmlns:a16="http://schemas.microsoft.com/office/drawing/2014/main" id="{811CA281-2243-4892-8E2A-3D5E97EE65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" name="Freeform 1437">
            <a:extLst>
              <a:ext uri="{FF2B5EF4-FFF2-40B4-BE49-F238E27FC236}">
                <a16:creationId xmlns:a16="http://schemas.microsoft.com/office/drawing/2014/main" id="{46CA7535-82B8-4361-B718-7F39FA9D6A1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" name="Freeform 1438">
            <a:extLst>
              <a:ext uri="{FF2B5EF4-FFF2-40B4-BE49-F238E27FC236}">
                <a16:creationId xmlns:a16="http://schemas.microsoft.com/office/drawing/2014/main" id="{9D98C660-585F-41EA-BE88-C8EA5338020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0" name="Freeform 1439">
            <a:extLst>
              <a:ext uri="{FF2B5EF4-FFF2-40B4-BE49-F238E27FC236}">
                <a16:creationId xmlns:a16="http://schemas.microsoft.com/office/drawing/2014/main" id="{5E7AB2CF-7528-4F13-A5BD-2ED7FE032D4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1" name="Freeform 1440">
            <a:extLst>
              <a:ext uri="{FF2B5EF4-FFF2-40B4-BE49-F238E27FC236}">
                <a16:creationId xmlns:a16="http://schemas.microsoft.com/office/drawing/2014/main" id="{D4370C14-8CF2-4B14-B71E-A8D158C19D6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2" name="Freeform 1441">
            <a:extLst>
              <a:ext uri="{FF2B5EF4-FFF2-40B4-BE49-F238E27FC236}">
                <a16:creationId xmlns:a16="http://schemas.microsoft.com/office/drawing/2014/main" id="{8D7D8268-2B48-4AA7-B413-86BBE60371F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3" name="Freeform 1442">
            <a:extLst>
              <a:ext uri="{FF2B5EF4-FFF2-40B4-BE49-F238E27FC236}">
                <a16:creationId xmlns:a16="http://schemas.microsoft.com/office/drawing/2014/main" id="{988906B3-558D-4BC1-AE23-6069208076F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4" name="Oval 1443">
            <a:extLst>
              <a:ext uri="{FF2B5EF4-FFF2-40B4-BE49-F238E27FC236}">
                <a16:creationId xmlns:a16="http://schemas.microsoft.com/office/drawing/2014/main" id="{EB8BF9AE-A7DE-43D9-BD65-04C517A15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5" name="Rectangle 1444">
            <a:extLst>
              <a:ext uri="{FF2B5EF4-FFF2-40B4-BE49-F238E27FC236}">
                <a16:creationId xmlns:a16="http://schemas.microsoft.com/office/drawing/2014/main" id="{941724F0-916A-426E-9821-997EE99043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6" name="Freeform 1445">
            <a:extLst>
              <a:ext uri="{FF2B5EF4-FFF2-40B4-BE49-F238E27FC236}">
                <a16:creationId xmlns:a16="http://schemas.microsoft.com/office/drawing/2014/main" id="{68E63576-CBEA-4BF2-8D59-96670C66C05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7" name="Freeform 1446">
            <a:extLst>
              <a:ext uri="{FF2B5EF4-FFF2-40B4-BE49-F238E27FC236}">
                <a16:creationId xmlns:a16="http://schemas.microsoft.com/office/drawing/2014/main" id="{5E15B2D5-E1EB-40ED-9CC7-863B6BD44EF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" name="Freeform 1447">
            <a:extLst>
              <a:ext uri="{FF2B5EF4-FFF2-40B4-BE49-F238E27FC236}">
                <a16:creationId xmlns:a16="http://schemas.microsoft.com/office/drawing/2014/main" id="{3914FD3D-571A-4344-B969-4A38BE8AF99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9" name="Freeform 1448">
            <a:extLst>
              <a:ext uri="{FF2B5EF4-FFF2-40B4-BE49-F238E27FC236}">
                <a16:creationId xmlns:a16="http://schemas.microsoft.com/office/drawing/2014/main" id="{9E7EE1F2-26D0-43C0-9630-50ACFAFF7A6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0" name="Freeform 1449">
            <a:extLst>
              <a:ext uri="{FF2B5EF4-FFF2-40B4-BE49-F238E27FC236}">
                <a16:creationId xmlns:a16="http://schemas.microsoft.com/office/drawing/2014/main" id="{E9508B60-8111-4C91-AE8D-D60906068EB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1" name="Freeform 1450">
            <a:extLst>
              <a:ext uri="{FF2B5EF4-FFF2-40B4-BE49-F238E27FC236}">
                <a16:creationId xmlns:a16="http://schemas.microsoft.com/office/drawing/2014/main" id="{A838BA5E-CDBC-4878-9DCA-FFD3617437A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2" name="Freeform 1451">
            <a:extLst>
              <a:ext uri="{FF2B5EF4-FFF2-40B4-BE49-F238E27FC236}">
                <a16:creationId xmlns:a16="http://schemas.microsoft.com/office/drawing/2014/main" id="{3060AB5A-99E1-48CA-A384-6F3F750828F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3" name="Freeform 1452">
            <a:extLst>
              <a:ext uri="{FF2B5EF4-FFF2-40B4-BE49-F238E27FC236}">
                <a16:creationId xmlns:a16="http://schemas.microsoft.com/office/drawing/2014/main" id="{9F164E49-7636-4EE3-9900-E218B54DFD8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4" name="Rectangle 1453">
            <a:extLst>
              <a:ext uri="{FF2B5EF4-FFF2-40B4-BE49-F238E27FC236}">
                <a16:creationId xmlns:a16="http://schemas.microsoft.com/office/drawing/2014/main" id="{827F835A-0AFA-4192-982B-3A8AA019AA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5" name="Freeform 1454">
            <a:extLst>
              <a:ext uri="{FF2B5EF4-FFF2-40B4-BE49-F238E27FC236}">
                <a16:creationId xmlns:a16="http://schemas.microsoft.com/office/drawing/2014/main" id="{BD2939BD-78EB-4704-B2E9-23BE5C0EDE6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6" name="Rectangle 1455">
            <a:extLst>
              <a:ext uri="{FF2B5EF4-FFF2-40B4-BE49-F238E27FC236}">
                <a16:creationId xmlns:a16="http://schemas.microsoft.com/office/drawing/2014/main" id="{E81F5701-F219-4188-B32A-834326AC1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7" name="Freeform 1456">
            <a:extLst>
              <a:ext uri="{FF2B5EF4-FFF2-40B4-BE49-F238E27FC236}">
                <a16:creationId xmlns:a16="http://schemas.microsoft.com/office/drawing/2014/main" id="{0C836FA3-6E20-4BB9-88A6-DEEC47E454D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" name="Freeform 1457">
            <a:extLst>
              <a:ext uri="{FF2B5EF4-FFF2-40B4-BE49-F238E27FC236}">
                <a16:creationId xmlns:a16="http://schemas.microsoft.com/office/drawing/2014/main" id="{263B9CA0-B99F-4F87-8073-AB9CC93B57F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" name="Freeform 1458">
            <a:extLst>
              <a:ext uri="{FF2B5EF4-FFF2-40B4-BE49-F238E27FC236}">
                <a16:creationId xmlns:a16="http://schemas.microsoft.com/office/drawing/2014/main" id="{5C53108D-EB3F-4EC8-90E7-4F6B6A13FFF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0" name="Freeform 1459">
            <a:extLst>
              <a:ext uri="{FF2B5EF4-FFF2-40B4-BE49-F238E27FC236}">
                <a16:creationId xmlns:a16="http://schemas.microsoft.com/office/drawing/2014/main" id="{D073A6E3-48F1-4DAF-A41D-B76E25F9420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1" name="Freeform 1460">
            <a:extLst>
              <a:ext uri="{FF2B5EF4-FFF2-40B4-BE49-F238E27FC236}">
                <a16:creationId xmlns:a16="http://schemas.microsoft.com/office/drawing/2014/main" id="{1C044375-2EFD-4CF3-B7FC-00CE4E92F23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2" name="Freeform 1461">
            <a:extLst>
              <a:ext uri="{FF2B5EF4-FFF2-40B4-BE49-F238E27FC236}">
                <a16:creationId xmlns:a16="http://schemas.microsoft.com/office/drawing/2014/main" id="{9A481894-A3DC-4563-931C-A361B8AEAA8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3" name="Freeform 1462">
            <a:extLst>
              <a:ext uri="{FF2B5EF4-FFF2-40B4-BE49-F238E27FC236}">
                <a16:creationId xmlns:a16="http://schemas.microsoft.com/office/drawing/2014/main" id="{563FB48F-510D-4117-8753-DF73D458948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4" name="Freeform 1463">
            <a:extLst>
              <a:ext uri="{FF2B5EF4-FFF2-40B4-BE49-F238E27FC236}">
                <a16:creationId xmlns:a16="http://schemas.microsoft.com/office/drawing/2014/main" id="{2634D9E6-969A-49EA-B02B-230CC8933A0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5" name="Freeform 1464">
            <a:extLst>
              <a:ext uri="{FF2B5EF4-FFF2-40B4-BE49-F238E27FC236}">
                <a16:creationId xmlns:a16="http://schemas.microsoft.com/office/drawing/2014/main" id="{48477301-ED70-4DAE-B606-DF4B38D2198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6" name="Freeform 1465">
            <a:extLst>
              <a:ext uri="{FF2B5EF4-FFF2-40B4-BE49-F238E27FC236}">
                <a16:creationId xmlns:a16="http://schemas.microsoft.com/office/drawing/2014/main" id="{2687F3E3-B3ED-4558-AA95-9FB81AFC4D8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7" name="Freeform 1466">
            <a:extLst>
              <a:ext uri="{FF2B5EF4-FFF2-40B4-BE49-F238E27FC236}">
                <a16:creationId xmlns:a16="http://schemas.microsoft.com/office/drawing/2014/main" id="{7EEFDDD6-79D2-4E99-85E2-CA36FB680EC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8" name="Rectangle 1467">
            <a:extLst>
              <a:ext uri="{FF2B5EF4-FFF2-40B4-BE49-F238E27FC236}">
                <a16:creationId xmlns:a16="http://schemas.microsoft.com/office/drawing/2014/main" id="{1BBDB36A-7CCE-4DCC-A974-05822562DC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" name="Rectangle 1468">
            <a:extLst>
              <a:ext uri="{FF2B5EF4-FFF2-40B4-BE49-F238E27FC236}">
                <a16:creationId xmlns:a16="http://schemas.microsoft.com/office/drawing/2014/main" id="{01E43302-C89D-42C8-AD9D-9CF0E44137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0" name="Freeform 1469">
            <a:extLst>
              <a:ext uri="{FF2B5EF4-FFF2-40B4-BE49-F238E27FC236}">
                <a16:creationId xmlns:a16="http://schemas.microsoft.com/office/drawing/2014/main" id="{5F88415C-25A1-47F5-87C6-EFB2636322A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1" name="Freeform 1470">
            <a:extLst>
              <a:ext uri="{FF2B5EF4-FFF2-40B4-BE49-F238E27FC236}">
                <a16:creationId xmlns:a16="http://schemas.microsoft.com/office/drawing/2014/main" id="{EF0999CD-F3EF-4E74-AD30-625DFB4D538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2" name="Freeform 1471">
            <a:extLst>
              <a:ext uri="{FF2B5EF4-FFF2-40B4-BE49-F238E27FC236}">
                <a16:creationId xmlns:a16="http://schemas.microsoft.com/office/drawing/2014/main" id="{8E980389-87D3-475D-845A-6E28CA86252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3" name="Freeform 1472">
            <a:extLst>
              <a:ext uri="{FF2B5EF4-FFF2-40B4-BE49-F238E27FC236}">
                <a16:creationId xmlns:a16="http://schemas.microsoft.com/office/drawing/2014/main" id="{3D1F0B40-7A64-46A8-85BB-9CAC660AA16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4" name="Freeform 1473">
            <a:extLst>
              <a:ext uri="{FF2B5EF4-FFF2-40B4-BE49-F238E27FC236}">
                <a16:creationId xmlns:a16="http://schemas.microsoft.com/office/drawing/2014/main" id="{4B32FB30-F646-4428-9271-23E3C148972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5" name="Freeform 1474">
            <a:extLst>
              <a:ext uri="{FF2B5EF4-FFF2-40B4-BE49-F238E27FC236}">
                <a16:creationId xmlns:a16="http://schemas.microsoft.com/office/drawing/2014/main" id="{8C18CB1D-D9A3-4BBB-B195-783266B1409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6" name="Freeform 1475">
            <a:extLst>
              <a:ext uri="{FF2B5EF4-FFF2-40B4-BE49-F238E27FC236}">
                <a16:creationId xmlns:a16="http://schemas.microsoft.com/office/drawing/2014/main" id="{9078FBF9-861B-414D-8CD2-8794C10903F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7" name="Freeform 1476">
            <a:extLst>
              <a:ext uri="{FF2B5EF4-FFF2-40B4-BE49-F238E27FC236}">
                <a16:creationId xmlns:a16="http://schemas.microsoft.com/office/drawing/2014/main" id="{0F89BE89-B5EE-4EEE-B9E2-10726433B9F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8" name="Freeform 1477">
            <a:extLst>
              <a:ext uri="{FF2B5EF4-FFF2-40B4-BE49-F238E27FC236}">
                <a16:creationId xmlns:a16="http://schemas.microsoft.com/office/drawing/2014/main" id="{861DD063-B024-460A-81FC-DDA0C8031AC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" name="Freeform 1478">
            <a:extLst>
              <a:ext uri="{FF2B5EF4-FFF2-40B4-BE49-F238E27FC236}">
                <a16:creationId xmlns:a16="http://schemas.microsoft.com/office/drawing/2014/main" id="{1DE122B0-B681-4D64-8914-EB8B393AD5D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0" name="Freeform 1479">
            <a:extLst>
              <a:ext uri="{FF2B5EF4-FFF2-40B4-BE49-F238E27FC236}">
                <a16:creationId xmlns:a16="http://schemas.microsoft.com/office/drawing/2014/main" id="{65CC470E-7B1E-497E-B644-0B288C09951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1" name="Freeform 1480">
            <a:extLst>
              <a:ext uri="{FF2B5EF4-FFF2-40B4-BE49-F238E27FC236}">
                <a16:creationId xmlns:a16="http://schemas.microsoft.com/office/drawing/2014/main" id="{65F7939A-772D-4D4F-AFB8-7CFB60CC250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2" name="Freeform 1481">
            <a:extLst>
              <a:ext uri="{FF2B5EF4-FFF2-40B4-BE49-F238E27FC236}">
                <a16:creationId xmlns:a16="http://schemas.microsoft.com/office/drawing/2014/main" id="{6AF05BD9-74A0-475F-A6AA-91867C44D90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3" name="Freeform 1482">
            <a:extLst>
              <a:ext uri="{FF2B5EF4-FFF2-40B4-BE49-F238E27FC236}">
                <a16:creationId xmlns:a16="http://schemas.microsoft.com/office/drawing/2014/main" id="{0452F9B9-A0A0-41A0-AF0C-B8DE45EAA3B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4" name="Freeform 1483">
            <a:extLst>
              <a:ext uri="{FF2B5EF4-FFF2-40B4-BE49-F238E27FC236}">
                <a16:creationId xmlns:a16="http://schemas.microsoft.com/office/drawing/2014/main" id="{F73E50F1-66A6-4449-8D73-91D27C086B4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5" name="Freeform 1484">
            <a:extLst>
              <a:ext uri="{FF2B5EF4-FFF2-40B4-BE49-F238E27FC236}">
                <a16:creationId xmlns:a16="http://schemas.microsoft.com/office/drawing/2014/main" id="{1932A435-E17B-4B57-BFE2-8DEF5C68656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6" name="Freeform 1485">
            <a:extLst>
              <a:ext uri="{FF2B5EF4-FFF2-40B4-BE49-F238E27FC236}">
                <a16:creationId xmlns:a16="http://schemas.microsoft.com/office/drawing/2014/main" id="{9356734C-2FE8-45E6-B92A-E2CB917B780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7" name="Rectangle 1486">
            <a:extLst>
              <a:ext uri="{FF2B5EF4-FFF2-40B4-BE49-F238E27FC236}">
                <a16:creationId xmlns:a16="http://schemas.microsoft.com/office/drawing/2014/main" id="{CAF0D6D7-A1C7-4681-8644-28FA262C4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8" name="Freeform 1487">
            <a:extLst>
              <a:ext uri="{FF2B5EF4-FFF2-40B4-BE49-F238E27FC236}">
                <a16:creationId xmlns:a16="http://schemas.microsoft.com/office/drawing/2014/main" id="{B52D4FCF-874F-4787-89AA-4EF18E268B8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" name="Freeform 1488">
            <a:extLst>
              <a:ext uri="{FF2B5EF4-FFF2-40B4-BE49-F238E27FC236}">
                <a16:creationId xmlns:a16="http://schemas.microsoft.com/office/drawing/2014/main" id="{A17A4AA2-E45E-425F-83F9-2C263311401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" name="Freeform 1489">
            <a:extLst>
              <a:ext uri="{FF2B5EF4-FFF2-40B4-BE49-F238E27FC236}">
                <a16:creationId xmlns:a16="http://schemas.microsoft.com/office/drawing/2014/main" id="{40BC9D99-1D2A-4E7B-97BA-FE988647254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1" name="Freeform 1490">
            <a:extLst>
              <a:ext uri="{FF2B5EF4-FFF2-40B4-BE49-F238E27FC236}">
                <a16:creationId xmlns:a16="http://schemas.microsoft.com/office/drawing/2014/main" id="{3E2BC181-70A4-4FAA-AB4F-0D2FABA1B6A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2" name="Freeform 1491">
            <a:extLst>
              <a:ext uri="{FF2B5EF4-FFF2-40B4-BE49-F238E27FC236}">
                <a16:creationId xmlns:a16="http://schemas.microsoft.com/office/drawing/2014/main" id="{FFE8FB45-8DF8-4E92-BEE2-D6564F98636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3" name="Freeform 1492">
            <a:extLst>
              <a:ext uri="{FF2B5EF4-FFF2-40B4-BE49-F238E27FC236}">
                <a16:creationId xmlns:a16="http://schemas.microsoft.com/office/drawing/2014/main" id="{5737102F-909B-4DDE-87D9-8DD8BACAF15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4" name="Freeform 1493">
            <a:extLst>
              <a:ext uri="{FF2B5EF4-FFF2-40B4-BE49-F238E27FC236}">
                <a16:creationId xmlns:a16="http://schemas.microsoft.com/office/drawing/2014/main" id="{A1C9145C-585C-4A1F-8B9E-59A3052336D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" name="Freeform 1494">
            <a:extLst>
              <a:ext uri="{FF2B5EF4-FFF2-40B4-BE49-F238E27FC236}">
                <a16:creationId xmlns:a16="http://schemas.microsoft.com/office/drawing/2014/main" id="{09EFA980-B7FE-4051-A279-98C265A69EAE}"/>
              </a:ext>
            </a:extLst>
          </p:cNvPr>
          <p:cNvSpPr>
            <a:spLocks noEditPoints="1"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6" name="Freeform 1495">
            <a:extLst>
              <a:ext uri="{FF2B5EF4-FFF2-40B4-BE49-F238E27FC236}">
                <a16:creationId xmlns:a16="http://schemas.microsoft.com/office/drawing/2014/main" id="{9CFE84FD-EBF4-4F15-B7EA-369C6B4BA6B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7" name="Freeform 1496">
            <a:extLst>
              <a:ext uri="{FF2B5EF4-FFF2-40B4-BE49-F238E27FC236}">
                <a16:creationId xmlns:a16="http://schemas.microsoft.com/office/drawing/2014/main" id="{A4D036AB-2E92-434F-9270-9B245298A7F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" name="Freeform 1497">
            <a:extLst>
              <a:ext uri="{FF2B5EF4-FFF2-40B4-BE49-F238E27FC236}">
                <a16:creationId xmlns:a16="http://schemas.microsoft.com/office/drawing/2014/main" id="{5B9064C1-6500-4851-8309-D981D14BDB9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" name="Freeform 1498">
            <a:extLst>
              <a:ext uri="{FF2B5EF4-FFF2-40B4-BE49-F238E27FC236}">
                <a16:creationId xmlns:a16="http://schemas.microsoft.com/office/drawing/2014/main" id="{13E8BFB7-ABA6-4CE4-A97F-394EDF8CCAB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" name="Freeform 1499">
            <a:extLst>
              <a:ext uri="{FF2B5EF4-FFF2-40B4-BE49-F238E27FC236}">
                <a16:creationId xmlns:a16="http://schemas.microsoft.com/office/drawing/2014/main" id="{826F77FF-1649-42D0-95A1-FA42CD5FE66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1" name="Freeform 1500">
            <a:extLst>
              <a:ext uri="{FF2B5EF4-FFF2-40B4-BE49-F238E27FC236}">
                <a16:creationId xmlns:a16="http://schemas.microsoft.com/office/drawing/2014/main" id="{B6D4BFF8-8438-44BD-9BE0-5805A4B9F7E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2" name="Freeform 1501">
            <a:extLst>
              <a:ext uri="{FF2B5EF4-FFF2-40B4-BE49-F238E27FC236}">
                <a16:creationId xmlns:a16="http://schemas.microsoft.com/office/drawing/2014/main" id="{6E13D097-4B8C-41D4-A4A0-8444D5D3AF3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" name="Oval 1502">
            <a:extLst>
              <a:ext uri="{FF2B5EF4-FFF2-40B4-BE49-F238E27FC236}">
                <a16:creationId xmlns:a16="http://schemas.microsoft.com/office/drawing/2014/main" id="{C12796F1-732C-40B7-AC4D-8CD548192D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4" name="Freeform 1503">
            <a:extLst>
              <a:ext uri="{FF2B5EF4-FFF2-40B4-BE49-F238E27FC236}">
                <a16:creationId xmlns:a16="http://schemas.microsoft.com/office/drawing/2014/main" id="{AF1D2B00-6178-413A-8500-2D678B1BC8E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5" name="Freeform 1504">
            <a:extLst>
              <a:ext uri="{FF2B5EF4-FFF2-40B4-BE49-F238E27FC236}">
                <a16:creationId xmlns:a16="http://schemas.microsoft.com/office/drawing/2014/main" id="{FA1CCAD4-E7E5-4E86-9A59-7D92D1D1A39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6" name="Freeform 1505">
            <a:extLst>
              <a:ext uri="{FF2B5EF4-FFF2-40B4-BE49-F238E27FC236}">
                <a16:creationId xmlns:a16="http://schemas.microsoft.com/office/drawing/2014/main" id="{B4B01C0D-4A8D-4B70-BACC-614BBD35072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7" name="Freeform 1506">
            <a:extLst>
              <a:ext uri="{FF2B5EF4-FFF2-40B4-BE49-F238E27FC236}">
                <a16:creationId xmlns:a16="http://schemas.microsoft.com/office/drawing/2014/main" id="{89BA6996-993A-4E04-9B30-909EA975A08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8" name="Freeform 1507">
            <a:extLst>
              <a:ext uri="{FF2B5EF4-FFF2-40B4-BE49-F238E27FC236}">
                <a16:creationId xmlns:a16="http://schemas.microsoft.com/office/drawing/2014/main" id="{343555DC-7C86-423E-B354-EA7B9B3B703F}"/>
              </a:ext>
            </a:extLst>
          </p:cNvPr>
          <p:cNvSpPr>
            <a:spLocks noEditPoints="1"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9" name="Freeform 1508">
            <a:extLst>
              <a:ext uri="{FF2B5EF4-FFF2-40B4-BE49-F238E27FC236}">
                <a16:creationId xmlns:a16="http://schemas.microsoft.com/office/drawing/2014/main" id="{29E0EAA8-AC53-4CE3-AB5D-B82A1031E95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" name="Freeform 1509">
            <a:extLst>
              <a:ext uri="{FF2B5EF4-FFF2-40B4-BE49-F238E27FC236}">
                <a16:creationId xmlns:a16="http://schemas.microsoft.com/office/drawing/2014/main" id="{CB10B744-2002-4BC1-B39E-78FBB7AC858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" name="Freeform 1510">
            <a:extLst>
              <a:ext uri="{FF2B5EF4-FFF2-40B4-BE49-F238E27FC236}">
                <a16:creationId xmlns:a16="http://schemas.microsoft.com/office/drawing/2014/main" id="{FFE3C0C5-2329-40F1-B553-7C69AD0C311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2" name="Freeform 1511">
            <a:extLst>
              <a:ext uri="{FF2B5EF4-FFF2-40B4-BE49-F238E27FC236}">
                <a16:creationId xmlns:a16="http://schemas.microsoft.com/office/drawing/2014/main" id="{CA19A76C-ED01-4EE8-9165-82EE729FE8E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3" name="Freeform 1512">
            <a:extLst>
              <a:ext uri="{FF2B5EF4-FFF2-40B4-BE49-F238E27FC236}">
                <a16:creationId xmlns:a16="http://schemas.microsoft.com/office/drawing/2014/main" id="{DC08BB9A-D91B-4475-93B0-ED32F32D033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4" name="Freeform 1513">
            <a:extLst>
              <a:ext uri="{FF2B5EF4-FFF2-40B4-BE49-F238E27FC236}">
                <a16:creationId xmlns:a16="http://schemas.microsoft.com/office/drawing/2014/main" id="{28FC9E03-181C-4931-BAC8-E904A5A1971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5" name="Freeform 1514">
            <a:extLst>
              <a:ext uri="{FF2B5EF4-FFF2-40B4-BE49-F238E27FC236}">
                <a16:creationId xmlns:a16="http://schemas.microsoft.com/office/drawing/2014/main" id="{B156D5E3-C90F-4A42-8B2B-2C4F611FE35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6" name="Freeform 1515">
            <a:extLst>
              <a:ext uri="{FF2B5EF4-FFF2-40B4-BE49-F238E27FC236}">
                <a16:creationId xmlns:a16="http://schemas.microsoft.com/office/drawing/2014/main" id="{C8C0F599-5A46-49DE-B23D-DA9569F7AD9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7" name="Freeform 1516">
            <a:extLst>
              <a:ext uri="{FF2B5EF4-FFF2-40B4-BE49-F238E27FC236}">
                <a16:creationId xmlns:a16="http://schemas.microsoft.com/office/drawing/2014/main" id="{1AB5FA3F-B282-497E-A50F-FB116DDD732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8" name="Rectangle 1517">
            <a:extLst>
              <a:ext uri="{FF2B5EF4-FFF2-40B4-BE49-F238E27FC236}">
                <a16:creationId xmlns:a16="http://schemas.microsoft.com/office/drawing/2014/main" id="{8E0A26E7-4E29-41C4-A2C3-E2498476BF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" name="Rectangle 1518">
            <a:extLst>
              <a:ext uri="{FF2B5EF4-FFF2-40B4-BE49-F238E27FC236}">
                <a16:creationId xmlns:a16="http://schemas.microsoft.com/office/drawing/2014/main" id="{11F2D0F5-228D-40E1-BD27-5CD64E7F7B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" name="Freeform 1519">
            <a:extLst>
              <a:ext uri="{FF2B5EF4-FFF2-40B4-BE49-F238E27FC236}">
                <a16:creationId xmlns:a16="http://schemas.microsoft.com/office/drawing/2014/main" id="{E0B9B868-3105-445A-8756-B63A8A93BE9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" name="Oval 1520">
            <a:extLst>
              <a:ext uri="{FF2B5EF4-FFF2-40B4-BE49-F238E27FC236}">
                <a16:creationId xmlns:a16="http://schemas.microsoft.com/office/drawing/2014/main" id="{A7166F71-C996-4040-B1EB-C6C1E44C4B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2" name="Freeform 1521">
            <a:extLst>
              <a:ext uri="{FF2B5EF4-FFF2-40B4-BE49-F238E27FC236}">
                <a16:creationId xmlns:a16="http://schemas.microsoft.com/office/drawing/2014/main" id="{7CABB951-F441-4BD4-B0F1-EDEA49A51D4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3" name="Freeform 1522">
            <a:extLst>
              <a:ext uri="{FF2B5EF4-FFF2-40B4-BE49-F238E27FC236}">
                <a16:creationId xmlns:a16="http://schemas.microsoft.com/office/drawing/2014/main" id="{153D0907-3DE4-4A42-BA91-1A2C23A61FB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4" name="Freeform 1523">
            <a:extLst>
              <a:ext uri="{FF2B5EF4-FFF2-40B4-BE49-F238E27FC236}">
                <a16:creationId xmlns:a16="http://schemas.microsoft.com/office/drawing/2014/main" id="{46FC268B-F3A6-428C-AFFA-D794EFE81FD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5" name="Freeform 1524">
            <a:extLst>
              <a:ext uri="{FF2B5EF4-FFF2-40B4-BE49-F238E27FC236}">
                <a16:creationId xmlns:a16="http://schemas.microsoft.com/office/drawing/2014/main" id="{7183C07B-4077-4DD7-9EDA-71803AA4638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6" name="Freeform 1525">
            <a:extLst>
              <a:ext uri="{FF2B5EF4-FFF2-40B4-BE49-F238E27FC236}">
                <a16:creationId xmlns:a16="http://schemas.microsoft.com/office/drawing/2014/main" id="{B6B20270-A804-414F-B748-4DF764CA18A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7" name="Oval 1526">
            <a:extLst>
              <a:ext uri="{FF2B5EF4-FFF2-40B4-BE49-F238E27FC236}">
                <a16:creationId xmlns:a16="http://schemas.microsoft.com/office/drawing/2014/main" id="{73AD2D78-6DF5-45C2-980C-F3C485959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8" name="Freeform 1527">
            <a:extLst>
              <a:ext uri="{FF2B5EF4-FFF2-40B4-BE49-F238E27FC236}">
                <a16:creationId xmlns:a16="http://schemas.microsoft.com/office/drawing/2014/main" id="{09CBD5D4-2105-4411-909E-00555AA5757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9" name="Freeform 1528">
            <a:extLst>
              <a:ext uri="{FF2B5EF4-FFF2-40B4-BE49-F238E27FC236}">
                <a16:creationId xmlns:a16="http://schemas.microsoft.com/office/drawing/2014/main" id="{1DA3B9AF-17CE-4171-8879-1F1A255CA7E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" name="Freeform 1529">
            <a:extLst>
              <a:ext uri="{FF2B5EF4-FFF2-40B4-BE49-F238E27FC236}">
                <a16:creationId xmlns:a16="http://schemas.microsoft.com/office/drawing/2014/main" id="{B2C07EC0-C1C0-4283-90BF-5240DD51475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" name="Freeform 1530">
            <a:extLst>
              <a:ext uri="{FF2B5EF4-FFF2-40B4-BE49-F238E27FC236}">
                <a16:creationId xmlns:a16="http://schemas.microsoft.com/office/drawing/2014/main" id="{17F7E50E-B99C-4307-BFBA-1D2D0105A34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" name="Freeform 1531">
            <a:extLst>
              <a:ext uri="{FF2B5EF4-FFF2-40B4-BE49-F238E27FC236}">
                <a16:creationId xmlns:a16="http://schemas.microsoft.com/office/drawing/2014/main" id="{17EF2691-D629-4B7C-8FD0-F0901B578F3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3" name="Freeform 1532">
            <a:extLst>
              <a:ext uri="{FF2B5EF4-FFF2-40B4-BE49-F238E27FC236}">
                <a16:creationId xmlns:a16="http://schemas.microsoft.com/office/drawing/2014/main" id="{654CC667-C402-469E-9902-1A3E7634E44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4" name="Freeform 1533">
            <a:extLst>
              <a:ext uri="{FF2B5EF4-FFF2-40B4-BE49-F238E27FC236}">
                <a16:creationId xmlns:a16="http://schemas.microsoft.com/office/drawing/2014/main" id="{61B43081-E03E-4717-9DEF-FCDA6B714AF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5" name="Freeform 1534">
            <a:extLst>
              <a:ext uri="{FF2B5EF4-FFF2-40B4-BE49-F238E27FC236}">
                <a16:creationId xmlns:a16="http://schemas.microsoft.com/office/drawing/2014/main" id="{614CA014-1DE3-44A0-B20F-E9E49F02955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6" name="Rectangle 1535">
            <a:extLst>
              <a:ext uri="{FF2B5EF4-FFF2-40B4-BE49-F238E27FC236}">
                <a16:creationId xmlns:a16="http://schemas.microsoft.com/office/drawing/2014/main" id="{FFA5562C-D812-4A14-8778-8397AB7B13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7" name="Freeform 1536">
            <a:extLst>
              <a:ext uri="{FF2B5EF4-FFF2-40B4-BE49-F238E27FC236}">
                <a16:creationId xmlns:a16="http://schemas.microsoft.com/office/drawing/2014/main" id="{26679F73-A52D-4A5D-9A74-2CC739B8BA8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8" name="Freeform 1537">
            <a:extLst>
              <a:ext uri="{FF2B5EF4-FFF2-40B4-BE49-F238E27FC236}">
                <a16:creationId xmlns:a16="http://schemas.microsoft.com/office/drawing/2014/main" id="{A70FFCDE-2DF7-495E-8F75-EC1A003379C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9" name="Rectangle 1538">
            <a:extLst>
              <a:ext uri="{FF2B5EF4-FFF2-40B4-BE49-F238E27FC236}">
                <a16:creationId xmlns:a16="http://schemas.microsoft.com/office/drawing/2014/main" id="{275800A3-8163-443F-8846-CCD75097CA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" name="Oval 1539">
            <a:extLst>
              <a:ext uri="{FF2B5EF4-FFF2-40B4-BE49-F238E27FC236}">
                <a16:creationId xmlns:a16="http://schemas.microsoft.com/office/drawing/2014/main" id="{EC7F71F3-B7E8-4184-B27B-686D1409C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1" name="Freeform 1540">
            <a:extLst>
              <a:ext uri="{FF2B5EF4-FFF2-40B4-BE49-F238E27FC236}">
                <a16:creationId xmlns:a16="http://schemas.microsoft.com/office/drawing/2014/main" id="{292EE041-BD88-4B3B-B25B-BC066DE6CA1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2" name="Freeform 1541">
            <a:extLst>
              <a:ext uri="{FF2B5EF4-FFF2-40B4-BE49-F238E27FC236}">
                <a16:creationId xmlns:a16="http://schemas.microsoft.com/office/drawing/2014/main" id="{A8BAD64E-400B-47A3-9C08-4D2BA9A09C8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3" name="Freeform 1542">
            <a:extLst>
              <a:ext uri="{FF2B5EF4-FFF2-40B4-BE49-F238E27FC236}">
                <a16:creationId xmlns:a16="http://schemas.microsoft.com/office/drawing/2014/main" id="{07A73F45-5AD5-4FA2-860E-A2D2EE57740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4" name="Freeform 1543">
            <a:extLst>
              <a:ext uri="{FF2B5EF4-FFF2-40B4-BE49-F238E27FC236}">
                <a16:creationId xmlns:a16="http://schemas.microsoft.com/office/drawing/2014/main" id="{371A0712-6F42-4264-9349-50BE9A70F55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5" name="Freeform 1544">
            <a:extLst>
              <a:ext uri="{FF2B5EF4-FFF2-40B4-BE49-F238E27FC236}">
                <a16:creationId xmlns:a16="http://schemas.microsoft.com/office/drawing/2014/main" id="{30ED4500-44C4-4F2A-8648-14B9EAA3D40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6" name="Freeform 1545">
            <a:extLst>
              <a:ext uri="{FF2B5EF4-FFF2-40B4-BE49-F238E27FC236}">
                <a16:creationId xmlns:a16="http://schemas.microsoft.com/office/drawing/2014/main" id="{D0BADF42-43DE-49C7-A629-FC31FF10B098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7" name="Freeform 1546">
            <a:extLst>
              <a:ext uri="{FF2B5EF4-FFF2-40B4-BE49-F238E27FC236}">
                <a16:creationId xmlns:a16="http://schemas.microsoft.com/office/drawing/2014/main" id="{7E7962EC-8287-4F4B-B957-CCA85D24896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8" name="Freeform 1547">
            <a:extLst>
              <a:ext uri="{FF2B5EF4-FFF2-40B4-BE49-F238E27FC236}">
                <a16:creationId xmlns:a16="http://schemas.microsoft.com/office/drawing/2014/main" id="{3F8B578E-1C99-4FD3-BE6B-E7C7F6291A0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9" name="Freeform 1548">
            <a:extLst>
              <a:ext uri="{FF2B5EF4-FFF2-40B4-BE49-F238E27FC236}">
                <a16:creationId xmlns:a16="http://schemas.microsoft.com/office/drawing/2014/main" id="{1636BBD9-5AC8-46B9-8ADD-91F65800448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0" name="Freeform 1549">
            <a:extLst>
              <a:ext uri="{FF2B5EF4-FFF2-40B4-BE49-F238E27FC236}">
                <a16:creationId xmlns:a16="http://schemas.microsoft.com/office/drawing/2014/main" id="{2E83F4C5-6CDD-4A50-81D4-1C7E72C3C42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" name="Oval 1550">
            <a:extLst>
              <a:ext uri="{FF2B5EF4-FFF2-40B4-BE49-F238E27FC236}">
                <a16:creationId xmlns:a16="http://schemas.microsoft.com/office/drawing/2014/main" id="{C6A2F9CC-9ECF-4FCC-8922-22A3368131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2" name="Freeform 1551">
            <a:extLst>
              <a:ext uri="{FF2B5EF4-FFF2-40B4-BE49-F238E27FC236}">
                <a16:creationId xmlns:a16="http://schemas.microsoft.com/office/drawing/2014/main" id="{93B283F4-71F1-448C-833C-4CD39449FA3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3" name="Freeform 1552">
            <a:extLst>
              <a:ext uri="{FF2B5EF4-FFF2-40B4-BE49-F238E27FC236}">
                <a16:creationId xmlns:a16="http://schemas.microsoft.com/office/drawing/2014/main" id="{F27931CC-F45A-4FEA-B9AF-02567FDC9D1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4" name="Freeform 1553">
            <a:extLst>
              <a:ext uri="{FF2B5EF4-FFF2-40B4-BE49-F238E27FC236}">
                <a16:creationId xmlns:a16="http://schemas.microsoft.com/office/drawing/2014/main" id="{657496B8-BE5A-4B4F-91D8-E2E81B994B7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5" name="Freeform 1554">
            <a:extLst>
              <a:ext uri="{FF2B5EF4-FFF2-40B4-BE49-F238E27FC236}">
                <a16:creationId xmlns:a16="http://schemas.microsoft.com/office/drawing/2014/main" id="{439ABE45-EE67-4A88-89F9-6687876DD84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6" name="Freeform 1555">
            <a:extLst>
              <a:ext uri="{FF2B5EF4-FFF2-40B4-BE49-F238E27FC236}">
                <a16:creationId xmlns:a16="http://schemas.microsoft.com/office/drawing/2014/main" id="{3FD5B516-1188-45B7-BB25-A436CA6E83E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7" name="Freeform 1556">
            <a:extLst>
              <a:ext uri="{FF2B5EF4-FFF2-40B4-BE49-F238E27FC236}">
                <a16:creationId xmlns:a16="http://schemas.microsoft.com/office/drawing/2014/main" id="{8E3812FF-9C87-4061-AABD-80581877565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8" name="Oval 1557">
            <a:extLst>
              <a:ext uri="{FF2B5EF4-FFF2-40B4-BE49-F238E27FC236}">
                <a16:creationId xmlns:a16="http://schemas.microsoft.com/office/drawing/2014/main" id="{75896AA2-8972-41BE-8AFB-8DA7903595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9" name="Freeform 1558">
            <a:extLst>
              <a:ext uri="{FF2B5EF4-FFF2-40B4-BE49-F238E27FC236}">
                <a16:creationId xmlns:a16="http://schemas.microsoft.com/office/drawing/2014/main" id="{3BBFBF25-9A52-4B3A-95BE-5908C6F1A28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0" name="Freeform 1559">
            <a:extLst>
              <a:ext uri="{FF2B5EF4-FFF2-40B4-BE49-F238E27FC236}">
                <a16:creationId xmlns:a16="http://schemas.microsoft.com/office/drawing/2014/main" id="{F78DA5EE-DFE0-4F06-96AB-B90F1D1AB2E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" name="Freeform 1560">
            <a:extLst>
              <a:ext uri="{FF2B5EF4-FFF2-40B4-BE49-F238E27FC236}">
                <a16:creationId xmlns:a16="http://schemas.microsoft.com/office/drawing/2014/main" id="{889DD8FC-BE0A-4EBA-845C-482F32DAA5E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2" name="Rectangle 1561">
            <a:extLst>
              <a:ext uri="{FF2B5EF4-FFF2-40B4-BE49-F238E27FC236}">
                <a16:creationId xmlns:a16="http://schemas.microsoft.com/office/drawing/2014/main" id="{77415073-D4CC-4F5B-B342-DC813D051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3" name="Freeform 1562">
            <a:extLst>
              <a:ext uri="{FF2B5EF4-FFF2-40B4-BE49-F238E27FC236}">
                <a16:creationId xmlns:a16="http://schemas.microsoft.com/office/drawing/2014/main" id="{F401AFB6-CDC0-4433-A89F-2B5E6FC77A4D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4" name="Rectangle 1563">
            <a:extLst>
              <a:ext uri="{FF2B5EF4-FFF2-40B4-BE49-F238E27FC236}">
                <a16:creationId xmlns:a16="http://schemas.microsoft.com/office/drawing/2014/main" id="{541290C7-4B5D-4A12-B01C-57A7ED29B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5" name="Freeform 1564">
            <a:extLst>
              <a:ext uri="{FF2B5EF4-FFF2-40B4-BE49-F238E27FC236}">
                <a16:creationId xmlns:a16="http://schemas.microsoft.com/office/drawing/2014/main" id="{671B9546-9572-4B5F-8E77-D280D1175F3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6" name="Freeform 1565">
            <a:extLst>
              <a:ext uri="{FF2B5EF4-FFF2-40B4-BE49-F238E27FC236}">
                <a16:creationId xmlns:a16="http://schemas.microsoft.com/office/drawing/2014/main" id="{C058DD37-B12D-488C-B184-8E3DCDAAF14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7" name="Freeform 1566">
            <a:extLst>
              <a:ext uri="{FF2B5EF4-FFF2-40B4-BE49-F238E27FC236}">
                <a16:creationId xmlns:a16="http://schemas.microsoft.com/office/drawing/2014/main" id="{6325F455-6E53-46EC-A730-5BDDE21BC18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8" name="Freeform 1567">
            <a:extLst>
              <a:ext uri="{FF2B5EF4-FFF2-40B4-BE49-F238E27FC236}">
                <a16:creationId xmlns:a16="http://schemas.microsoft.com/office/drawing/2014/main" id="{26C704A7-F277-49FF-9826-AD7C4FBBCBB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9" name="Freeform 1568">
            <a:extLst>
              <a:ext uri="{FF2B5EF4-FFF2-40B4-BE49-F238E27FC236}">
                <a16:creationId xmlns:a16="http://schemas.microsoft.com/office/drawing/2014/main" id="{CEE1A6B1-3907-4C5E-AA2E-95F936A283A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0" name="Rectangle 1569">
            <a:extLst>
              <a:ext uri="{FF2B5EF4-FFF2-40B4-BE49-F238E27FC236}">
                <a16:creationId xmlns:a16="http://schemas.microsoft.com/office/drawing/2014/main" id="{02F4A01F-D67E-460E-B521-22ABDA42B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" name="Freeform 1570">
            <a:extLst>
              <a:ext uri="{FF2B5EF4-FFF2-40B4-BE49-F238E27FC236}">
                <a16:creationId xmlns:a16="http://schemas.microsoft.com/office/drawing/2014/main" id="{A3C4EC31-C819-48EB-8156-61C3DF78EE0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2" name="Freeform 1571">
            <a:extLst>
              <a:ext uri="{FF2B5EF4-FFF2-40B4-BE49-F238E27FC236}">
                <a16:creationId xmlns:a16="http://schemas.microsoft.com/office/drawing/2014/main" id="{A4E50422-2987-4AFB-8487-C51D7BC1616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3" name="Freeform 1572">
            <a:extLst>
              <a:ext uri="{FF2B5EF4-FFF2-40B4-BE49-F238E27FC236}">
                <a16:creationId xmlns:a16="http://schemas.microsoft.com/office/drawing/2014/main" id="{8F56D813-780B-4774-8707-AD6810E8306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4" name="Freeform 1573">
            <a:extLst>
              <a:ext uri="{FF2B5EF4-FFF2-40B4-BE49-F238E27FC236}">
                <a16:creationId xmlns:a16="http://schemas.microsoft.com/office/drawing/2014/main" id="{DE8B7F05-0A9B-4529-BB84-8732362CA9CC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5" name="Freeform 1574">
            <a:extLst>
              <a:ext uri="{FF2B5EF4-FFF2-40B4-BE49-F238E27FC236}">
                <a16:creationId xmlns:a16="http://schemas.microsoft.com/office/drawing/2014/main" id="{562879E0-A36C-4BF5-A4EE-18F3345CD65C}"/>
              </a:ext>
            </a:extLst>
          </p:cNvPr>
          <p:cNvSpPr>
            <a:spLocks noEditPoints="1"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6" name="Freeform 1575">
            <a:extLst>
              <a:ext uri="{FF2B5EF4-FFF2-40B4-BE49-F238E27FC236}">
                <a16:creationId xmlns:a16="http://schemas.microsoft.com/office/drawing/2014/main" id="{FBF9B50C-67AE-4130-BE60-98719DE3ECB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7" name="Freeform 1576">
            <a:extLst>
              <a:ext uri="{FF2B5EF4-FFF2-40B4-BE49-F238E27FC236}">
                <a16:creationId xmlns:a16="http://schemas.microsoft.com/office/drawing/2014/main" id="{5021B57C-8ACB-4A2C-B0F4-274A65CF13C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8" name="Freeform 1577">
            <a:extLst>
              <a:ext uri="{FF2B5EF4-FFF2-40B4-BE49-F238E27FC236}">
                <a16:creationId xmlns:a16="http://schemas.microsoft.com/office/drawing/2014/main" id="{00221E55-2BB3-4CBB-9352-D411208A92C2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9" name="Freeform 1578">
            <a:extLst>
              <a:ext uri="{FF2B5EF4-FFF2-40B4-BE49-F238E27FC236}">
                <a16:creationId xmlns:a16="http://schemas.microsoft.com/office/drawing/2014/main" id="{DCC11BD7-F497-492C-A72E-5CCC462E033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0" name="Freeform 1579">
            <a:extLst>
              <a:ext uri="{FF2B5EF4-FFF2-40B4-BE49-F238E27FC236}">
                <a16:creationId xmlns:a16="http://schemas.microsoft.com/office/drawing/2014/main" id="{854D658E-F155-4E7B-8B4A-67242FE8221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1" name="Rectangle 1580">
            <a:extLst>
              <a:ext uri="{FF2B5EF4-FFF2-40B4-BE49-F238E27FC236}">
                <a16:creationId xmlns:a16="http://schemas.microsoft.com/office/drawing/2014/main" id="{027543CD-DD44-4CC3-BF8A-1EB840218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2" name="Oval 1581">
            <a:extLst>
              <a:ext uri="{FF2B5EF4-FFF2-40B4-BE49-F238E27FC236}">
                <a16:creationId xmlns:a16="http://schemas.microsoft.com/office/drawing/2014/main" id="{D8852308-B73E-4110-9E73-338B72BA63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3" name="Freeform 1582">
            <a:extLst>
              <a:ext uri="{FF2B5EF4-FFF2-40B4-BE49-F238E27FC236}">
                <a16:creationId xmlns:a16="http://schemas.microsoft.com/office/drawing/2014/main" id="{7363060A-3119-4DE8-ADED-A401F777312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4" name="Freeform 1583">
            <a:extLst>
              <a:ext uri="{FF2B5EF4-FFF2-40B4-BE49-F238E27FC236}">
                <a16:creationId xmlns:a16="http://schemas.microsoft.com/office/drawing/2014/main" id="{E13560AE-FCED-4094-99F3-A9FDE2196D5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5" name="Freeform 1584">
            <a:extLst>
              <a:ext uri="{FF2B5EF4-FFF2-40B4-BE49-F238E27FC236}">
                <a16:creationId xmlns:a16="http://schemas.microsoft.com/office/drawing/2014/main" id="{7F2FF9D3-8A84-48BD-B990-9B0757CBE85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6" name="Freeform 1585">
            <a:extLst>
              <a:ext uri="{FF2B5EF4-FFF2-40B4-BE49-F238E27FC236}">
                <a16:creationId xmlns:a16="http://schemas.microsoft.com/office/drawing/2014/main" id="{EA526003-CD3E-4F5A-A9FB-17853D7B47D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7" name="Freeform 1586">
            <a:extLst>
              <a:ext uri="{FF2B5EF4-FFF2-40B4-BE49-F238E27FC236}">
                <a16:creationId xmlns:a16="http://schemas.microsoft.com/office/drawing/2014/main" id="{ACA2854A-90DB-49D0-AA3A-333165DDFB0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8" name="Freeform 1587">
            <a:extLst>
              <a:ext uri="{FF2B5EF4-FFF2-40B4-BE49-F238E27FC236}">
                <a16:creationId xmlns:a16="http://schemas.microsoft.com/office/drawing/2014/main" id="{D1D39B49-3211-4A9F-B946-00FD5F99D6A6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9" name="Freeform 1588">
            <a:extLst>
              <a:ext uri="{FF2B5EF4-FFF2-40B4-BE49-F238E27FC236}">
                <a16:creationId xmlns:a16="http://schemas.microsoft.com/office/drawing/2014/main" id="{C6351E7C-3FDB-42C3-9859-53C9F5ACD6A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0" name="Freeform 1589">
            <a:extLst>
              <a:ext uri="{FF2B5EF4-FFF2-40B4-BE49-F238E27FC236}">
                <a16:creationId xmlns:a16="http://schemas.microsoft.com/office/drawing/2014/main" id="{C737BFDB-275B-46B0-BF8A-CC2C980AEB3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1" name="Freeform 1590">
            <a:extLst>
              <a:ext uri="{FF2B5EF4-FFF2-40B4-BE49-F238E27FC236}">
                <a16:creationId xmlns:a16="http://schemas.microsoft.com/office/drawing/2014/main" id="{BBB13AB9-8CD5-4B91-BAF2-AAA004E17CF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" name="Freeform 1591">
            <a:extLst>
              <a:ext uri="{FF2B5EF4-FFF2-40B4-BE49-F238E27FC236}">
                <a16:creationId xmlns:a16="http://schemas.microsoft.com/office/drawing/2014/main" id="{8E0288D3-F532-4348-9933-A733851318B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" name="Oval 1592">
            <a:extLst>
              <a:ext uri="{FF2B5EF4-FFF2-40B4-BE49-F238E27FC236}">
                <a16:creationId xmlns:a16="http://schemas.microsoft.com/office/drawing/2014/main" id="{FDF19722-923F-428B-A641-054F8A2D95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" name="Freeform 1593">
            <a:extLst>
              <a:ext uri="{FF2B5EF4-FFF2-40B4-BE49-F238E27FC236}">
                <a16:creationId xmlns:a16="http://schemas.microsoft.com/office/drawing/2014/main" id="{B6735B27-6660-44B2-80AE-08665E1163E5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5" name="Rectangle 1594">
            <a:extLst>
              <a:ext uri="{FF2B5EF4-FFF2-40B4-BE49-F238E27FC236}">
                <a16:creationId xmlns:a16="http://schemas.microsoft.com/office/drawing/2014/main" id="{0280632F-7593-4F77-9284-B769EF5A7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6" name="Rectangle 1595">
            <a:extLst>
              <a:ext uri="{FF2B5EF4-FFF2-40B4-BE49-F238E27FC236}">
                <a16:creationId xmlns:a16="http://schemas.microsoft.com/office/drawing/2014/main" id="{4B5038BE-CFB5-41DE-899C-C1ECE4B1F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7" name="Freeform 1596">
            <a:extLst>
              <a:ext uri="{FF2B5EF4-FFF2-40B4-BE49-F238E27FC236}">
                <a16:creationId xmlns:a16="http://schemas.microsoft.com/office/drawing/2014/main" id="{7A865C83-8168-4310-997D-DAF72C6897C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8" name="Freeform 1597">
            <a:extLst>
              <a:ext uri="{FF2B5EF4-FFF2-40B4-BE49-F238E27FC236}">
                <a16:creationId xmlns:a16="http://schemas.microsoft.com/office/drawing/2014/main" id="{E1BBB4F9-8023-4CF6-8DA6-8788CF2B439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9" name="Freeform 1598">
            <a:extLst>
              <a:ext uri="{FF2B5EF4-FFF2-40B4-BE49-F238E27FC236}">
                <a16:creationId xmlns:a16="http://schemas.microsoft.com/office/drawing/2014/main" id="{6FA6B3EC-5859-4ABE-9552-35E9D2724647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0" name="Freeform 1599">
            <a:extLst>
              <a:ext uri="{FF2B5EF4-FFF2-40B4-BE49-F238E27FC236}">
                <a16:creationId xmlns:a16="http://schemas.microsoft.com/office/drawing/2014/main" id="{391E1163-771A-460B-86F3-876491CA010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1" name="Freeform 1600">
            <a:extLst>
              <a:ext uri="{FF2B5EF4-FFF2-40B4-BE49-F238E27FC236}">
                <a16:creationId xmlns:a16="http://schemas.microsoft.com/office/drawing/2014/main" id="{5ABBCA32-EFE9-4154-8AB8-78861B6B85A0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" name="Freeform 1601">
            <a:extLst>
              <a:ext uri="{FF2B5EF4-FFF2-40B4-BE49-F238E27FC236}">
                <a16:creationId xmlns:a16="http://schemas.microsoft.com/office/drawing/2014/main" id="{8A8DEC6F-14F0-42BC-9A4D-A5B13C2A2D9B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3" name="Freeform 1602">
            <a:extLst>
              <a:ext uri="{FF2B5EF4-FFF2-40B4-BE49-F238E27FC236}">
                <a16:creationId xmlns:a16="http://schemas.microsoft.com/office/drawing/2014/main" id="{BA03A6B3-995D-4FB6-971F-2CFB487051F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4" name="Freeform 1603">
            <a:extLst>
              <a:ext uri="{FF2B5EF4-FFF2-40B4-BE49-F238E27FC236}">
                <a16:creationId xmlns:a16="http://schemas.microsoft.com/office/drawing/2014/main" id="{0717B3F5-7BB6-46AC-AEF3-1E27A630C5FA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5" name="Oval 1604">
            <a:extLst>
              <a:ext uri="{FF2B5EF4-FFF2-40B4-BE49-F238E27FC236}">
                <a16:creationId xmlns:a16="http://schemas.microsoft.com/office/drawing/2014/main" id="{C3EC27E1-02DF-46FA-A51E-EB4BA95CB6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8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6" name="Freeform 1605">
            <a:extLst>
              <a:ext uri="{FF2B5EF4-FFF2-40B4-BE49-F238E27FC236}">
                <a16:creationId xmlns:a16="http://schemas.microsoft.com/office/drawing/2014/main" id="{C2690ECB-6D1B-4CB4-A898-B672A05E1CC3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7" name="Freeform 1606">
            <a:extLst>
              <a:ext uri="{FF2B5EF4-FFF2-40B4-BE49-F238E27FC236}">
                <a16:creationId xmlns:a16="http://schemas.microsoft.com/office/drawing/2014/main" id="{38E91C38-3996-42B5-B0AD-653CFB03D78F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8" name="Freeform 1607">
            <a:extLst>
              <a:ext uri="{FF2B5EF4-FFF2-40B4-BE49-F238E27FC236}">
                <a16:creationId xmlns:a16="http://schemas.microsoft.com/office/drawing/2014/main" id="{B30E0EF6-AE11-4BF8-BEE9-96C090117F7E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9" name="Freeform 1608">
            <a:extLst>
              <a:ext uri="{FF2B5EF4-FFF2-40B4-BE49-F238E27FC236}">
                <a16:creationId xmlns:a16="http://schemas.microsoft.com/office/drawing/2014/main" id="{ED58C6F6-71C0-47D4-A942-1C1DB50F797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0" name="Freeform 1609">
            <a:extLst>
              <a:ext uri="{FF2B5EF4-FFF2-40B4-BE49-F238E27FC236}">
                <a16:creationId xmlns:a16="http://schemas.microsoft.com/office/drawing/2014/main" id="{6F8F3F50-7379-41B4-B2E1-5EC4418AB339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1" name="Freeform 1610">
            <a:extLst>
              <a:ext uri="{FF2B5EF4-FFF2-40B4-BE49-F238E27FC236}">
                <a16:creationId xmlns:a16="http://schemas.microsoft.com/office/drawing/2014/main" id="{B3150D59-6D0E-4111-8EBE-3C8E03940391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" name="Freeform 1611">
            <a:extLst>
              <a:ext uri="{FF2B5EF4-FFF2-40B4-BE49-F238E27FC236}">
                <a16:creationId xmlns:a16="http://schemas.microsoft.com/office/drawing/2014/main" id="{26328CAA-4C07-4679-B6E8-CA5CC70B4044}"/>
              </a:ext>
            </a:extLst>
          </p:cNvPr>
          <p:cNvSpPr>
            <a:spLocks/>
          </p:cNvSpPr>
          <p:nvPr/>
        </p:nvSpPr>
        <p:spPr bwMode="auto">
          <a:xfrm>
            <a:off x="6076951" y="56086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Rectangle 1613">
            <a:extLst>
              <a:ext uri="{FF2B5EF4-FFF2-40B4-BE49-F238E27FC236}">
                <a16:creationId xmlns:a16="http://schemas.microsoft.com/office/drawing/2014/main" id="{E17EF203-152A-476F-916A-9422647C7C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9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Freeform 1614">
            <a:extLst>
              <a:ext uri="{FF2B5EF4-FFF2-40B4-BE49-F238E27FC236}">
                <a16:creationId xmlns:a16="http://schemas.microsoft.com/office/drawing/2014/main" id="{BE9A9DB2-0ABD-4AFF-95CF-B1BDF90E0CB7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1615">
            <a:extLst>
              <a:ext uri="{FF2B5EF4-FFF2-40B4-BE49-F238E27FC236}">
                <a16:creationId xmlns:a16="http://schemas.microsoft.com/office/drawing/2014/main" id="{F1D1F597-B0DB-441E-BAF9-8FA7C73A7A61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Freeform 1616">
            <a:extLst>
              <a:ext uri="{FF2B5EF4-FFF2-40B4-BE49-F238E27FC236}">
                <a16:creationId xmlns:a16="http://schemas.microsoft.com/office/drawing/2014/main" id="{1679A0E9-5441-45FE-962E-92F14B3FA32B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Oval 1617">
            <a:extLst>
              <a:ext uri="{FF2B5EF4-FFF2-40B4-BE49-F238E27FC236}">
                <a16:creationId xmlns:a16="http://schemas.microsoft.com/office/drawing/2014/main" id="{850341B5-1A65-40CA-B86B-6AB9A29633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9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Freeform 1618">
            <a:extLst>
              <a:ext uri="{FF2B5EF4-FFF2-40B4-BE49-F238E27FC236}">
                <a16:creationId xmlns:a16="http://schemas.microsoft.com/office/drawing/2014/main" id="{163F0BFE-96C5-4364-A351-D297D281DC72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Oval 1619">
            <a:extLst>
              <a:ext uri="{FF2B5EF4-FFF2-40B4-BE49-F238E27FC236}">
                <a16:creationId xmlns:a16="http://schemas.microsoft.com/office/drawing/2014/main" id="{56C73795-8663-4A4E-BEE0-2CC2EC25F4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9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Freeform 1620">
            <a:extLst>
              <a:ext uri="{FF2B5EF4-FFF2-40B4-BE49-F238E27FC236}">
                <a16:creationId xmlns:a16="http://schemas.microsoft.com/office/drawing/2014/main" id="{6835EE54-2AB7-469B-9C21-2CDCEE29B827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Oval 1621">
            <a:extLst>
              <a:ext uri="{FF2B5EF4-FFF2-40B4-BE49-F238E27FC236}">
                <a16:creationId xmlns:a16="http://schemas.microsoft.com/office/drawing/2014/main" id="{8D78479B-C6D9-4F70-8A3B-719F5C5AB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9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Freeform 1622">
            <a:extLst>
              <a:ext uri="{FF2B5EF4-FFF2-40B4-BE49-F238E27FC236}">
                <a16:creationId xmlns:a16="http://schemas.microsoft.com/office/drawing/2014/main" id="{F33F58B5-D085-4497-AF58-87BE27A6303B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Freeform 1623">
            <a:extLst>
              <a:ext uri="{FF2B5EF4-FFF2-40B4-BE49-F238E27FC236}">
                <a16:creationId xmlns:a16="http://schemas.microsoft.com/office/drawing/2014/main" id="{3C163EBE-7C45-43A3-9AA6-7C614C9EBD3E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Freeform 1624">
            <a:extLst>
              <a:ext uri="{FF2B5EF4-FFF2-40B4-BE49-F238E27FC236}">
                <a16:creationId xmlns:a16="http://schemas.microsoft.com/office/drawing/2014/main" id="{85172D67-2B45-487D-8946-0B6EBF5490C0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1625">
            <a:extLst>
              <a:ext uri="{FF2B5EF4-FFF2-40B4-BE49-F238E27FC236}">
                <a16:creationId xmlns:a16="http://schemas.microsoft.com/office/drawing/2014/main" id="{C29E62CB-7FFD-41E0-98C6-4C884F27FE41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Freeform 1626">
            <a:extLst>
              <a:ext uri="{FF2B5EF4-FFF2-40B4-BE49-F238E27FC236}">
                <a16:creationId xmlns:a16="http://schemas.microsoft.com/office/drawing/2014/main" id="{B6874FCE-CFD3-4028-A898-665EC6F1DE34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1627">
            <a:extLst>
              <a:ext uri="{FF2B5EF4-FFF2-40B4-BE49-F238E27FC236}">
                <a16:creationId xmlns:a16="http://schemas.microsoft.com/office/drawing/2014/main" id="{3BBBC522-4C2C-4F8F-BB8B-C36CD4ABEF9C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1628">
            <a:extLst>
              <a:ext uri="{FF2B5EF4-FFF2-40B4-BE49-F238E27FC236}">
                <a16:creationId xmlns:a16="http://schemas.microsoft.com/office/drawing/2014/main" id="{9D9366B6-CA0D-431C-B5FC-F16A2A91686D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629">
            <a:extLst>
              <a:ext uri="{FF2B5EF4-FFF2-40B4-BE49-F238E27FC236}">
                <a16:creationId xmlns:a16="http://schemas.microsoft.com/office/drawing/2014/main" id="{A054374C-5A3E-436A-81CB-B639C8BDFF0F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1630">
            <a:extLst>
              <a:ext uri="{FF2B5EF4-FFF2-40B4-BE49-F238E27FC236}">
                <a16:creationId xmlns:a16="http://schemas.microsoft.com/office/drawing/2014/main" id="{72095203-11CC-45A4-8E8E-B5BE2B105E66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1631">
            <a:extLst>
              <a:ext uri="{FF2B5EF4-FFF2-40B4-BE49-F238E27FC236}">
                <a16:creationId xmlns:a16="http://schemas.microsoft.com/office/drawing/2014/main" id="{96EA28B0-093D-496B-A5E9-F9468EABC4C8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1632">
            <a:extLst>
              <a:ext uri="{FF2B5EF4-FFF2-40B4-BE49-F238E27FC236}">
                <a16:creationId xmlns:a16="http://schemas.microsoft.com/office/drawing/2014/main" id="{A645E9D7-7EB4-468A-9D1F-EE952DBCF7F5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Freeform 1633">
            <a:extLst>
              <a:ext uri="{FF2B5EF4-FFF2-40B4-BE49-F238E27FC236}">
                <a16:creationId xmlns:a16="http://schemas.microsoft.com/office/drawing/2014/main" id="{D02A586A-4D64-4E68-A85D-34E22D19AF51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Freeform 1634">
            <a:extLst>
              <a:ext uri="{FF2B5EF4-FFF2-40B4-BE49-F238E27FC236}">
                <a16:creationId xmlns:a16="http://schemas.microsoft.com/office/drawing/2014/main" id="{B06E10ED-2311-4C2B-82D4-C725794612CC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1635">
            <a:extLst>
              <a:ext uri="{FF2B5EF4-FFF2-40B4-BE49-F238E27FC236}">
                <a16:creationId xmlns:a16="http://schemas.microsoft.com/office/drawing/2014/main" id="{B6E987FF-7096-4AE9-8437-89354B066597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Freeform 1636">
            <a:extLst>
              <a:ext uri="{FF2B5EF4-FFF2-40B4-BE49-F238E27FC236}">
                <a16:creationId xmlns:a16="http://schemas.microsoft.com/office/drawing/2014/main" id="{10593936-C077-47F7-9306-C9886EB28B4A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1637">
            <a:extLst>
              <a:ext uri="{FF2B5EF4-FFF2-40B4-BE49-F238E27FC236}">
                <a16:creationId xmlns:a16="http://schemas.microsoft.com/office/drawing/2014/main" id="{14119F08-9AFD-47E3-9C49-3CAA6AD2AC2A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Freeform 1638">
            <a:extLst>
              <a:ext uri="{FF2B5EF4-FFF2-40B4-BE49-F238E27FC236}">
                <a16:creationId xmlns:a16="http://schemas.microsoft.com/office/drawing/2014/main" id="{8166296D-1AF5-4638-BB12-8BAFD595138C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Freeform 1639">
            <a:extLst>
              <a:ext uri="{FF2B5EF4-FFF2-40B4-BE49-F238E27FC236}">
                <a16:creationId xmlns:a16="http://schemas.microsoft.com/office/drawing/2014/main" id="{B3A42578-CBCD-40C5-9A72-5F1184781289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Oval 1640">
            <a:extLst>
              <a:ext uri="{FF2B5EF4-FFF2-40B4-BE49-F238E27FC236}">
                <a16:creationId xmlns:a16="http://schemas.microsoft.com/office/drawing/2014/main" id="{10015D96-C058-4708-8133-CD440C909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9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Oval 1641">
            <a:extLst>
              <a:ext uri="{FF2B5EF4-FFF2-40B4-BE49-F238E27FC236}">
                <a16:creationId xmlns:a16="http://schemas.microsoft.com/office/drawing/2014/main" id="{3815F090-A542-43D1-B61D-0EFCF178A4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9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Oval 1642">
            <a:extLst>
              <a:ext uri="{FF2B5EF4-FFF2-40B4-BE49-F238E27FC236}">
                <a16:creationId xmlns:a16="http://schemas.microsoft.com/office/drawing/2014/main" id="{C4F477F0-CE8D-4CDD-9252-16BD7C87E6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9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1643">
            <a:extLst>
              <a:ext uri="{FF2B5EF4-FFF2-40B4-BE49-F238E27FC236}">
                <a16:creationId xmlns:a16="http://schemas.microsoft.com/office/drawing/2014/main" id="{1E92A678-CC90-476C-9929-8CDC6902D1A1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Freeform 1644">
            <a:extLst>
              <a:ext uri="{FF2B5EF4-FFF2-40B4-BE49-F238E27FC236}">
                <a16:creationId xmlns:a16="http://schemas.microsoft.com/office/drawing/2014/main" id="{72D74D85-0524-4B15-9480-0916D6F0EA17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1645">
            <a:extLst>
              <a:ext uri="{FF2B5EF4-FFF2-40B4-BE49-F238E27FC236}">
                <a16:creationId xmlns:a16="http://schemas.microsoft.com/office/drawing/2014/main" id="{74CC71DD-3EE7-4E9B-9D16-B66336F56C2F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1646">
            <a:extLst>
              <a:ext uri="{FF2B5EF4-FFF2-40B4-BE49-F238E27FC236}">
                <a16:creationId xmlns:a16="http://schemas.microsoft.com/office/drawing/2014/main" id="{B303EC83-6011-4AD7-90AA-CDEFA9C61883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1647">
            <a:extLst>
              <a:ext uri="{FF2B5EF4-FFF2-40B4-BE49-F238E27FC236}">
                <a16:creationId xmlns:a16="http://schemas.microsoft.com/office/drawing/2014/main" id="{45A917D6-1687-4FBC-9E28-856718D5FE15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Freeform 1648">
            <a:extLst>
              <a:ext uri="{FF2B5EF4-FFF2-40B4-BE49-F238E27FC236}">
                <a16:creationId xmlns:a16="http://schemas.microsoft.com/office/drawing/2014/main" id="{312A918A-ECA3-4750-B076-1BDD95E407A3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Freeform 1649">
            <a:extLst>
              <a:ext uri="{FF2B5EF4-FFF2-40B4-BE49-F238E27FC236}">
                <a16:creationId xmlns:a16="http://schemas.microsoft.com/office/drawing/2014/main" id="{C9366549-491D-454C-8FDE-23CBEFC0FD87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Freeform 1650">
            <a:extLst>
              <a:ext uri="{FF2B5EF4-FFF2-40B4-BE49-F238E27FC236}">
                <a16:creationId xmlns:a16="http://schemas.microsoft.com/office/drawing/2014/main" id="{6E051509-D4CF-4357-8342-B7EB7F01DE92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Freeform 1651">
            <a:extLst>
              <a:ext uri="{FF2B5EF4-FFF2-40B4-BE49-F238E27FC236}">
                <a16:creationId xmlns:a16="http://schemas.microsoft.com/office/drawing/2014/main" id="{B3979407-1652-48C7-AD84-D6F97E4FA2B9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" name="Freeform 1652">
            <a:extLst>
              <a:ext uri="{FF2B5EF4-FFF2-40B4-BE49-F238E27FC236}">
                <a16:creationId xmlns:a16="http://schemas.microsoft.com/office/drawing/2014/main" id="{9801DBCF-ED1D-433E-9C7D-ACF5EA9630FF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Rectangle 1653">
            <a:extLst>
              <a:ext uri="{FF2B5EF4-FFF2-40B4-BE49-F238E27FC236}">
                <a16:creationId xmlns:a16="http://schemas.microsoft.com/office/drawing/2014/main" id="{22C26F81-023A-4422-8C8F-AE7EDC97BA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9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Freeform 1654">
            <a:extLst>
              <a:ext uri="{FF2B5EF4-FFF2-40B4-BE49-F238E27FC236}">
                <a16:creationId xmlns:a16="http://schemas.microsoft.com/office/drawing/2014/main" id="{22643BB5-A518-4D1C-9D23-1EE906EBD35C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Freeform 1655">
            <a:extLst>
              <a:ext uri="{FF2B5EF4-FFF2-40B4-BE49-F238E27FC236}">
                <a16:creationId xmlns:a16="http://schemas.microsoft.com/office/drawing/2014/main" id="{A7629CC8-0C5C-4452-BA26-CACBDB5B75D6}"/>
              </a:ext>
            </a:extLst>
          </p:cNvPr>
          <p:cNvSpPr>
            <a:spLocks noEditPoints="1"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Freeform 1656">
            <a:extLst>
              <a:ext uri="{FF2B5EF4-FFF2-40B4-BE49-F238E27FC236}">
                <a16:creationId xmlns:a16="http://schemas.microsoft.com/office/drawing/2014/main" id="{51887851-E32A-46C1-AF2F-629315696D00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Freeform 1657">
            <a:extLst>
              <a:ext uri="{FF2B5EF4-FFF2-40B4-BE49-F238E27FC236}">
                <a16:creationId xmlns:a16="http://schemas.microsoft.com/office/drawing/2014/main" id="{F7684A62-5F52-4D76-B62E-CABE72419853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" name="Freeform 1658">
            <a:extLst>
              <a:ext uri="{FF2B5EF4-FFF2-40B4-BE49-F238E27FC236}">
                <a16:creationId xmlns:a16="http://schemas.microsoft.com/office/drawing/2014/main" id="{162DF09A-F39B-4FE6-9144-DD79D23F7E5A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" name="Freeform 1659">
            <a:extLst>
              <a:ext uri="{FF2B5EF4-FFF2-40B4-BE49-F238E27FC236}">
                <a16:creationId xmlns:a16="http://schemas.microsoft.com/office/drawing/2014/main" id="{51F0048A-943C-4161-AA83-D46D9F4B17CC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" name="Rectangle 1660">
            <a:extLst>
              <a:ext uri="{FF2B5EF4-FFF2-40B4-BE49-F238E27FC236}">
                <a16:creationId xmlns:a16="http://schemas.microsoft.com/office/drawing/2014/main" id="{7432FA1C-5FBA-4EA3-9F91-ABCA101F1F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9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1" name="Rectangle 1661">
            <a:extLst>
              <a:ext uri="{FF2B5EF4-FFF2-40B4-BE49-F238E27FC236}">
                <a16:creationId xmlns:a16="http://schemas.microsoft.com/office/drawing/2014/main" id="{477ADC83-6293-46E2-975F-2E6904D98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9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" name="Freeform 1662">
            <a:extLst>
              <a:ext uri="{FF2B5EF4-FFF2-40B4-BE49-F238E27FC236}">
                <a16:creationId xmlns:a16="http://schemas.microsoft.com/office/drawing/2014/main" id="{5EA7B2DD-574F-4D68-A803-CABA7579C1E3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" name="Freeform 1663">
            <a:extLst>
              <a:ext uri="{FF2B5EF4-FFF2-40B4-BE49-F238E27FC236}">
                <a16:creationId xmlns:a16="http://schemas.microsoft.com/office/drawing/2014/main" id="{583536BD-2566-4735-91BE-39CE1C58568C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" name="Rectangle 1664">
            <a:extLst>
              <a:ext uri="{FF2B5EF4-FFF2-40B4-BE49-F238E27FC236}">
                <a16:creationId xmlns:a16="http://schemas.microsoft.com/office/drawing/2014/main" id="{7E7CAF0C-7DB5-4FB8-83B7-120BE2A466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9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5" name="Rectangle 1665">
            <a:extLst>
              <a:ext uri="{FF2B5EF4-FFF2-40B4-BE49-F238E27FC236}">
                <a16:creationId xmlns:a16="http://schemas.microsoft.com/office/drawing/2014/main" id="{D7D82A9F-0C3A-4667-A4ED-28171A041F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9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" name="Freeform 1666">
            <a:extLst>
              <a:ext uri="{FF2B5EF4-FFF2-40B4-BE49-F238E27FC236}">
                <a16:creationId xmlns:a16="http://schemas.microsoft.com/office/drawing/2014/main" id="{29F04708-A33D-4864-A5FB-3F9E67083A00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7" name="Freeform 1667">
            <a:extLst>
              <a:ext uri="{FF2B5EF4-FFF2-40B4-BE49-F238E27FC236}">
                <a16:creationId xmlns:a16="http://schemas.microsoft.com/office/drawing/2014/main" id="{023E1F51-837C-47FE-A258-BB1FC7818EC8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" name="Rectangle 1668">
            <a:extLst>
              <a:ext uri="{FF2B5EF4-FFF2-40B4-BE49-F238E27FC236}">
                <a16:creationId xmlns:a16="http://schemas.microsoft.com/office/drawing/2014/main" id="{E5E7B224-5C74-438C-9126-DA72863EC8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9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Freeform 1669">
            <a:extLst>
              <a:ext uri="{FF2B5EF4-FFF2-40B4-BE49-F238E27FC236}">
                <a16:creationId xmlns:a16="http://schemas.microsoft.com/office/drawing/2014/main" id="{109F5ED4-1413-4393-ACD9-CA32CA497CAC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Freeform 1670">
            <a:extLst>
              <a:ext uri="{FF2B5EF4-FFF2-40B4-BE49-F238E27FC236}">
                <a16:creationId xmlns:a16="http://schemas.microsoft.com/office/drawing/2014/main" id="{F6DA9876-F142-4858-B6C6-3AF2D7C745CD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" name="Freeform 1671">
            <a:extLst>
              <a:ext uri="{FF2B5EF4-FFF2-40B4-BE49-F238E27FC236}">
                <a16:creationId xmlns:a16="http://schemas.microsoft.com/office/drawing/2014/main" id="{255B30AF-20AC-46B5-9646-944F1AE345B8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Oval 1672">
            <a:extLst>
              <a:ext uri="{FF2B5EF4-FFF2-40B4-BE49-F238E27FC236}">
                <a16:creationId xmlns:a16="http://schemas.microsoft.com/office/drawing/2014/main" id="{2E4C2380-F393-4233-830B-580A26EC62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9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" name="Freeform 1673">
            <a:extLst>
              <a:ext uri="{FF2B5EF4-FFF2-40B4-BE49-F238E27FC236}">
                <a16:creationId xmlns:a16="http://schemas.microsoft.com/office/drawing/2014/main" id="{CD79583C-2C17-4695-9D79-ABAD0783659E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" name="Freeform 1674">
            <a:extLst>
              <a:ext uri="{FF2B5EF4-FFF2-40B4-BE49-F238E27FC236}">
                <a16:creationId xmlns:a16="http://schemas.microsoft.com/office/drawing/2014/main" id="{C4CCFAF9-3775-4C42-A567-BBBA7F4E2568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5" name="Freeform 1675">
            <a:extLst>
              <a:ext uri="{FF2B5EF4-FFF2-40B4-BE49-F238E27FC236}">
                <a16:creationId xmlns:a16="http://schemas.microsoft.com/office/drawing/2014/main" id="{232F3ED1-9B67-4D4D-946D-CACC56D2B3F3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" name="Freeform 1676">
            <a:extLst>
              <a:ext uri="{FF2B5EF4-FFF2-40B4-BE49-F238E27FC236}">
                <a16:creationId xmlns:a16="http://schemas.microsoft.com/office/drawing/2014/main" id="{B0A6EB4D-45B8-418E-9571-63396E992F16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" name="Freeform 1677">
            <a:extLst>
              <a:ext uri="{FF2B5EF4-FFF2-40B4-BE49-F238E27FC236}">
                <a16:creationId xmlns:a16="http://schemas.microsoft.com/office/drawing/2014/main" id="{5CF54A30-C7E2-4ECA-B341-780BA40A59B2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8" name="Freeform 1678">
            <a:extLst>
              <a:ext uri="{FF2B5EF4-FFF2-40B4-BE49-F238E27FC236}">
                <a16:creationId xmlns:a16="http://schemas.microsoft.com/office/drawing/2014/main" id="{09535E14-8400-4434-BB23-B2F506F999E9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" name="Freeform 1679">
            <a:extLst>
              <a:ext uri="{FF2B5EF4-FFF2-40B4-BE49-F238E27FC236}">
                <a16:creationId xmlns:a16="http://schemas.microsoft.com/office/drawing/2014/main" id="{2BEC2735-2354-460B-8441-29DF208E7565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0" name="Freeform 1680">
            <a:extLst>
              <a:ext uri="{FF2B5EF4-FFF2-40B4-BE49-F238E27FC236}">
                <a16:creationId xmlns:a16="http://schemas.microsoft.com/office/drawing/2014/main" id="{52353DA3-92C5-4677-917F-2CC4DDECD322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1" name="Freeform 1681">
            <a:extLst>
              <a:ext uri="{FF2B5EF4-FFF2-40B4-BE49-F238E27FC236}">
                <a16:creationId xmlns:a16="http://schemas.microsoft.com/office/drawing/2014/main" id="{A4006C0B-E2C3-4732-8AD7-BFA306BC5EE2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2" name="Rectangle 1682">
            <a:extLst>
              <a:ext uri="{FF2B5EF4-FFF2-40B4-BE49-F238E27FC236}">
                <a16:creationId xmlns:a16="http://schemas.microsoft.com/office/drawing/2014/main" id="{389FB92D-99A7-4CD5-AAC6-5DD2684CFF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9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" name="Freeform 1683">
            <a:extLst>
              <a:ext uri="{FF2B5EF4-FFF2-40B4-BE49-F238E27FC236}">
                <a16:creationId xmlns:a16="http://schemas.microsoft.com/office/drawing/2014/main" id="{0E9E85CD-C8DD-4521-BF7C-1F7A7BCB6EF7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" name="Freeform 1684">
            <a:extLst>
              <a:ext uri="{FF2B5EF4-FFF2-40B4-BE49-F238E27FC236}">
                <a16:creationId xmlns:a16="http://schemas.microsoft.com/office/drawing/2014/main" id="{B584EEA3-6F60-4A2F-9AA6-528964F165E6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" name="Freeform 1685">
            <a:extLst>
              <a:ext uri="{FF2B5EF4-FFF2-40B4-BE49-F238E27FC236}">
                <a16:creationId xmlns:a16="http://schemas.microsoft.com/office/drawing/2014/main" id="{84818F97-5DDC-4B97-89DA-F78B949BBBAA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" name="Freeform 1686">
            <a:extLst>
              <a:ext uri="{FF2B5EF4-FFF2-40B4-BE49-F238E27FC236}">
                <a16:creationId xmlns:a16="http://schemas.microsoft.com/office/drawing/2014/main" id="{798C6754-B2E6-400E-8509-EDC666C5008B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7" name="Oval 1687">
            <a:extLst>
              <a:ext uri="{FF2B5EF4-FFF2-40B4-BE49-F238E27FC236}">
                <a16:creationId xmlns:a16="http://schemas.microsoft.com/office/drawing/2014/main" id="{7991508C-A514-4147-9491-7AE7DF095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9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8" name="Freeform 1688">
            <a:extLst>
              <a:ext uri="{FF2B5EF4-FFF2-40B4-BE49-F238E27FC236}">
                <a16:creationId xmlns:a16="http://schemas.microsoft.com/office/drawing/2014/main" id="{F6483210-16F3-4080-9D4F-257BB4925E4C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9" name="Freeform 1689">
            <a:extLst>
              <a:ext uri="{FF2B5EF4-FFF2-40B4-BE49-F238E27FC236}">
                <a16:creationId xmlns:a16="http://schemas.microsoft.com/office/drawing/2014/main" id="{5FE5EBB0-C1F5-4A9F-93DC-4EF252C73FE7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" name="Freeform 1690">
            <a:extLst>
              <a:ext uri="{FF2B5EF4-FFF2-40B4-BE49-F238E27FC236}">
                <a16:creationId xmlns:a16="http://schemas.microsoft.com/office/drawing/2014/main" id="{A8D5EBD5-307D-4EA0-8378-87F4FF3A98FD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Freeform 1691">
            <a:extLst>
              <a:ext uri="{FF2B5EF4-FFF2-40B4-BE49-F238E27FC236}">
                <a16:creationId xmlns:a16="http://schemas.microsoft.com/office/drawing/2014/main" id="{0223C0F7-4FF1-4675-9E55-9C03CCE025D8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" name="Freeform 1692">
            <a:extLst>
              <a:ext uri="{FF2B5EF4-FFF2-40B4-BE49-F238E27FC236}">
                <a16:creationId xmlns:a16="http://schemas.microsoft.com/office/drawing/2014/main" id="{5BDAEE27-C024-4DA1-B55E-35699B8DF96E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" name="Freeform 1693">
            <a:extLst>
              <a:ext uri="{FF2B5EF4-FFF2-40B4-BE49-F238E27FC236}">
                <a16:creationId xmlns:a16="http://schemas.microsoft.com/office/drawing/2014/main" id="{7D1D40F9-0F5C-4E45-96DC-0C25204A6C6C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" name="Freeform 1694">
            <a:extLst>
              <a:ext uri="{FF2B5EF4-FFF2-40B4-BE49-F238E27FC236}">
                <a16:creationId xmlns:a16="http://schemas.microsoft.com/office/drawing/2014/main" id="{48347C61-89BB-4088-95A7-7C4859CB60E4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" name="Freeform 1695">
            <a:extLst>
              <a:ext uri="{FF2B5EF4-FFF2-40B4-BE49-F238E27FC236}">
                <a16:creationId xmlns:a16="http://schemas.microsoft.com/office/drawing/2014/main" id="{647E9E4F-544B-488E-A8C1-D84B551329B6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6" name="Freeform 1696">
            <a:extLst>
              <a:ext uri="{FF2B5EF4-FFF2-40B4-BE49-F238E27FC236}">
                <a16:creationId xmlns:a16="http://schemas.microsoft.com/office/drawing/2014/main" id="{669B1526-BCED-48DB-87A0-7AE08A894575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7" name="Freeform 1697">
            <a:extLst>
              <a:ext uri="{FF2B5EF4-FFF2-40B4-BE49-F238E27FC236}">
                <a16:creationId xmlns:a16="http://schemas.microsoft.com/office/drawing/2014/main" id="{D7950F6E-273F-41CA-842F-7E4E9D7478B0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8" name="Freeform 1698">
            <a:extLst>
              <a:ext uri="{FF2B5EF4-FFF2-40B4-BE49-F238E27FC236}">
                <a16:creationId xmlns:a16="http://schemas.microsoft.com/office/drawing/2014/main" id="{B22EE863-A2F3-477C-98F8-C878D095B7BF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9" name="Freeform 1699">
            <a:extLst>
              <a:ext uri="{FF2B5EF4-FFF2-40B4-BE49-F238E27FC236}">
                <a16:creationId xmlns:a16="http://schemas.microsoft.com/office/drawing/2014/main" id="{D489F3A4-6D9C-4362-A725-81B987E82D90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0" name="Freeform 1700">
            <a:extLst>
              <a:ext uri="{FF2B5EF4-FFF2-40B4-BE49-F238E27FC236}">
                <a16:creationId xmlns:a16="http://schemas.microsoft.com/office/drawing/2014/main" id="{60A2B1D6-0733-4197-98EC-20268A741351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1" name="Freeform 1701">
            <a:extLst>
              <a:ext uri="{FF2B5EF4-FFF2-40B4-BE49-F238E27FC236}">
                <a16:creationId xmlns:a16="http://schemas.microsoft.com/office/drawing/2014/main" id="{F3F07C5D-1AC6-435D-9D52-59C1E8AFFC9F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" name="Freeform 1702">
            <a:extLst>
              <a:ext uri="{FF2B5EF4-FFF2-40B4-BE49-F238E27FC236}">
                <a16:creationId xmlns:a16="http://schemas.microsoft.com/office/drawing/2014/main" id="{5F5FDF64-3862-432D-84DC-46E44E7E2B79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" name="Freeform 1703">
            <a:extLst>
              <a:ext uri="{FF2B5EF4-FFF2-40B4-BE49-F238E27FC236}">
                <a16:creationId xmlns:a16="http://schemas.microsoft.com/office/drawing/2014/main" id="{04536410-F4BF-46DE-BA55-AEEF49D881F9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" name="Freeform 1704">
            <a:extLst>
              <a:ext uri="{FF2B5EF4-FFF2-40B4-BE49-F238E27FC236}">
                <a16:creationId xmlns:a16="http://schemas.microsoft.com/office/drawing/2014/main" id="{5AAC0669-30C4-4CD2-8760-4BC4782D3E32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" name="Freeform 1705">
            <a:extLst>
              <a:ext uri="{FF2B5EF4-FFF2-40B4-BE49-F238E27FC236}">
                <a16:creationId xmlns:a16="http://schemas.microsoft.com/office/drawing/2014/main" id="{228E9BE0-2FFF-44B1-BF44-3CAE48760D94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6" name="Freeform 1706">
            <a:extLst>
              <a:ext uri="{FF2B5EF4-FFF2-40B4-BE49-F238E27FC236}">
                <a16:creationId xmlns:a16="http://schemas.microsoft.com/office/drawing/2014/main" id="{3D828CB2-C5C5-45EB-97BF-97D0225A47D7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" name="Freeform 1707">
            <a:extLst>
              <a:ext uri="{FF2B5EF4-FFF2-40B4-BE49-F238E27FC236}">
                <a16:creationId xmlns:a16="http://schemas.microsoft.com/office/drawing/2014/main" id="{14DF92B8-DC86-4529-B502-959EB70C04AE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8" name="Freeform 1708">
            <a:extLst>
              <a:ext uri="{FF2B5EF4-FFF2-40B4-BE49-F238E27FC236}">
                <a16:creationId xmlns:a16="http://schemas.microsoft.com/office/drawing/2014/main" id="{7ED89CE2-2BA9-4281-8474-7043D83A1DD2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9" name="Freeform 1709">
            <a:extLst>
              <a:ext uri="{FF2B5EF4-FFF2-40B4-BE49-F238E27FC236}">
                <a16:creationId xmlns:a16="http://schemas.microsoft.com/office/drawing/2014/main" id="{85ABCA14-B06C-4828-87D4-9A2EF9466F40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0" name="Freeform 1710">
            <a:extLst>
              <a:ext uri="{FF2B5EF4-FFF2-40B4-BE49-F238E27FC236}">
                <a16:creationId xmlns:a16="http://schemas.microsoft.com/office/drawing/2014/main" id="{D920AB9F-A818-4AF0-BB07-116B9018BD1C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1" name="Freeform 1711">
            <a:extLst>
              <a:ext uri="{FF2B5EF4-FFF2-40B4-BE49-F238E27FC236}">
                <a16:creationId xmlns:a16="http://schemas.microsoft.com/office/drawing/2014/main" id="{1DDE067F-2E11-4542-9661-0722FB6ACF36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2" name="Oval 1712">
            <a:extLst>
              <a:ext uri="{FF2B5EF4-FFF2-40B4-BE49-F238E27FC236}">
                <a16:creationId xmlns:a16="http://schemas.microsoft.com/office/drawing/2014/main" id="{D81FE51B-D62E-4210-92A2-74EDED25C9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9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3" name="Freeform 1713">
            <a:extLst>
              <a:ext uri="{FF2B5EF4-FFF2-40B4-BE49-F238E27FC236}">
                <a16:creationId xmlns:a16="http://schemas.microsoft.com/office/drawing/2014/main" id="{3F450FD4-244C-4B79-943D-613A314706E9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4" name="Freeform 1714">
            <a:extLst>
              <a:ext uri="{FF2B5EF4-FFF2-40B4-BE49-F238E27FC236}">
                <a16:creationId xmlns:a16="http://schemas.microsoft.com/office/drawing/2014/main" id="{3AC91536-6411-4898-8739-49FF6833D1A1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" name="Freeform 1715">
            <a:extLst>
              <a:ext uri="{FF2B5EF4-FFF2-40B4-BE49-F238E27FC236}">
                <a16:creationId xmlns:a16="http://schemas.microsoft.com/office/drawing/2014/main" id="{830A40B4-C17F-4E27-ABB9-361834F4CACD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6" name="Oval 1716">
            <a:extLst>
              <a:ext uri="{FF2B5EF4-FFF2-40B4-BE49-F238E27FC236}">
                <a16:creationId xmlns:a16="http://schemas.microsoft.com/office/drawing/2014/main" id="{66664726-10FB-4A81-B7DF-BD71724F06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9"/>
            <a:ext cx="1588" cy="1588"/>
          </a:xfrm>
          <a:prstGeom prst="ellipse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7" name="Freeform 1717">
            <a:extLst>
              <a:ext uri="{FF2B5EF4-FFF2-40B4-BE49-F238E27FC236}">
                <a16:creationId xmlns:a16="http://schemas.microsoft.com/office/drawing/2014/main" id="{CA4490D1-6565-42F4-A48F-F18E77146339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8" name="Rectangle 1718">
            <a:extLst>
              <a:ext uri="{FF2B5EF4-FFF2-40B4-BE49-F238E27FC236}">
                <a16:creationId xmlns:a16="http://schemas.microsoft.com/office/drawing/2014/main" id="{ADE5F487-F6C6-4E1A-B2D6-58253B95E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6951" y="5608639"/>
            <a:ext cx="1588" cy="1588"/>
          </a:xfrm>
          <a:prstGeom prst="rect">
            <a:avLst/>
          </a:prstGeom>
          <a:solidFill>
            <a:srgbClr val="C0E7FC"/>
          </a:solidFill>
          <a:ln w="6350">
            <a:solidFill>
              <a:srgbClr val="6E6E6E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9" name="Freeform 1719">
            <a:extLst>
              <a:ext uri="{FF2B5EF4-FFF2-40B4-BE49-F238E27FC236}">
                <a16:creationId xmlns:a16="http://schemas.microsoft.com/office/drawing/2014/main" id="{4D2FB49D-CDF6-4053-84BD-42CA5720BA1C}"/>
              </a:ext>
            </a:extLst>
          </p:cNvPr>
          <p:cNvSpPr>
            <a:spLocks/>
          </p:cNvSpPr>
          <p:nvPr/>
        </p:nvSpPr>
        <p:spPr bwMode="auto">
          <a:xfrm>
            <a:off x="6076951" y="560863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E7FC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0" name="Freeform 1720">
            <a:extLst>
              <a:ext uri="{FF2B5EF4-FFF2-40B4-BE49-F238E27FC236}">
                <a16:creationId xmlns:a16="http://schemas.microsoft.com/office/drawing/2014/main" id="{DF9CD36C-FF6E-4595-8132-B3F0378F0AAA}"/>
              </a:ext>
            </a:extLst>
          </p:cNvPr>
          <p:cNvSpPr>
            <a:spLocks/>
          </p:cNvSpPr>
          <p:nvPr/>
        </p:nvSpPr>
        <p:spPr bwMode="auto">
          <a:xfrm>
            <a:off x="4973639" y="2557464"/>
            <a:ext cx="460375" cy="576263"/>
          </a:xfrm>
          <a:custGeom>
            <a:avLst/>
            <a:gdLst>
              <a:gd name="T0" fmla="*/ 140 w 290"/>
              <a:gd name="T1" fmla="*/ 10 h 363"/>
              <a:gd name="T2" fmla="*/ 165 w 290"/>
              <a:gd name="T3" fmla="*/ 14 h 363"/>
              <a:gd name="T4" fmla="*/ 200 w 290"/>
              <a:gd name="T5" fmla="*/ 8 h 363"/>
              <a:gd name="T6" fmla="*/ 232 w 290"/>
              <a:gd name="T7" fmla="*/ 10 h 363"/>
              <a:gd name="T8" fmla="*/ 263 w 290"/>
              <a:gd name="T9" fmla="*/ 21 h 363"/>
              <a:gd name="T10" fmla="*/ 276 w 290"/>
              <a:gd name="T11" fmla="*/ 44 h 363"/>
              <a:gd name="T12" fmla="*/ 252 w 290"/>
              <a:gd name="T13" fmla="*/ 85 h 363"/>
              <a:gd name="T14" fmla="*/ 244 w 290"/>
              <a:gd name="T15" fmla="*/ 106 h 363"/>
              <a:gd name="T16" fmla="*/ 228 w 290"/>
              <a:gd name="T17" fmla="*/ 123 h 363"/>
              <a:gd name="T18" fmla="*/ 211 w 290"/>
              <a:gd name="T19" fmla="*/ 136 h 363"/>
              <a:gd name="T20" fmla="*/ 181 w 290"/>
              <a:gd name="T21" fmla="*/ 129 h 363"/>
              <a:gd name="T22" fmla="*/ 167 w 290"/>
              <a:gd name="T23" fmla="*/ 146 h 363"/>
              <a:gd name="T24" fmla="*/ 163 w 290"/>
              <a:gd name="T25" fmla="*/ 173 h 363"/>
              <a:gd name="T26" fmla="*/ 173 w 290"/>
              <a:gd name="T27" fmla="*/ 186 h 363"/>
              <a:gd name="T28" fmla="*/ 192 w 290"/>
              <a:gd name="T29" fmla="*/ 192 h 363"/>
              <a:gd name="T30" fmla="*/ 200 w 290"/>
              <a:gd name="T31" fmla="*/ 213 h 363"/>
              <a:gd name="T32" fmla="*/ 211 w 290"/>
              <a:gd name="T33" fmla="*/ 234 h 363"/>
              <a:gd name="T34" fmla="*/ 230 w 290"/>
              <a:gd name="T35" fmla="*/ 225 h 363"/>
              <a:gd name="T36" fmla="*/ 246 w 290"/>
              <a:gd name="T37" fmla="*/ 229 h 363"/>
              <a:gd name="T38" fmla="*/ 259 w 290"/>
              <a:gd name="T39" fmla="*/ 232 h 363"/>
              <a:gd name="T40" fmla="*/ 271 w 290"/>
              <a:gd name="T41" fmla="*/ 244 h 363"/>
              <a:gd name="T42" fmla="*/ 290 w 290"/>
              <a:gd name="T43" fmla="*/ 263 h 363"/>
              <a:gd name="T44" fmla="*/ 286 w 290"/>
              <a:gd name="T45" fmla="*/ 286 h 363"/>
              <a:gd name="T46" fmla="*/ 267 w 290"/>
              <a:gd name="T47" fmla="*/ 311 h 363"/>
              <a:gd name="T48" fmla="*/ 236 w 290"/>
              <a:gd name="T49" fmla="*/ 311 h 363"/>
              <a:gd name="T50" fmla="*/ 221 w 290"/>
              <a:gd name="T51" fmla="*/ 325 h 363"/>
              <a:gd name="T52" fmla="*/ 190 w 290"/>
              <a:gd name="T53" fmla="*/ 325 h 363"/>
              <a:gd name="T54" fmla="*/ 163 w 290"/>
              <a:gd name="T55" fmla="*/ 340 h 363"/>
              <a:gd name="T56" fmla="*/ 140 w 290"/>
              <a:gd name="T57" fmla="*/ 344 h 363"/>
              <a:gd name="T58" fmla="*/ 133 w 290"/>
              <a:gd name="T59" fmla="*/ 359 h 363"/>
              <a:gd name="T60" fmla="*/ 117 w 290"/>
              <a:gd name="T61" fmla="*/ 355 h 363"/>
              <a:gd name="T62" fmla="*/ 108 w 290"/>
              <a:gd name="T63" fmla="*/ 336 h 363"/>
              <a:gd name="T64" fmla="*/ 92 w 290"/>
              <a:gd name="T65" fmla="*/ 325 h 363"/>
              <a:gd name="T66" fmla="*/ 90 w 290"/>
              <a:gd name="T67" fmla="*/ 307 h 363"/>
              <a:gd name="T68" fmla="*/ 77 w 290"/>
              <a:gd name="T69" fmla="*/ 311 h 363"/>
              <a:gd name="T70" fmla="*/ 56 w 290"/>
              <a:gd name="T71" fmla="*/ 302 h 363"/>
              <a:gd name="T72" fmla="*/ 44 w 290"/>
              <a:gd name="T73" fmla="*/ 315 h 363"/>
              <a:gd name="T74" fmla="*/ 31 w 290"/>
              <a:gd name="T75" fmla="*/ 315 h 363"/>
              <a:gd name="T76" fmla="*/ 14 w 290"/>
              <a:gd name="T77" fmla="*/ 307 h 363"/>
              <a:gd name="T78" fmla="*/ 2 w 290"/>
              <a:gd name="T79" fmla="*/ 288 h 363"/>
              <a:gd name="T80" fmla="*/ 2 w 290"/>
              <a:gd name="T81" fmla="*/ 271 h 363"/>
              <a:gd name="T82" fmla="*/ 14 w 290"/>
              <a:gd name="T83" fmla="*/ 255 h 363"/>
              <a:gd name="T84" fmla="*/ 29 w 290"/>
              <a:gd name="T85" fmla="*/ 244 h 363"/>
              <a:gd name="T86" fmla="*/ 21 w 290"/>
              <a:gd name="T87" fmla="*/ 229 h 363"/>
              <a:gd name="T88" fmla="*/ 21 w 290"/>
              <a:gd name="T89" fmla="*/ 213 h 363"/>
              <a:gd name="T90" fmla="*/ 8 w 290"/>
              <a:gd name="T91" fmla="*/ 194 h 363"/>
              <a:gd name="T92" fmla="*/ 12 w 290"/>
              <a:gd name="T93" fmla="*/ 175 h 363"/>
              <a:gd name="T94" fmla="*/ 15 w 290"/>
              <a:gd name="T95" fmla="*/ 156 h 363"/>
              <a:gd name="T96" fmla="*/ 29 w 290"/>
              <a:gd name="T97" fmla="*/ 158 h 363"/>
              <a:gd name="T98" fmla="*/ 27 w 290"/>
              <a:gd name="T99" fmla="*/ 140 h 363"/>
              <a:gd name="T100" fmla="*/ 35 w 290"/>
              <a:gd name="T101" fmla="*/ 121 h 363"/>
              <a:gd name="T102" fmla="*/ 44 w 290"/>
              <a:gd name="T103" fmla="*/ 117 h 363"/>
              <a:gd name="T104" fmla="*/ 63 w 290"/>
              <a:gd name="T105" fmla="*/ 108 h 363"/>
              <a:gd name="T106" fmla="*/ 65 w 290"/>
              <a:gd name="T107" fmla="*/ 92 h 363"/>
              <a:gd name="T108" fmla="*/ 50 w 290"/>
              <a:gd name="T109" fmla="*/ 88 h 363"/>
              <a:gd name="T110" fmla="*/ 63 w 290"/>
              <a:gd name="T111" fmla="*/ 85 h 363"/>
              <a:gd name="T112" fmla="*/ 75 w 290"/>
              <a:gd name="T113" fmla="*/ 77 h 363"/>
              <a:gd name="T114" fmla="*/ 75 w 290"/>
              <a:gd name="T115" fmla="*/ 58 h 363"/>
              <a:gd name="T116" fmla="*/ 63 w 290"/>
              <a:gd name="T117" fmla="*/ 46 h 363"/>
              <a:gd name="T118" fmla="*/ 71 w 290"/>
              <a:gd name="T119" fmla="*/ 29 h 363"/>
              <a:gd name="T120" fmla="*/ 92 w 290"/>
              <a:gd name="T121" fmla="*/ 29 h 363"/>
              <a:gd name="T122" fmla="*/ 110 w 290"/>
              <a:gd name="T123" fmla="*/ 21 h 363"/>
              <a:gd name="T124" fmla="*/ 119 w 290"/>
              <a:gd name="T125" fmla="*/ 8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" h="363">
                <a:moveTo>
                  <a:pt x="125" y="12"/>
                </a:moveTo>
                <a:lnTo>
                  <a:pt x="127" y="12"/>
                </a:lnTo>
                <a:lnTo>
                  <a:pt x="127" y="10"/>
                </a:lnTo>
                <a:lnTo>
                  <a:pt x="129" y="10"/>
                </a:lnTo>
                <a:lnTo>
                  <a:pt x="129" y="8"/>
                </a:lnTo>
                <a:lnTo>
                  <a:pt x="131" y="8"/>
                </a:lnTo>
                <a:lnTo>
                  <a:pt x="133" y="8"/>
                </a:lnTo>
                <a:lnTo>
                  <a:pt x="133" y="6"/>
                </a:lnTo>
                <a:lnTo>
                  <a:pt x="134" y="6"/>
                </a:lnTo>
                <a:lnTo>
                  <a:pt x="136" y="6"/>
                </a:lnTo>
                <a:lnTo>
                  <a:pt x="138" y="6"/>
                </a:lnTo>
                <a:lnTo>
                  <a:pt x="138" y="8"/>
                </a:lnTo>
                <a:lnTo>
                  <a:pt x="140" y="8"/>
                </a:lnTo>
                <a:lnTo>
                  <a:pt x="140" y="10"/>
                </a:lnTo>
                <a:lnTo>
                  <a:pt x="142" y="10"/>
                </a:lnTo>
                <a:lnTo>
                  <a:pt x="142" y="12"/>
                </a:lnTo>
                <a:lnTo>
                  <a:pt x="144" y="12"/>
                </a:lnTo>
                <a:lnTo>
                  <a:pt x="146" y="12"/>
                </a:lnTo>
                <a:lnTo>
                  <a:pt x="146" y="14"/>
                </a:lnTo>
                <a:lnTo>
                  <a:pt x="148" y="14"/>
                </a:lnTo>
                <a:lnTo>
                  <a:pt x="150" y="14"/>
                </a:lnTo>
                <a:lnTo>
                  <a:pt x="152" y="14"/>
                </a:lnTo>
                <a:lnTo>
                  <a:pt x="156" y="14"/>
                </a:lnTo>
                <a:lnTo>
                  <a:pt x="157" y="14"/>
                </a:lnTo>
                <a:lnTo>
                  <a:pt x="159" y="14"/>
                </a:lnTo>
                <a:lnTo>
                  <a:pt x="161" y="14"/>
                </a:lnTo>
                <a:lnTo>
                  <a:pt x="163" y="14"/>
                </a:lnTo>
                <a:lnTo>
                  <a:pt x="165" y="14"/>
                </a:lnTo>
                <a:lnTo>
                  <a:pt x="167" y="14"/>
                </a:lnTo>
                <a:lnTo>
                  <a:pt x="169" y="14"/>
                </a:lnTo>
                <a:lnTo>
                  <a:pt x="169" y="12"/>
                </a:lnTo>
                <a:lnTo>
                  <a:pt x="171" y="12"/>
                </a:lnTo>
                <a:lnTo>
                  <a:pt x="173" y="12"/>
                </a:lnTo>
                <a:lnTo>
                  <a:pt x="175" y="12"/>
                </a:lnTo>
                <a:lnTo>
                  <a:pt x="177" y="12"/>
                </a:lnTo>
                <a:lnTo>
                  <a:pt x="179" y="12"/>
                </a:lnTo>
                <a:lnTo>
                  <a:pt x="181" y="12"/>
                </a:lnTo>
                <a:lnTo>
                  <a:pt x="184" y="10"/>
                </a:lnTo>
                <a:lnTo>
                  <a:pt x="192" y="10"/>
                </a:lnTo>
                <a:lnTo>
                  <a:pt x="196" y="10"/>
                </a:lnTo>
                <a:lnTo>
                  <a:pt x="198" y="8"/>
                </a:lnTo>
                <a:lnTo>
                  <a:pt x="200" y="8"/>
                </a:lnTo>
                <a:lnTo>
                  <a:pt x="202" y="6"/>
                </a:lnTo>
                <a:lnTo>
                  <a:pt x="204" y="6"/>
                </a:lnTo>
                <a:lnTo>
                  <a:pt x="205" y="6"/>
                </a:lnTo>
                <a:lnTo>
                  <a:pt x="207" y="8"/>
                </a:lnTo>
                <a:lnTo>
                  <a:pt x="209" y="8"/>
                </a:lnTo>
                <a:lnTo>
                  <a:pt x="213" y="8"/>
                </a:lnTo>
                <a:lnTo>
                  <a:pt x="217" y="6"/>
                </a:lnTo>
                <a:lnTo>
                  <a:pt x="219" y="6"/>
                </a:lnTo>
                <a:lnTo>
                  <a:pt x="223" y="6"/>
                </a:lnTo>
                <a:lnTo>
                  <a:pt x="225" y="6"/>
                </a:lnTo>
                <a:lnTo>
                  <a:pt x="227" y="8"/>
                </a:lnTo>
                <a:lnTo>
                  <a:pt x="228" y="8"/>
                </a:lnTo>
                <a:lnTo>
                  <a:pt x="230" y="8"/>
                </a:lnTo>
                <a:lnTo>
                  <a:pt x="232" y="10"/>
                </a:lnTo>
                <a:lnTo>
                  <a:pt x="234" y="10"/>
                </a:lnTo>
                <a:lnTo>
                  <a:pt x="236" y="10"/>
                </a:lnTo>
                <a:lnTo>
                  <a:pt x="238" y="10"/>
                </a:lnTo>
                <a:lnTo>
                  <a:pt x="238" y="12"/>
                </a:lnTo>
                <a:lnTo>
                  <a:pt x="240" y="14"/>
                </a:lnTo>
                <a:lnTo>
                  <a:pt x="244" y="15"/>
                </a:lnTo>
                <a:lnTo>
                  <a:pt x="246" y="15"/>
                </a:lnTo>
                <a:lnTo>
                  <a:pt x="250" y="17"/>
                </a:lnTo>
                <a:lnTo>
                  <a:pt x="252" y="17"/>
                </a:lnTo>
                <a:lnTo>
                  <a:pt x="253" y="17"/>
                </a:lnTo>
                <a:lnTo>
                  <a:pt x="255" y="19"/>
                </a:lnTo>
                <a:lnTo>
                  <a:pt x="259" y="21"/>
                </a:lnTo>
                <a:lnTo>
                  <a:pt x="261" y="21"/>
                </a:lnTo>
                <a:lnTo>
                  <a:pt x="263" y="21"/>
                </a:lnTo>
                <a:lnTo>
                  <a:pt x="265" y="21"/>
                </a:lnTo>
                <a:lnTo>
                  <a:pt x="267" y="21"/>
                </a:lnTo>
                <a:lnTo>
                  <a:pt x="269" y="21"/>
                </a:lnTo>
                <a:lnTo>
                  <a:pt x="271" y="21"/>
                </a:lnTo>
                <a:lnTo>
                  <a:pt x="273" y="21"/>
                </a:lnTo>
                <a:lnTo>
                  <a:pt x="275" y="23"/>
                </a:lnTo>
                <a:lnTo>
                  <a:pt x="278" y="25"/>
                </a:lnTo>
                <a:lnTo>
                  <a:pt x="280" y="27"/>
                </a:lnTo>
                <a:lnTo>
                  <a:pt x="282" y="29"/>
                </a:lnTo>
                <a:lnTo>
                  <a:pt x="284" y="33"/>
                </a:lnTo>
                <a:lnTo>
                  <a:pt x="284" y="37"/>
                </a:lnTo>
                <a:lnTo>
                  <a:pt x="282" y="37"/>
                </a:lnTo>
                <a:lnTo>
                  <a:pt x="280" y="39"/>
                </a:lnTo>
                <a:lnTo>
                  <a:pt x="276" y="44"/>
                </a:lnTo>
                <a:lnTo>
                  <a:pt x="273" y="52"/>
                </a:lnTo>
                <a:lnTo>
                  <a:pt x="269" y="56"/>
                </a:lnTo>
                <a:lnTo>
                  <a:pt x="269" y="60"/>
                </a:lnTo>
                <a:lnTo>
                  <a:pt x="267" y="62"/>
                </a:lnTo>
                <a:lnTo>
                  <a:pt x="267" y="65"/>
                </a:lnTo>
                <a:lnTo>
                  <a:pt x="267" y="67"/>
                </a:lnTo>
                <a:lnTo>
                  <a:pt x="267" y="69"/>
                </a:lnTo>
                <a:lnTo>
                  <a:pt x="265" y="73"/>
                </a:lnTo>
                <a:lnTo>
                  <a:pt x="265" y="75"/>
                </a:lnTo>
                <a:lnTo>
                  <a:pt x="261" y="77"/>
                </a:lnTo>
                <a:lnTo>
                  <a:pt x="259" y="79"/>
                </a:lnTo>
                <a:lnTo>
                  <a:pt x="255" y="83"/>
                </a:lnTo>
                <a:lnTo>
                  <a:pt x="253" y="85"/>
                </a:lnTo>
                <a:lnTo>
                  <a:pt x="252" y="85"/>
                </a:lnTo>
                <a:lnTo>
                  <a:pt x="252" y="87"/>
                </a:lnTo>
                <a:lnTo>
                  <a:pt x="250" y="87"/>
                </a:lnTo>
                <a:lnTo>
                  <a:pt x="248" y="88"/>
                </a:lnTo>
                <a:lnTo>
                  <a:pt x="248" y="90"/>
                </a:lnTo>
                <a:lnTo>
                  <a:pt x="246" y="92"/>
                </a:lnTo>
                <a:lnTo>
                  <a:pt x="244" y="92"/>
                </a:lnTo>
                <a:lnTo>
                  <a:pt x="242" y="94"/>
                </a:lnTo>
                <a:lnTo>
                  <a:pt x="240" y="94"/>
                </a:lnTo>
                <a:lnTo>
                  <a:pt x="240" y="96"/>
                </a:lnTo>
                <a:lnTo>
                  <a:pt x="238" y="98"/>
                </a:lnTo>
                <a:lnTo>
                  <a:pt x="238" y="100"/>
                </a:lnTo>
                <a:lnTo>
                  <a:pt x="238" y="102"/>
                </a:lnTo>
                <a:lnTo>
                  <a:pt x="240" y="104"/>
                </a:lnTo>
                <a:lnTo>
                  <a:pt x="244" y="106"/>
                </a:lnTo>
                <a:lnTo>
                  <a:pt x="244" y="108"/>
                </a:lnTo>
                <a:lnTo>
                  <a:pt x="246" y="111"/>
                </a:lnTo>
                <a:lnTo>
                  <a:pt x="246" y="115"/>
                </a:lnTo>
                <a:lnTo>
                  <a:pt x="246" y="117"/>
                </a:lnTo>
                <a:lnTo>
                  <a:pt x="246" y="119"/>
                </a:lnTo>
                <a:lnTo>
                  <a:pt x="246" y="121"/>
                </a:lnTo>
                <a:lnTo>
                  <a:pt x="244" y="121"/>
                </a:lnTo>
                <a:lnTo>
                  <a:pt x="242" y="121"/>
                </a:lnTo>
                <a:lnTo>
                  <a:pt x="240" y="123"/>
                </a:lnTo>
                <a:lnTo>
                  <a:pt x="238" y="123"/>
                </a:lnTo>
                <a:lnTo>
                  <a:pt x="234" y="123"/>
                </a:lnTo>
                <a:lnTo>
                  <a:pt x="232" y="123"/>
                </a:lnTo>
                <a:lnTo>
                  <a:pt x="230" y="123"/>
                </a:lnTo>
                <a:lnTo>
                  <a:pt x="228" y="123"/>
                </a:lnTo>
                <a:lnTo>
                  <a:pt x="227" y="123"/>
                </a:lnTo>
                <a:lnTo>
                  <a:pt x="225" y="123"/>
                </a:lnTo>
                <a:lnTo>
                  <a:pt x="223" y="123"/>
                </a:lnTo>
                <a:lnTo>
                  <a:pt x="221" y="123"/>
                </a:lnTo>
                <a:lnTo>
                  <a:pt x="219" y="125"/>
                </a:lnTo>
                <a:lnTo>
                  <a:pt x="217" y="125"/>
                </a:lnTo>
                <a:lnTo>
                  <a:pt x="215" y="125"/>
                </a:lnTo>
                <a:lnTo>
                  <a:pt x="213" y="127"/>
                </a:lnTo>
                <a:lnTo>
                  <a:pt x="211" y="127"/>
                </a:lnTo>
                <a:lnTo>
                  <a:pt x="209" y="129"/>
                </a:lnTo>
                <a:lnTo>
                  <a:pt x="209" y="131"/>
                </a:lnTo>
                <a:lnTo>
                  <a:pt x="209" y="133"/>
                </a:lnTo>
                <a:lnTo>
                  <a:pt x="211" y="135"/>
                </a:lnTo>
                <a:lnTo>
                  <a:pt x="211" y="136"/>
                </a:lnTo>
                <a:lnTo>
                  <a:pt x="211" y="138"/>
                </a:lnTo>
                <a:lnTo>
                  <a:pt x="209" y="138"/>
                </a:lnTo>
                <a:lnTo>
                  <a:pt x="205" y="140"/>
                </a:lnTo>
                <a:lnTo>
                  <a:pt x="204" y="140"/>
                </a:lnTo>
                <a:lnTo>
                  <a:pt x="202" y="140"/>
                </a:lnTo>
                <a:lnTo>
                  <a:pt x="200" y="140"/>
                </a:lnTo>
                <a:lnTo>
                  <a:pt x="198" y="138"/>
                </a:lnTo>
                <a:lnTo>
                  <a:pt x="194" y="138"/>
                </a:lnTo>
                <a:lnTo>
                  <a:pt x="192" y="136"/>
                </a:lnTo>
                <a:lnTo>
                  <a:pt x="190" y="135"/>
                </a:lnTo>
                <a:lnTo>
                  <a:pt x="186" y="131"/>
                </a:lnTo>
                <a:lnTo>
                  <a:pt x="184" y="131"/>
                </a:lnTo>
                <a:lnTo>
                  <a:pt x="182" y="129"/>
                </a:lnTo>
                <a:lnTo>
                  <a:pt x="181" y="129"/>
                </a:lnTo>
                <a:lnTo>
                  <a:pt x="179" y="127"/>
                </a:lnTo>
                <a:lnTo>
                  <a:pt x="177" y="127"/>
                </a:lnTo>
                <a:lnTo>
                  <a:pt x="175" y="125"/>
                </a:lnTo>
                <a:lnTo>
                  <a:pt x="173" y="125"/>
                </a:lnTo>
                <a:lnTo>
                  <a:pt x="171" y="127"/>
                </a:lnTo>
                <a:lnTo>
                  <a:pt x="171" y="129"/>
                </a:lnTo>
                <a:lnTo>
                  <a:pt x="169" y="129"/>
                </a:lnTo>
                <a:lnTo>
                  <a:pt x="169" y="131"/>
                </a:lnTo>
                <a:lnTo>
                  <a:pt x="169" y="133"/>
                </a:lnTo>
                <a:lnTo>
                  <a:pt x="167" y="135"/>
                </a:lnTo>
                <a:lnTo>
                  <a:pt x="167" y="136"/>
                </a:lnTo>
                <a:lnTo>
                  <a:pt x="165" y="140"/>
                </a:lnTo>
                <a:lnTo>
                  <a:pt x="165" y="142"/>
                </a:lnTo>
                <a:lnTo>
                  <a:pt x="167" y="146"/>
                </a:lnTo>
                <a:lnTo>
                  <a:pt x="167" y="148"/>
                </a:lnTo>
                <a:lnTo>
                  <a:pt x="167" y="150"/>
                </a:lnTo>
                <a:lnTo>
                  <a:pt x="165" y="154"/>
                </a:lnTo>
                <a:lnTo>
                  <a:pt x="165" y="156"/>
                </a:lnTo>
                <a:lnTo>
                  <a:pt x="163" y="158"/>
                </a:lnTo>
                <a:lnTo>
                  <a:pt x="163" y="159"/>
                </a:lnTo>
                <a:lnTo>
                  <a:pt x="161" y="163"/>
                </a:lnTo>
                <a:lnTo>
                  <a:pt x="159" y="165"/>
                </a:lnTo>
                <a:lnTo>
                  <a:pt x="159" y="167"/>
                </a:lnTo>
                <a:lnTo>
                  <a:pt x="159" y="169"/>
                </a:lnTo>
                <a:lnTo>
                  <a:pt x="161" y="169"/>
                </a:lnTo>
                <a:lnTo>
                  <a:pt x="161" y="171"/>
                </a:lnTo>
                <a:lnTo>
                  <a:pt x="161" y="173"/>
                </a:lnTo>
                <a:lnTo>
                  <a:pt x="163" y="173"/>
                </a:lnTo>
                <a:lnTo>
                  <a:pt x="163" y="175"/>
                </a:lnTo>
                <a:lnTo>
                  <a:pt x="165" y="175"/>
                </a:lnTo>
                <a:lnTo>
                  <a:pt x="165" y="177"/>
                </a:lnTo>
                <a:lnTo>
                  <a:pt x="167" y="177"/>
                </a:lnTo>
                <a:lnTo>
                  <a:pt x="167" y="179"/>
                </a:lnTo>
                <a:lnTo>
                  <a:pt x="169" y="179"/>
                </a:lnTo>
                <a:lnTo>
                  <a:pt x="169" y="181"/>
                </a:lnTo>
                <a:lnTo>
                  <a:pt x="167" y="181"/>
                </a:lnTo>
                <a:lnTo>
                  <a:pt x="167" y="183"/>
                </a:lnTo>
                <a:lnTo>
                  <a:pt x="167" y="184"/>
                </a:lnTo>
                <a:lnTo>
                  <a:pt x="169" y="184"/>
                </a:lnTo>
                <a:lnTo>
                  <a:pt x="169" y="186"/>
                </a:lnTo>
                <a:lnTo>
                  <a:pt x="171" y="186"/>
                </a:lnTo>
                <a:lnTo>
                  <a:pt x="173" y="186"/>
                </a:lnTo>
                <a:lnTo>
                  <a:pt x="175" y="186"/>
                </a:lnTo>
                <a:lnTo>
                  <a:pt x="177" y="188"/>
                </a:lnTo>
                <a:lnTo>
                  <a:pt x="179" y="188"/>
                </a:lnTo>
                <a:lnTo>
                  <a:pt x="181" y="188"/>
                </a:lnTo>
                <a:lnTo>
                  <a:pt x="182" y="188"/>
                </a:lnTo>
                <a:lnTo>
                  <a:pt x="184" y="188"/>
                </a:lnTo>
                <a:lnTo>
                  <a:pt x="184" y="190"/>
                </a:lnTo>
                <a:lnTo>
                  <a:pt x="186" y="190"/>
                </a:lnTo>
                <a:lnTo>
                  <a:pt x="186" y="192"/>
                </a:lnTo>
                <a:lnTo>
                  <a:pt x="188" y="192"/>
                </a:lnTo>
                <a:lnTo>
                  <a:pt x="188" y="190"/>
                </a:lnTo>
                <a:lnTo>
                  <a:pt x="190" y="190"/>
                </a:lnTo>
                <a:lnTo>
                  <a:pt x="192" y="190"/>
                </a:lnTo>
                <a:lnTo>
                  <a:pt x="192" y="192"/>
                </a:lnTo>
                <a:lnTo>
                  <a:pt x="192" y="194"/>
                </a:lnTo>
                <a:lnTo>
                  <a:pt x="192" y="196"/>
                </a:lnTo>
                <a:lnTo>
                  <a:pt x="192" y="198"/>
                </a:lnTo>
                <a:lnTo>
                  <a:pt x="194" y="198"/>
                </a:lnTo>
                <a:lnTo>
                  <a:pt x="194" y="200"/>
                </a:lnTo>
                <a:lnTo>
                  <a:pt x="196" y="200"/>
                </a:lnTo>
                <a:lnTo>
                  <a:pt x="194" y="202"/>
                </a:lnTo>
                <a:lnTo>
                  <a:pt x="194" y="204"/>
                </a:lnTo>
                <a:lnTo>
                  <a:pt x="192" y="204"/>
                </a:lnTo>
                <a:lnTo>
                  <a:pt x="194" y="206"/>
                </a:lnTo>
                <a:lnTo>
                  <a:pt x="196" y="209"/>
                </a:lnTo>
                <a:lnTo>
                  <a:pt x="196" y="211"/>
                </a:lnTo>
                <a:lnTo>
                  <a:pt x="198" y="211"/>
                </a:lnTo>
                <a:lnTo>
                  <a:pt x="200" y="213"/>
                </a:lnTo>
                <a:lnTo>
                  <a:pt x="202" y="213"/>
                </a:lnTo>
                <a:lnTo>
                  <a:pt x="204" y="213"/>
                </a:lnTo>
                <a:lnTo>
                  <a:pt x="205" y="215"/>
                </a:lnTo>
                <a:lnTo>
                  <a:pt x="207" y="215"/>
                </a:lnTo>
                <a:lnTo>
                  <a:pt x="207" y="217"/>
                </a:lnTo>
                <a:lnTo>
                  <a:pt x="207" y="219"/>
                </a:lnTo>
                <a:lnTo>
                  <a:pt x="207" y="221"/>
                </a:lnTo>
                <a:lnTo>
                  <a:pt x="207" y="223"/>
                </a:lnTo>
                <a:lnTo>
                  <a:pt x="207" y="225"/>
                </a:lnTo>
                <a:lnTo>
                  <a:pt x="207" y="227"/>
                </a:lnTo>
                <a:lnTo>
                  <a:pt x="205" y="227"/>
                </a:lnTo>
                <a:lnTo>
                  <a:pt x="205" y="230"/>
                </a:lnTo>
                <a:lnTo>
                  <a:pt x="207" y="232"/>
                </a:lnTo>
                <a:lnTo>
                  <a:pt x="211" y="234"/>
                </a:lnTo>
                <a:lnTo>
                  <a:pt x="213" y="234"/>
                </a:lnTo>
                <a:lnTo>
                  <a:pt x="215" y="234"/>
                </a:lnTo>
                <a:lnTo>
                  <a:pt x="217" y="234"/>
                </a:lnTo>
                <a:lnTo>
                  <a:pt x="219" y="232"/>
                </a:lnTo>
                <a:lnTo>
                  <a:pt x="219" y="230"/>
                </a:lnTo>
                <a:lnTo>
                  <a:pt x="221" y="230"/>
                </a:lnTo>
                <a:lnTo>
                  <a:pt x="223" y="230"/>
                </a:lnTo>
                <a:lnTo>
                  <a:pt x="225" y="230"/>
                </a:lnTo>
                <a:lnTo>
                  <a:pt x="225" y="229"/>
                </a:lnTo>
                <a:lnTo>
                  <a:pt x="227" y="229"/>
                </a:lnTo>
                <a:lnTo>
                  <a:pt x="227" y="227"/>
                </a:lnTo>
                <a:lnTo>
                  <a:pt x="228" y="227"/>
                </a:lnTo>
                <a:lnTo>
                  <a:pt x="228" y="225"/>
                </a:lnTo>
                <a:lnTo>
                  <a:pt x="230" y="225"/>
                </a:lnTo>
                <a:lnTo>
                  <a:pt x="230" y="223"/>
                </a:lnTo>
                <a:lnTo>
                  <a:pt x="232" y="223"/>
                </a:lnTo>
                <a:lnTo>
                  <a:pt x="234" y="223"/>
                </a:lnTo>
                <a:lnTo>
                  <a:pt x="236" y="223"/>
                </a:lnTo>
                <a:lnTo>
                  <a:pt x="236" y="225"/>
                </a:lnTo>
                <a:lnTo>
                  <a:pt x="238" y="225"/>
                </a:lnTo>
                <a:lnTo>
                  <a:pt x="238" y="227"/>
                </a:lnTo>
                <a:lnTo>
                  <a:pt x="240" y="227"/>
                </a:lnTo>
                <a:lnTo>
                  <a:pt x="242" y="227"/>
                </a:lnTo>
                <a:lnTo>
                  <a:pt x="242" y="229"/>
                </a:lnTo>
                <a:lnTo>
                  <a:pt x="244" y="229"/>
                </a:lnTo>
                <a:lnTo>
                  <a:pt x="244" y="230"/>
                </a:lnTo>
                <a:lnTo>
                  <a:pt x="246" y="230"/>
                </a:lnTo>
                <a:lnTo>
                  <a:pt x="246" y="229"/>
                </a:lnTo>
                <a:lnTo>
                  <a:pt x="248" y="229"/>
                </a:lnTo>
                <a:lnTo>
                  <a:pt x="250" y="229"/>
                </a:lnTo>
                <a:lnTo>
                  <a:pt x="252" y="229"/>
                </a:lnTo>
                <a:lnTo>
                  <a:pt x="252" y="227"/>
                </a:lnTo>
                <a:lnTo>
                  <a:pt x="253" y="227"/>
                </a:lnTo>
                <a:lnTo>
                  <a:pt x="255" y="227"/>
                </a:lnTo>
                <a:lnTo>
                  <a:pt x="253" y="227"/>
                </a:lnTo>
                <a:lnTo>
                  <a:pt x="253" y="229"/>
                </a:lnTo>
                <a:lnTo>
                  <a:pt x="255" y="229"/>
                </a:lnTo>
                <a:lnTo>
                  <a:pt x="255" y="230"/>
                </a:lnTo>
                <a:lnTo>
                  <a:pt x="257" y="230"/>
                </a:lnTo>
                <a:lnTo>
                  <a:pt x="257" y="232"/>
                </a:lnTo>
                <a:lnTo>
                  <a:pt x="259" y="230"/>
                </a:lnTo>
                <a:lnTo>
                  <a:pt x="259" y="232"/>
                </a:lnTo>
                <a:lnTo>
                  <a:pt x="261" y="232"/>
                </a:lnTo>
                <a:lnTo>
                  <a:pt x="261" y="234"/>
                </a:lnTo>
                <a:lnTo>
                  <a:pt x="261" y="232"/>
                </a:lnTo>
                <a:lnTo>
                  <a:pt x="263" y="232"/>
                </a:lnTo>
                <a:lnTo>
                  <a:pt x="263" y="234"/>
                </a:lnTo>
                <a:lnTo>
                  <a:pt x="265" y="234"/>
                </a:lnTo>
                <a:lnTo>
                  <a:pt x="267" y="234"/>
                </a:lnTo>
                <a:lnTo>
                  <a:pt x="267" y="236"/>
                </a:lnTo>
                <a:lnTo>
                  <a:pt x="267" y="238"/>
                </a:lnTo>
                <a:lnTo>
                  <a:pt x="267" y="240"/>
                </a:lnTo>
                <a:lnTo>
                  <a:pt x="269" y="240"/>
                </a:lnTo>
                <a:lnTo>
                  <a:pt x="269" y="242"/>
                </a:lnTo>
                <a:lnTo>
                  <a:pt x="271" y="242"/>
                </a:lnTo>
                <a:lnTo>
                  <a:pt x="271" y="244"/>
                </a:lnTo>
                <a:lnTo>
                  <a:pt x="273" y="244"/>
                </a:lnTo>
                <a:lnTo>
                  <a:pt x="275" y="246"/>
                </a:lnTo>
                <a:lnTo>
                  <a:pt x="275" y="248"/>
                </a:lnTo>
                <a:lnTo>
                  <a:pt x="276" y="248"/>
                </a:lnTo>
                <a:lnTo>
                  <a:pt x="276" y="250"/>
                </a:lnTo>
                <a:lnTo>
                  <a:pt x="278" y="252"/>
                </a:lnTo>
                <a:lnTo>
                  <a:pt x="280" y="254"/>
                </a:lnTo>
                <a:lnTo>
                  <a:pt x="282" y="254"/>
                </a:lnTo>
                <a:lnTo>
                  <a:pt x="284" y="255"/>
                </a:lnTo>
                <a:lnTo>
                  <a:pt x="284" y="257"/>
                </a:lnTo>
                <a:lnTo>
                  <a:pt x="284" y="259"/>
                </a:lnTo>
                <a:lnTo>
                  <a:pt x="286" y="259"/>
                </a:lnTo>
                <a:lnTo>
                  <a:pt x="288" y="261"/>
                </a:lnTo>
                <a:lnTo>
                  <a:pt x="290" y="263"/>
                </a:lnTo>
                <a:lnTo>
                  <a:pt x="288" y="263"/>
                </a:lnTo>
                <a:lnTo>
                  <a:pt x="288" y="265"/>
                </a:lnTo>
                <a:lnTo>
                  <a:pt x="286" y="267"/>
                </a:lnTo>
                <a:lnTo>
                  <a:pt x="286" y="269"/>
                </a:lnTo>
                <a:lnTo>
                  <a:pt x="286" y="271"/>
                </a:lnTo>
                <a:lnTo>
                  <a:pt x="284" y="273"/>
                </a:lnTo>
                <a:lnTo>
                  <a:pt x="284" y="275"/>
                </a:lnTo>
                <a:lnTo>
                  <a:pt x="286" y="275"/>
                </a:lnTo>
                <a:lnTo>
                  <a:pt x="286" y="277"/>
                </a:lnTo>
                <a:lnTo>
                  <a:pt x="286" y="278"/>
                </a:lnTo>
                <a:lnTo>
                  <a:pt x="286" y="280"/>
                </a:lnTo>
                <a:lnTo>
                  <a:pt x="286" y="282"/>
                </a:lnTo>
                <a:lnTo>
                  <a:pt x="286" y="284"/>
                </a:lnTo>
                <a:lnTo>
                  <a:pt x="286" y="286"/>
                </a:lnTo>
                <a:lnTo>
                  <a:pt x="286" y="288"/>
                </a:lnTo>
                <a:lnTo>
                  <a:pt x="286" y="290"/>
                </a:lnTo>
                <a:lnTo>
                  <a:pt x="286" y="292"/>
                </a:lnTo>
                <a:lnTo>
                  <a:pt x="286" y="294"/>
                </a:lnTo>
                <a:lnTo>
                  <a:pt x="286" y="296"/>
                </a:lnTo>
                <a:lnTo>
                  <a:pt x="284" y="298"/>
                </a:lnTo>
                <a:lnTo>
                  <a:pt x="280" y="302"/>
                </a:lnTo>
                <a:lnTo>
                  <a:pt x="278" y="303"/>
                </a:lnTo>
                <a:lnTo>
                  <a:pt x="276" y="305"/>
                </a:lnTo>
                <a:lnTo>
                  <a:pt x="275" y="307"/>
                </a:lnTo>
                <a:lnTo>
                  <a:pt x="275" y="309"/>
                </a:lnTo>
                <a:lnTo>
                  <a:pt x="273" y="309"/>
                </a:lnTo>
                <a:lnTo>
                  <a:pt x="271" y="311"/>
                </a:lnTo>
                <a:lnTo>
                  <a:pt x="267" y="311"/>
                </a:lnTo>
                <a:lnTo>
                  <a:pt x="265" y="311"/>
                </a:lnTo>
                <a:lnTo>
                  <a:pt x="263" y="311"/>
                </a:lnTo>
                <a:lnTo>
                  <a:pt x="259" y="311"/>
                </a:lnTo>
                <a:lnTo>
                  <a:pt x="259" y="313"/>
                </a:lnTo>
                <a:lnTo>
                  <a:pt x="255" y="313"/>
                </a:lnTo>
                <a:lnTo>
                  <a:pt x="252" y="313"/>
                </a:lnTo>
                <a:lnTo>
                  <a:pt x="250" y="311"/>
                </a:lnTo>
                <a:lnTo>
                  <a:pt x="246" y="311"/>
                </a:lnTo>
                <a:lnTo>
                  <a:pt x="244" y="311"/>
                </a:lnTo>
                <a:lnTo>
                  <a:pt x="242" y="309"/>
                </a:lnTo>
                <a:lnTo>
                  <a:pt x="240" y="309"/>
                </a:lnTo>
                <a:lnTo>
                  <a:pt x="238" y="309"/>
                </a:lnTo>
                <a:lnTo>
                  <a:pt x="238" y="311"/>
                </a:lnTo>
                <a:lnTo>
                  <a:pt x="236" y="311"/>
                </a:lnTo>
                <a:lnTo>
                  <a:pt x="234" y="311"/>
                </a:lnTo>
                <a:lnTo>
                  <a:pt x="234" y="313"/>
                </a:lnTo>
                <a:lnTo>
                  <a:pt x="232" y="313"/>
                </a:lnTo>
                <a:lnTo>
                  <a:pt x="232" y="315"/>
                </a:lnTo>
                <a:lnTo>
                  <a:pt x="230" y="315"/>
                </a:lnTo>
                <a:lnTo>
                  <a:pt x="230" y="317"/>
                </a:lnTo>
                <a:lnTo>
                  <a:pt x="228" y="317"/>
                </a:lnTo>
                <a:lnTo>
                  <a:pt x="227" y="317"/>
                </a:lnTo>
                <a:lnTo>
                  <a:pt x="227" y="319"/>
                </a:lnTo>
                <a:lnTo>
                  <a:pt x="225" y="319"/>
                </a:lnTo>
                <a:lnTo>
                  <a:pt x="223" y="321"/>
                </a:lnTo>
                <a:lnTo>
                  <a:pt x="223" y="323"/>
                </a:lnTo>
                <a:lnTo>
                  <a:pt x="221" y="323"/>
                </a:lnTo>
                <a:lnTo>
                  <a:pt x="221" y="325"/>
                </a:lnTo>
                <a:lnTo>
                  <a:pt x="219" y="325"/>
                </a:lnTo>
                <a:lnTo>
                  <a:pt x="217" y="325"/>
                </a:lnTo>
                <a:lnTo>
                  <a:pt x="215" y="325"/>
                </a:lnTo>
                <a:lnTo>
                  <a:pt x="213" y="325"/>
                </a:lnTo>
                <a:lnTo>
                  <a:pt x="211" y="325"/>
                </a:lnTo>
                <a:lnTo>
                  <a:pt x="209" y="325"/>
                </a:lnTo>
                <a:lnTo>
                  <a:pt x="207" y="325"/>
                </a:lnTo>
                <a:lnTo>
                  <a:pt x="205" y="325"/>
                </a:lnTo>
                <a:lnTo>
                  <a:pt x="204" y="325"/>
                </a:lnTo>
                <a:lnTo>
                  <a:pt x="202" y="325"/>
                </a:lnTo>
                <a:lnTo>
                  <a:pt x="198" y="325"/>
                </a:lnTo>
                <a:lnTo>
                  <a:pt x="196" y="325"/>
                </a:lnTo>
                <a:lnTo>
                  <a:pt x="194" y="325"/>
                </a:lnTo>
                <a:lnTo>
                  <a:pt x="190" y="325"/>
                </a:lnTo>
                <a:lnTo>
                  <a:pt x="186" y="326"/>
                </a:lnTo>
                <a:lnTo>
                  <a:pt x="184" y="326"/>
                </a:lnTo>
                <a:lnTo>
                  <a:pt x="181" y="326"/>
                </a:lnTo>
                <a:lnTo>
                  <a:pt x="177" y="328"/>
                </a:lnTo>
                <a:lnTo>
                  <a:pt x="175" y="328"/>
                </a:lnTo>
                <a:lnTo>
                  <a:pt x="173" y="330"/>
                </a:lnTo>
                <a:lnTo>
                  <a:pt x="173" y="332"/>
                </a:lnTo>
                <a:lnTo>
                  <a:pt x="171" y="334"/>
                </a:lnTo>
                <a:lnTo>
                  <a:pt x="171" y="336"/>
                </a:lnTo>
                <a:lnTo>
                  <a:pt x="169" y="338"/>
                </a:lnTo>
                <a:lnTo>
                  <a:pt x="167" y="338"/>
                </a:lnTo>
                <a:lnTo>
                  <a:pt x="167" y="340"/>
                </a:lnTo>
                <a:lnTo>
                  <a:pt x="165" y="340"/>
                </a:lnTo>
                <a:lnTo>
                  <a:pt x="163" y="340"/>
                </a:lnTo>
                <a:lnTo>
                  <a:pt x="161" y="340"/>
                </a:lnTo>
                <a:lnTo>
                  <a:pt x="161" y="342"/>
                </a:lnTo>
                <a:lnTo>
                  <a:pt x="159" y="342"/>
                </a:lnTo>
                <a:lnTo>
                  <a:pt x="157" y="342"/>
                </a:lnTo>
                <a:lnTo>
                  <a:pt x="156" y="342"/>
                </a:lnTo>
                <a:lnTo>
                  <a:pt x="156" y="344"/>
                </a:lnTo>
                <a:lnTo>
                  <a:pt x="154" y="344"/>
                </a:lnTo>
                <a:lnTo>
                  <a:pt x="152" y="344"/>
                </a:lnTo>
                <a:lnTo>
                  <a:pt x="150" y="344"/>
                </a:lnTo>
                <a:lnTo>
                  <a:pt x="148" y="344"/>
                </a:lnTo>
                <a:lnTo>
                  <a:pt x="146" y="344"/>
                </a:lnTo>
                <a:lnTo>
                  <a:pt x="144" y="344"/>
                </a:lnTo>
                <a:lnTo>
                  <a:pt x="142" y="344"/>
                </a:lnTo>
                <a:lnTo>
                  <a:pt x="140" y="344"/>
                </a:lnTo>
                <a:lnTo>
                  <a:pt x="138" y="344"/>
                </a:lnTo>
                <a:lnTo>
                  <a:pt x="138" y="346"/>
                </a:lnTo>
                <a:lnTo>
                  <a:pt x="136" y="346"/>
                </a:lnTo>
                <a:lnTo>
                  <a:pt x="136" y="348"/>
                </a:lnTo>
                <a:lnTo>
                  <a:pt x="136" y="350"/>
                </a:lnTo>
                <a:lnTo>
                  <a:pt x="136" y="351"/>
                </a:lnTo>
                <a:lnTo>
                  <a:pt x="138" y="351"/>
                </a:lnTo>
                <a:lnTo>
                  <a:pt x="138" y="353"/>
                </a:lnTo>
                <a:lnTo>
                  <a:pt x="138" y="355"/>
                </a:lnTo>
                <a:lnTo>
                  <a:pt x="138" y="357"/>
                </a:lnTo>
                <a:lnTo>
                  <a:pt x="136" y="357"/>
                </a:lnTo>
                <a:lnTo>
                  <a:pt x="134" y="357"/>
                </a:lnTo>
                <a:lnTo>
                  <a:pt x="134" y="359"/>
                </a:lnTo>
                <a:lnTo>
                  <a:pt x="133" y="359"/>
                </a:lnTo>
                <a:lnTo>
                  <a:pt x="133" y="361"/>
                </a:lnTo>
                <a:lnTo>
                  <a:pt x="133" y="363"/>
                </a:lnTo>
                <a:lnTo>
                  <a:pt x="131" y="363"/>
                </a:lnTo>
                <a:lnTo>
                  <a:pt x="131" y="361"/>
                </a:lnTo>
                <a:lnTo>
                  <a:pt x="129" y="361"/>
                </a:lnTo>
                <a:lnTo>
                  <a:pt x="129" y="359"/>
                </a:lnTo>
                <a:lnTo>
                  <a:pt x="127" y="359"/>
                </a:lnTo>
                <a:lnTo>
                  <a:pt x="127" y="357"/>
                </a:lnTo>
                <a:lnTo>
                  <a:pt x="125" y="357"/>
                </a:lnTo>
                <a:lnTo>
                  <a:pt x="123" y="357"/>
                </a:lnTo>
                <a:lnTo>
                  <a:pt x="121" y="357"/>
                </a:lnTo>
                <a:lnTo>
                  <a:pt x="121" y="355"/>
                </a:lnTo>
                <a:lnTo>
                  <a:pt x="119" y="355"/>
                </a:lnTo>
                <a:lnTo>
                  <a:pt x="117" y="355"/>
                </a:lnTo>
                <a:lnTo>
                  <a:pt x="115" y="353"/>
                </a:lnTo>
                <a:lnTo>
                  <a:pt x="113" y="353"/>
                </a:lnTo>
                <a:lnTo>
                  <a:pt x="113" y="351"/>
                </a:lnTo>
                <a:lnTo>
                  <a:pt x="111" y="351"/>
                </a:lnTo>
                <a:lnTo>
                  <a:pt x="111" y="350"/>
                </a:lnTo>
                <a:lnTo>
                  <a:pt x="111" y="348"/>
                </a:lnTo>
                <a:lnTo>
                  <a:pt x="111" y="346"/>
                </a:lnTo>
                <a:lnTo>
                  <a:pt x="111" y="344"/>
                </a:lnTo>
                <a:lnTo>
                  <a:pt x="110" y="344"/>
                </a:lnTo>
                <a:lnTo>
                  <a:pt x="110" y="342"/>
                </a:lnTo>
                <a:lnTo>
                  <a:pt x="110" y="340"/>
                </a:lnTo>
                <a:lnTo>
                  <a:pt x="108" y="340"/>
                </a:lnTo>
                <a:lnTo>
                  <a:pt x="108" y="338"/>
                </a:lnTo>
                <a:lnTo>
                  <a:pt x="108" y="336"/>
                </a:lnTo>
                <a:lnTo>
                  <a:pt x="106" y="336"/>
                </a:lnTo>
                <a:lnTo>
                  <a:pt x="106" y="334"/>
                </a:lnTo>
                <a:lnTo>
                  <a:pt x="104" y="334"/>
                </a:lnTo>
                <a:lnTo>
                  <a:pt x="104" y="332"/>
                </a:lnTo>
                <a:lnTo>
                  <a:pt x="102" y="332"/>
                </a:lnTo>
                <a:lnTo>
                  <a:pt x="102" y="330"/>
                </a:lnTo>
                <a:lnTo>
                  <a:pt x="100" y="330"/>
                </a:lnTo>
                <a:lnTo>
                  <a:pt x="98" y="330"/>
                </a:lnTo>
                <a:lnTo>
                  <a:pt x="96" y="330"/>
                </a:lnTo>
                <a:lnTo>
                  <a:pt x="96" y="328"/>
                </a:lnTo>
                <a:lnTo>
                  <a:pt x="94" y="328"/>
                </a:lnTo>
                <a:lnTo>
                  <a:pt x="92" y="328"/>
                </a:lnTo>
                <a:lnTo>
                  <a:pt x="92" y="326"/>
                </a:lnTo>
                <a:lnTo>
                  <a:pt x="92" y="325"/>
                </a:lnTo>
                <a:lnTo>
                  <a:pt x="92" y="323"/>
                </a:lnTo>
                <a:lnTo>
                  <a:pt x="90" y="323"/>
                </a:lnTo>
                <a:lnTo>
                  <a:pt x="90" y="321"/>
                </a:lnTo>
                <a:lnTo>
                  <a:pt x="88" y="319"/>
                </a:lnTo>
                <a:lnTo>
                  <a:pt x="86" y="319"/>
                </a:lnTo>
                <a:lnTo>
                  <a:pt x="86" y="317"/>
                </a:lnTo>
                <a:lnTo>
                  <a:pt x="86" y="315"/>
                </a:lnTo>
                <a:lnTo>
                  <a:pt x="86" y="313"/>
                </a:lnTo>
                <a:lnTo>
                  <a:pt x="88" y="311"/>
                </a:lnTo>
                <a:lnTo>
                  <a:pt x="90" y="311"/>
                </a:lnTo>
                <a:lnTo>
                  <a:pt x="90" y="309"/>
                </a:lnTo>
                <a:lnTo>
                  <a:pt x="90" y="307"/>
                </a:lnTo>
                <a:lnTo>
                  <a:pt x="92" y="307"/>
                </a:lnTo>
                <a:lnTo>
                  <a:pt x="90" y="307"/>
                </a:lnTo>
                <a:lnTo>
                  <a:pt x="90" y="305"/>
                </a:lnTo>
                <a:lnTo>
                  <a:pt x="90" y="303"/>
                </a:lnTo>
                <a:lnTo>
                  <a:pt x="88" y="302"/>
                </a:lnTo>
                <a:lnTo>
                  <a:pt x="86" y="303"/>
                </a:lnTo>
                <a:lnTo>
                  <a:pt x="86" y="305"/>
                </a:lnTo>
                <a:lnTo>
                  <a:pt x="85" y="305"/>
                </a:lnTo>
                <a:lnTo>
                  <a:pt x="83" y="305"/>
                </a:lnTo>
                <a:lnTo>
                  <a:pt x="83" y="303"/>
                </a:lnTo>
                <a:lnTo>
                  <a:pt x="81" y="305"/>
                </a:lnTo>
                <a:lnTo>
                  <a:pt x="81" y="307"/>
                </a:lnTo>
                <a:lnTo>
                  <a:pt x="79" y="307"/>
                </a:lnTo>
                <a:lnTo>
                  <a:pt x="79" y="309"/>
                </a:lnTo>
                <a:lnTo>
                  <a:pt x="77" y="309"/>
                </a:lnTo>
                <a:lnTo>
                  <a:pt x="77" y="311"/>
                </a:lnTo>
                <a:lnTo>
                  <a:pt x="75" y="309"/>
                </a:lnTo>
                <a:lnTo>
                  <a:pt x="73" y="309"/>
                </a:lnTo>
                <a:lnTo>
                  <a:pt x="71" y="309"/>
                </a:lnTo>
                <a:lnTo>
                  <a:pt x="69" y="309"/>
                </a:lnTo>
                <a:lnTo>
                  <a:pt x="67" y="309"/>
                </a:lnTo>
                <a:lnTo>
                  <a:pt x="65" y="309"/>
                </a:lnTo>
                <a:lnTo>
                  <a:pt x="63" y="307"/>
                </a:lnTo>
                <a:lnTo>
                  <a:pt x="63" y="305"/>
                </a:lnTo>
                <a:lnTo>
                  <a:pt x="63" y="303"/>
                </a:lnTo>
                <a:lnTo>
                  <a:pt x="62" y="302"/>
                </a:lnTo>
                <a:lnTo>
                  <a:pt x="62" y="300"/>
                </a:lnTo>
                <a:lnTo>
                  <a:pt x="60" y="300"/>
                </a:lnTo>
                <a:lnTo>
                  <a:pt x="58" y="302"/>
                </a:lnTo>
                <a:lnTo>
                  <a:pt x="56" y="302"/>
                </a:lnTo>
                <a:lnTo>
                  <a:pt x="54" y="302"/>
                </a:lnTo>
                <a:lnTo>
                  <a:pt x="54" y="303"/>
                </a:lnTo>
                <a:lnTo>
                  <a:pt x="54" y="305"/>
                </a:lnTo>
                <a:lnTo>
                  <a:pt x="56" y="305"/>
                </a:lnTo>
                <a:lnTo>
                  <a:pt x="56" y="307"/>
                </a:lnTo>
                <a:lnTo>
                  <a:pt x="56" y="309"/>
                </a:lnTo>
                <a:lnTo>
                  <a:pt x="54" y="311"/>
                </a:lnTo>
                <a:lnTo>
                  <a:pt x="52" y="311"/>
                </a:lnTo>
                <a:lnTo>
                  <a:pt x="54" y="313"/>
                </a:lnTo>
                <a:lnTo>
                  <a:pt x="52" y="315"/>
                </a:lnTo>
                <a:lnTo>
                  <a:pt x="50" y="315"/>
                </a:lnTo>
                <a:lnTo>
                  <a:pt x="48" y="315"/>
                </a:lnTo>
                <a:lnTo>
                  <a:pt x="46" y="315"/>
                </a:lnTo>
                <a:lnTo>
                  <a:pt x="44" y="315"/>
                </a:lnTo>
                <a:lnTo>
                  <a:pt x="42" y="317"/>
                </a:lnTo>
                <a:lnTo>
                  <a:pt x="42" y="319"/>
                </a:lnTo>
                <a:lnTo>
                  <a:pt x="42" y="321"/>
                </a:lnTo>
                <a:lnTo>
                  <a:pt x="40" y="323"/>
                </a:lnTo>
                <a:lnTo>
                  <a:pt x="39" y="323"/>
                </a:lnTo>
                <a:lnTo>
                  <a:pt x="37" y="323"/>
                </a:lnTo>
                <a:lnTo>
                  <a:pt x="35" y="323"/>
                </a:lnTo>
                <a:lnTo>
                  <a:pt x="33" y="323"/>
                </a:lnTo>
                <a:lnTo>
                  <a:pt x="33" y="321"/>
                </a:lnTo>
                <a:lnTo>
                  <a:pt x="31" y="321"/>
                </a:lnTo>
                <a:lnTo>
                  <a:pt x="33" y="319"/>
                </a:lnTo>
                <a:lnTo>
                  <a:pt x="33" y="317"/>
                </a:lnTo>
                <a:lnTo>
                  <a:pt x="31" y="317"/>
                </a:lnTo>
                <a:lnTo>
                  <a:pt x="31" y="315"/>
                </a:lnTo>
                <a:lnTo>
                  <a:pt x="31" y="313"/>
                </a:lnTo>
                <a:lnTo>
                  <a:pt x="29" y="311"/>
                </a:lnTo>
                <a:lnTo>
                  <a:pt x="29" y="309"/>
                </a:lnTo>
                <a:lnTo>
                  <a:pt x="29" y="307"/>
                </a:lnTo>
                <a:lnTo>
                  <a:pt x="27" y="307"/>
                </a:lnTo>
                <a:lnTo>
                  <a:pt x="25" y="305"/>
                </a:lnTo>
                <a:lnTo>
                  <a:pt x="23" y="303"/>
                </a:lnTo>
                <a:lnTo>
                  <a:pt x="21" y="303"/>
                </a:lnTo>
                <a:lnTo>
                  <a:pt x="19" y="303"/>
                </a:lnTo>
                <a:lnTo>
                  <a:pt x="17" y="303"/>
                </a:lnTo>
                <a:lnTo>
                  <a:pt x="15" y="303"/>
                </a:lnTo>
                <a:lnTo>
                  <a:pt x="14" y="305"/>
                </a:lnTo>
                <a:lnTo>
                  <a:pt x="15" y="305"/>
                </a:lnTo>
                <a:lnTo>
                  <a:pt x="14" y="307"/>
                </a:lnTo>
                <a:lnTo>
                  <a:pt x="12" y="307"/>
                </a:lnTo>
                <a:lnTo>
                  <a:pt x="12" y="305"/>
                </a:lnTo>
                <a:lnTo>
                  <a:pt x="10" y="305"/>
                </a:lnTo>
                <a:lnTo>
                  <a:pt x="8" y="305"/>
                </a:lnTo>
                <a:lnTo>
                  <a:pt x="6" y="305"/>
                </a:lnTo>
                <a:lnTo>
                  <a:pt x="6" y="303"/>
                </a:lnTo>
                <a:lnTo>
                  <a:pt x="6" y="302"/>
                </a:lnTo>
                <a:lnTo>
                  <a:pt x="6" y="300"/>
                </a:lnTo>
                <a:lnTo>
                  <a:pt x="6" y="298"/>
                </a:lnTo>
                <a:lnTo>
                  <a:pt x="6" y="296"/>
                </a:lnTo>
                <a:lnTo>
                  <a:pt x="6" y="294"/>
                </a:lnTo>
                <a:lnTo>
                  <a:pt x="4" y="292"/>
                </a:lnTo>
                <a:lnTo>
                  <a:pt x="2" y="290"/>
                </a:lnTo>
                <a:lnTo>
                  <a:pt x="2" y="288"/>
                </a:lnTo>
                <a:lnTo>
                  <a:pt x="4" y="286"/>
                </a:lnTo>
                <a:lnTo>
                  <a:pt x="4" y="284"/>
                </a:lnTo>
                <a:lnTo>
                  <a:pt x="4" y="282"/>
                </a:lnTo>
                <a:lnTo>
                  <a:pt x="6" y="280"/>
                </a:lnTo>
                <a:lnTo>
                  <a:pt x="6" y="278"/>
                </a:lnTo>
                <a:lnTo>
                  <a:pt x="6" y="277"/>
                </a:lnTo>
                <a:lnTo>
                  <a:pt x="6" y="275"/>
                </a:lnTo>
                <a:lnTo>
                  <a:pt x="4" y="273"/>
                </a:lnTo>
                <a:lnTo>
                  <a:pt x="6" y="273"/>
                </a:lnTo>
                <a:lnTo>
                  <a:pt x="8" y="273"/>
                </a:lnTo>
                <a:lnTo>
                  <a:pt x="8" y="271"/>
                </a:lnTo>
                <a:lnTo>
                  <a:pt x="6" y="271"/>
                </a:lnTo>
                <a:lnTo>
                  <a:pt x="4" y="271"/>
                </a:lnTo>
                <a:lnTo>
                  <a:pt x="2" y="271"/>
                </a:lnTo>
                <a:lnTo>
                  <a:pt x="0" y="271"/>
                </a:lnTo>
                <a:lnTo>
                  <a:pt x="0" y="269"/>
                </a:lnTo>
                <a:lnTo>
                  <a:pt x="0" y="267"/>
                </a:lnTo>
                <a:lnTo>
                  <a:pt x="0" y="265"/>
                </a:lnTo>
                <a:lnTo>
                  <a:pt x="2" y="263"/>
                </a:lnTo>
                <a:lnTo>
                  <a:pt x="2" y="261"/>
                </a:lnTo>
                <a:lnTo>
                  <a:pt x="4" y="261"/>
                </a:lnTo>
                <a:lnTo>
                  <a:pt x="6" y="259"/>
                </a:lnTo>
                <a:lnTo>
                  <a:pt x="8" y="259"/>
                </a:lnTo>
                <a:lnTo>
                  <a:pt x="10" y="259"/>
                </a:lnTo>
                <a:lnTo>
                  <a:pt x="12" y="259"/>
                </a:lnTo>
                <a:lnTo>
                  <a:pt x="14" y="259"/>
                </a:lnTo>
                <a:lnTo>
                  <a:pt x="14" y="257"/>
                </a:lnTo>
                <a:lnTo>
                  <a:pt x="14" y="255"/>
                </a:lnTo>
                <a:lnTo>
                  <a:pt x="15" y="255"/>
                </a:lnTo>
                <a:lnTo>
                  <a:pt x="15" y="254"/>
                </a:lnTo>
                <a:lnTo>
                  <a:pt x="17" y="254"/>
                </a:lnTo>
                <a:lnTo>
                  <a:pt x="19" y="254"/>
                </a:lnTo>
                <a:lnTo>
                  <a:pt x="19" y="252"/>
                </a:lnTo>
                <a:lnTo>
                  <a:pt x="21" y="252"/>
                </a:lnTo>
                <a:lnTo>
                  <a:pt x="21" y="250"/>
                </a:lnTo>
                <a:lnTo>
                  <a:pt x="21" y="248"/>
                </a:lnTo>
                <a:lnTo>
                  <a:pt x="23" y="248"/>
                </a:lnTo>
                <a:lnTo>
                  <a:pt x="25" y="248"/>
                </a:lnTo>
                <a:lnTo>
                  <a:pt x="25" y="246"/>
                </a:lnTo>
                <a:lnTo>
                  <a:pt x="25" y="244"/>
                </a:lnTo>
                <a:lnTo>
                  <a:pt x="27" y="244"/>
                </a:lnTo>
                <a:lnTo>
                  <a:pt x="29" y="244"/>
                </a:lnTo>
                <a:lnTo>
                  <a:pt x="29" y="242"/>
                </a:lnTo>
                <a:lnTo>
                  <a:pt x="31" y="242"/>
                </a:lnTo>
                <a:lnTo>
                  <a:pt x="31" y="240"/>
                </a:lnTo>
                <a:lnTo>
                  <a:pt x="31" y="238"/>
                </a:lnTo>
                <a:lnTo>
                  <a:pt x="29" y="238"/>
                </a:lnTo>
                <a:lnTo>
                  <a:pt x="27" y="238"/>
                </a:lnTo>
                <a:lnTo>
                  <a:pt x="27" y="236"/>
                </a:lnTo>
                <a:lnTo>
                  <a:pt x="25" y="236"/>
                </a:lnTo>
                <a:lnTo>
                  <a:pt x="25" y="234"/>
                </a:lnTo>
                <a:lnTo>
                  <a:pt x="23" y="234"/>
                </a:lnTo>
                <a:lnTo>
                  <a:pt x="23" y="232"/>
                </a:lnTo>
                <a:lnTo>
                  <a:pt x="21" y="232"/>
                </a:lnTo>
                <a:lnTo>
                  <a:pt x="21" y="230"/>
                </a:lnTo>
                <a:lnTo>
                  <a:pt x="21" y="229"/>
                </a:lnTo>
                <a:lnTo>
                  <a:pt x="21" y="227"/>
                </a:lnTo>
                <a:lnTo>
                  <a:pt x="23" y="227"/>
                </a:lnTo>
                <a:lnTo>
                  <a:pt x="25" y="227"/>
                </a:lnTo>
                <a:lnTo>
                  <a:pt x="25" y="225"/>
                </a:lnTo>
                <a:lnTo>
                  <a:pt x="25" y="223"/>
                </a:lnTo>
                <a:lnTo>
                  <a:pt x="25" y="221"/>
                </a:lnTo>
                <a:lnTo>
                  <a:pt x="23" y="221"/>
                </a:lnTo>
                <a:lnTo>
                  <a:pt x="23" y="219"/>
                </a:lnTo>
                <a:lnTo>
                  <a:pt x="25" y="219"/>
                </a:lnTo>
                <a:lnTo>
                  <a:pt x="25" y="217"/>
                </a:lnTo>
                <a:lnTo>
                  <a:pt x="25" y="215"/>
                </a:lnTo>
                <a:lnTo>
                  <a:pt x="23" y="215"/>
                </a:lnTo>
                <a:lnTo>
                  <a:pt x="23" y="213"/>
                </a:lnTo>
                <a:lnTo>
                  <a:pt x="21" y="213"/>
                </a:lnTo>
                <a:lnTo>
                  <a:pt x="19" y="213"/>
                </a:lnTo>
                <a:lnTo>
                  <a:pt x="19" y="211"/>
                </a:lnTo>
                <a:lnTo>
                  <a:pt x="19" y="209"/>
                </a:lnTo>
                <a:lnTo>
                  <a:pt x="17" y="209"/>
                </a:lnTo>
                <a:lnTo>
                  <a:pt x="15" y="209"/>
                </a:lnTo>
                <a:lnTo>
                  <a:pt x="15" y="207"/>
                </a:lnTo>
                <a:lnTo>
                  <a:pt x="15" y="206"/>
                </a:lnTo>
                <a:lnTo>
                  <a:pt x="14" y="206"/>
                </a:lnTo>
                <a:lnTo>
                  <a:pt x="12" y="206"/>
                </a:lnTo>
                <a:lnTo>
                  <a:pt x="12" y="204"/>
                </a:lnTo>
                <a:lnTo>
                  <a:pt x="10" y="202"/>
                </a:lnTo>
                <a:lnTo>
                  <a:pt x="10" y="200"/>
                </a:lnTo>
                <a:lnTo>
                  <a:pt x="10" y="196"/>
                </a:lnTo>
                <a:lnTo>
                  <a:pt x="8" y="194"/>
                </a:lnTo>
                <a:lnTo>
                  <a:pt x="8" y="192"/>
                </a:lnTo>
                <a:lnTo>
                  <a:pt x="6" y="190"/>
                </a:lnTo>
                <a:lnTo>
                  <a:pt x="4" y="190"/>
                </a:lnTo>
                <a:lnTo>
                  <a:pt x="4" y="188"/>
                </a:lnTo>
                <a:lnTo>
                  <a:pt x="6" y="186"/>
                </a:lnTo>
                <a:lnTo>
                  <a:pt x="8" y="186"/>
                </a:lnTo>
                <a:lnTo>
                  <a:pt x="8" y="184"/>
                </a:lnTo>
                <a:lnTo>
                  <a:pt x="10" y="184"/>
                </a:lnTo>
                <a:lnTo>
                  <a:pt x="8" y="183"/>
                </a:lnTo>
                <a:lnTo>
                  <a:pt x="10" y="183"/>
                </a:lnTo>
                <a:lnTo>
                  <a:pt x="10" y="181"/>
                </a:lnTo>
                <a:lnTo>
                  <a:pt x="12" y="179"/>
                </a:lnTo>
                <a:lnTo>
                  <a:pt x="12" y="177"/>
                </a:lnTo>
                <a:lnTo>
                  <a:pt x="12" y="175"/>
                </a:lnTo>
                <a:lnTo>
                  <a:pt x="14" y="175"/>
                </a:lnTo>
                <a:lnTo>
                  <a:pt x="14" y="173"/>
                </a:lnTo>
                <a:lnTo>
                  <a:pt x="14" y="171"/>
                </a:lnTo>
                <a:lnTo>
                  <a:pt x="14" y="169"/>
                </a:lnTo>
                <a:lnTo>
                  <a:pt x="14" y="167"/>
                </a:lnTo>
                <a:lnTo>
                  <a:pt x="14" y="165"/>
                </a:lnTo>
                <a:lnTo>
                  <a:pt x="14" y="163"/>
                </a:lnTo>
                <a:lnTo>
                  <a:pt x="14" y="161"/>
                </a:lnTo>
                <a:lnTo>
                  <a:pt x="14" y="159"/>
                </a:lnTo>
                <a:lnTo>
                  <a:pt x="12" y="159"/>
                </a:lnTo>
                <a:lnTo>
                  <a:pt x="12" y="158"/>
                </a:lnTo>
                <a:lnTo>
                  <a:pt x="14" y="158"/>
                </a:lnTo>
                <a:lnTo>
                  <a:pt x="14" y="156"/>
                </a:lnTo>
                <a:lnTo>
                  <a:pt x="15" y="156"/>
                </a:lnTo>
                <a:lnTo>
                  <a:pt x="17" y="156"/>
                </a:lnTo>
                <a:lnTo>
                  <a:pt x="17" y="154"/>
                </a:lnTo>
                <a:lnTo>
                  <a:pt x="19" y="154"/>
                </a:lnTo>
                <a:lnTo>
                  <a:pt x="19" y="152"/>
                </a:lnTo>
                <a:lnTo>
                  <a:pt x="21" y="152"/>
                </a:lnTo>
                <a:lnTo>
                  <a:pt x="21" y="154"/>
                </a:lnTo>
                <a:lnTo>
                  <a:pt x="21" y="156"/>
                </a:lnTo>
                <a:lnTo>
                  <a:pt x="21" y="158"/>
                </a:lnTo>
                <a:lnTo>
                  <a:pt x="21" y="159"/>
                </a:lnTo>
                <a:lnTo>
                  <a:pt x="23" y="159"/>
                </a:lnTo>
                <a:lnTo>
                  <a:pt x="25" y="159"/>
                </a:lnTo>
                <a:lnTo>
                  <a:pt x="27" y="159"/>
                </a:lnTo>
                <a:lnTo>
                  <a:pt x="27" y="158"/>
                </a:lnTo>
                <a:lnTo>
                  <a:pt x="29" y="158"/>
                </a:lnTo>
                <a:lnTo>
                  <a:pt x="29" y="156"/>
                </a:lnTo>
                <a:lnTo>
                  <a:pt x="29" y="154"/>
                </a:lnTo>
                <a:lnTo>
                  <a:pt x="29" y="152"/>
                </a:lnTo>
                <a:lnTo>
                  <a:pt x="29" y="150"/>
                </a:lnTo>
                <a:lnTo>
                  <a:pt x="31" y="150"/>
                </a:lnTo>
                <a:lnTo>
                  <a:pt x="29" y="150"/>
                </a:lnTo>
                <a:lnTo>
                  <a:pt x="29" y="148"/>
                </a:lnTo>
                <a:lnTo>
                  <a:pt x="31" y="148"/>
                </a:lnTo>
                <a:lnTo>
                  <a:pt x="29" y="148"/>
                </a:lnTo>
                <a:lnTo>
                  <a:pt x="29" y="146"/>
                </a:lnTo>
                <a:lnTo>
                  <a:pt x="29" y="144"/>
                </a:lnTo>
                <a:lnTo>
                  <a:pt x="29" y="142"/>
                </a:lnTo>
                <a:lnTo>
                  <a:pt x="29" y="140"/>
                </a:lnTo>
                <a:lnTo>
                  <a:pt x="27" y="140"/>
                </a:lnTo>
                <a:lnTo>
                  <a:pt x="27" y="138"/>
                </a:lnTo>
                <a:lnTo>
                  <a:pt x="27" y="136"/>
                </a:lnTo>
                <a:lnTo>
                  <a:pt x="27" y="135"/>
                </a:lnTo>
                <a:lnTo>
                  <a:pt x="27" y="133"/>
                </a:lnTo>
                <a:lnTo>
                  <a:pt x="27" y="131"/>
                </a:lnTo>
                <a:lnTo>
                  <a:pt x="27" y="129"/>
                </a:lnTo>
                <a:lnTo>
                  <a:pt x="29" y="129"/>
                </a:lnTo>
                <a:lnTo>
                  <a:pt x="31" y="129"/>
                </a:lnTo>
                <a:lnTo>
                  <a:pt x="31" y="127"/>
                </a:lnTo>
                <a:lnTo>
                  <a:pt x="33" y="127"/>
                </a:lnTo>
                <a:lnTo>
                  <a:pt x="33" y="125"/>
                </a:lnTo>
                <a:lnTo>
                  <a:pt x="35" y="125"/>
                </a:lnTo>
                <a:lnTo>
                  <a:pt x="35" y="123"/>
                </a:lnTo>
                <a:lnTo>
                  <a:pt x="35" y="121"/>
                </a:lnTo>
                <a:lnTo>
                  <a:pt x="35" y="119"/>
                </a:lnTo>
                <a:lnTo>
                  <a:pt x="35" y="117"/>
                </a:lnTo>
                <a:lnTo>
                  <a:pt x="37" y="117"/>
                </a:lnTo>
                <a:lnTo>
                  <a:pt x="35" y="115"/>
                </a:lnTo>
                <a:lnTo>
                  <a:pt x="37" y="115"/>
                </a:lnTo>
                <a:lnTo>
                  <a:pt x="37" y="113"/>
                </a:lnTo>
                <a:lnTo>
                  <a:pt x="37" y="115"/>
                </a:lnTo>
                <a:lnTo>
                  <a:pt x="39" y="115"/>
                </a:lnTo>
                <a:lnTo>
                  <a:pt x="40" y="115"/>
                </a:lnTo>
                <a:lnTo>
                  <a:pt x="40" y="117"/>
                </a:lnTo>
                <a:lnTo>
                  <a:pt x="40" y="119"/>
                </a:lnTo>
                <a:lnTo>
                  <a:pt x="42" y="119"/>
                </a:lnTo>
                <a:lnTo>
                  <a:pt x="42" y="117"/>
                </a:lnTo>
                <a:lnTo>
                  <a:pt x="44" y="117"/>
                </a:lnTo>
                <a:lnTo>
                  <a:pt x="44" y="115"/>
                </a:lnTo>
                <a:lnTo>
                  <a:pt x="46" y="115"/>
                </a:lnTo>
                <a:lnTo>
                  <a:pt x="46" y="113"/>
                </a:lnTo>
                <a:lnTo>
                  <a:pt x="48" y="113"/>
                </a:lnTo>
                <a:lnTo>
                  <a:pt x="48" y="111"/>
                </a:lnTo>
                <a:lnTo>
                  <a:pt x="50" y="111"/>
                </a:lnTo>
                <a:lnTo>
                  <a:pt x="52" y="110"/>
                </a:lnTo>
                <a:lnTo>
                  <a:pt x="54" y="110"/>
                </a:lnTo>
                <a:lnTo>
                  <a:pt x="54" y="108"/>
                </a:lnTo>
                <a:lnTo>
                  <a:pt x="56" y="108"/>
                </a:lnTo>
                <a:lnTo>
                  <a:pt x="58" y="108"/>
                </a:lnTo>
                <a:lnTo>
                  <a:pt x="60" y="108"/>
                </a:lnTo>
                <a:lnTo>
                  <a:pt x="62" y="108"/>
                </a:lnTo>
                <a:lnTo>
                  <a:pt x="63" y="108"/>
                </a:lnTo>
                <a:lnTo>
                  <a:pt x="65" y="108"/>
                </a:lnTo>
                <a:lnTo>
                  <a:pt x="67" y="108"/>
                </a:lnTo>
                <a:lnTo>
                  <a:pt x="67" y="106"/>
                </a:lnTo>
                <a:lnTo>
                  <a:pt x="67" y="104"/>
                </a:lnTo>
                <a:lnTo>
                  <a:pt x="67" y="102"/>
                </a:lnTo>
                <a:lnTo>
                  <a:pt x="69" y="102"/>
                </a:lnTo>
                <a:lnTo>
                  <a:pt x="69" y="100"/>
                </a:lnTo>
                <a:lnTo>
                  <a:pt x="69" y="98"/>
                </a:lnTo>
                <a:lnTo>
                  <a:pt x="69" y="96"/>
                </a:lnTo>
                <a:lnTo>
                  <a:pt x="69" y="94"/>
                </a:lnTo>
                <a:lnTo>
                  <a:pt x="71" y="94"/>
                </a:lnTo>
                <a:lnTo>
                  <a:pt x="69" y="92"/>
                </a:lnTo>
                <a:lnTo>
                  <a:pt x="67" y="92"/>
                </a:lnTo>
                <a:lnTo>
                  <a:pt x="65" y="92"/>
                </a:lnTo>
                <a:lnTo>
                  <a:pt x="65" y="90"/>
                </a:lnTo>
                <a:lnTo>
                  <a:pt x="65" y="92"/>
                </a:lnTo>
                <a:lnTo>
                  <a:pt x="63" y="92"/>
                </a:lnTo>
                <a:lnTo>
                  <a:pt x="62" y="92"/>
                </a:lnTo>
                <a:lnTo>
                  <a:pt x="62" y="90"/>
                </a:lnTo>
                <a:lnTo>
                  <a:pt x="60" y="90"/>
                </a:lnTo>
                <a:lnTo>
                  <a:pt x="58" y="90"/>
                </a:lnTo>
                <a:lnTo>
                  <a:pt x="56" y="90"/>
                </a:lnTo>
                <a:lnTo>
                  <a:pt x="56" y="92"/>
                </a:lnTo>
                <a:lnTo>
                  <a:pt x="54" y="92"/>
                </a:lnTo>
                <a:lnTo>
                  <a:pt x="52" y="92"/>
                </a:lnTo>
                <a:lnTo>
                  <a:pt x="52" y="90"/>
                </a:lnTo>
                <a:lnTo>
                  <a:pt x="52" y="88"/>
                </a:lnTo>
                <a:lnTo>
                  <a:pt x="50" y="88"/>
                </a:lnTo>
                <a:lnTo>
                  <a:pt x="50" y="87"/>
                </a:lnTo>
                <a:lnTo>
                  <a:pt x="50" y="85"/>
                </a:lnTo>
                <a:lnTo>
                  <a:pt x="50" y="83"/>
                </a:lnTo>
                <a:lnTo>
                  <a:pt x="52" y="83"/>
                </a:lnTo>
                <a:lnTo>
                  <a:pt x="54" y="81"/>
                </a:lnTo>
                <a:lnTo>
                  <a:pt x="56" y="81"/>
                </a:lnTo>
                <a:lnTo>
                  <a:pt x="56" y="79"/>
                </a:lnTo>
                <a:lnTo>
                  <a:pt x="58" y="79"/>
                </a:lnTo>
                <a:lnTo>
                  <a:pt x="60" y="79"/>
                </a:lnTo>
                <a:lnTo>
                  <a:pt x="60" y="81"/>
                </a:lnTo>
                <a:lnTo>
                  <a:pt x="62" y="81"/>
                </a:lnTo>
                <a:lnTo>
                  <a:pt x="63" y="81"/>
                </a:lnTo>
                <a:lnTo>
                  <a:pt x="63" y="83"/>
                </a:lnTo>
                <a:lnTo>
                  <a:pt x="63" y="85"/>
                </a:lnTo>
                <a:lnTo>
                  <a:pt x="65" y="85"/>
                </a:lnTo>
                <a:lnTo>
                  <a:pt x="67" y="85"/>
                </a:lnTo>
                <a:lnTo>
                  <a:pt x="67" y="87"/>
                </a:lnTo>
                <a:lnTo>
                  <a:pt x="69" y="87"/>
                </a:lnTo>
                <a:lnTo>
                  <a:pt x="69" y="88"/>
                </a:lnTo>
                <a:lnTo>
                  <a:pt x="71" y="88"/>
                </a:lnTo>
                <a:lnTo>
                  <a:pt x="71" y="87"/>
                </a:lnTo>
                <a:lnTo>
                  <a:pt x="71" y="85"/>
                </a:lnTo>
                <a:lnTo>
                  <a:pt x="73" y="85"/>
                </a:lnTo>
                <a:lnTo>
                  <a:pt x="73" y="83"/>
                </a:lnTo>
                <a:lnTo>
                  <a:pt x="75" y="83"/>
                </a:lnTo>
                <a:lnTo>
                  <a:pt x="75" y="81"/>
                </a:lnTo>
                <a:lnTo>
                  <a:pt x="75" y="79"/>
                </a:lnTo>
                <a:lnTo>
                  <a:pt x="75" y="77"/>
                </a:lnTo>
                <a:lnTo>
                  <a:pt x="77" y="77"/>
                </a:lnTo>
                <a:lnTo>
                  <a:pt x="77" y="75"/>
                </a:lnTo>
                <a:lnTo>
                  <a:pt x="77" y="73"/>
                </a:lnTo>
                <a:lnTo>
                  <a:pt x="77" y="71"/>
                </a:lnTo>
                <a:lnTo>
                  <a:pt x="79" y="71"/>
                </a:lnTo>
                <a:lnTo>
                  <a:pt x="79" y="69"/>
                </a:lnTo>
                <a:lnTo>
                  <a:pt x="79" y="67"/>
                </a:lnTo>
                <a:lnTo>
                  <a:pt x="79" y="65"/>
                </a:lnTo>
                <a:lnTo>
                  <a:pt x="79" y="63"/>
                </a:lnTo>
                <a:lnTo>
                  <a:pt x="77" y="63"/>
                </a:lnTo>
                <a:lnTo>
                  <a:pt x="75" y="63"/>
                </a:lnTo>
                <a:lnTo>
                  <a:pt x="75" y="62"/>
                </a:lnTo>
                <a:lnTo>
                  <a:pt x="75" y="60"/>
                </a:lnTo>
                <a:lnTo>
                  <a:pt x="75" y="58"/>
                </a:lnTo>
                <a:lnTo>
                  <a:pt x="73" y="58"/>
                </a:lnTo>
                <a:lnTo>
                  <a:pt x="73" y="56"/>
                </a:lnTo>
                <a:lnTo>
                  <a:pt x="71" y="56"/>
                </a:lnTo>
                <a:lnTo>
                  <a:pt x="69" y="56"/>
                </a:lnTo>
                <a:lnTo>
                  <a:pt x="67" y="56"/>
                </a:lnTo>
                <a:lnTo>
                  <a:pt x="65" y="56"/>
                </a:lnTo>
                <a:lnTo>
                  <a:pt x="65" y="54"/>
                </a:lnTo>
                <a:lnTo>
                  <a:pt x="67" y="54"/>
                </a:lnTo>
                <a:lnTo>
                  <a:pt x="67" y="52"/>
                </a:lnTo>
                <a:lnTo>
                  <a:pt x="67" y="50"/>
                </a:lnTo>
                <a:lnTo>
                  <a:pt x="65" y="50"/>
                </a:lnTo>
                <a:lnTo>
                  <a:pt x="65" y="48"/>
                </a:lnTo>
                <a:lnTo>
                  <a:pt x="63" y="48"/>
                </a:lnTo>
                <a:lnTo>
                  <a:pt x="63" y="46"/>
                </a:lnTo>
                <a:lnTo>
                  <a:pt x="63" y="44"/>
                </a:lnTo>
                <a:lnTo>
                  <a:pt x="65" y="44"/>
                </a:lnTo>
                <a:lnTo>
                  <a:pt x="65" y="42"/>
                </a:lnTo>
                <a:lnTo>
                  <a:pt x="67" y="42"/>
                </a:lnTo>
                <a:lnTo>
                  <a:pt x="67" y="40"/>
                </a:lnTo>
                <a:lnTo>
                  <a:pt x="67" y="39"/>
                </a:lnTo>
                <a:lnTo>
                  <a:pt x="69" y="39"/>
                </a:lnTo>
                <a:lnTo>
                  <a:pt x="69" y="37"/>
                </a:lnTo>
                <a:lnTo>
                  <a:pt x="71" y="37"/>
                </a:lnTo>
                <a:lnTo>
                  <a:pt x="71" y="35"/>
                </a:lnTo>
                <a:lnTo>
                  <a:pt x="73" y="33"/>
                </a:lnTo>
                <a:lnTo>
                  <a:pt x="71" y="33"/>
                </a:lnTo>
                <a:lnTo>
                  <a:pt x="71" y="31"/>
                </a:lnTo>
                <a:lnTo>
                  <a:pt x="71" y="29"/>
                </a:lnTo>
                <a:lnTo>
                  <a:pt x="73" y="29"/>
                </a:lnTo>
                <a:lnTo>
                  <a:pt x="73" y="27"/>
                </a:lnTo>
                <a:lnTo>
                  <a:pt x="75" y="27"/>
                </a:lnTo>
                <a:lnTo>
                  <a:pt x="75" y="25"/>
                </a:lnTo>
                <a:lnTo>
                  <a:pt x="77" y="25"/>
                </a:lnTo>
                <a:lnTo>
                  <a:pt x="79" y="25"/>
                </a:lnTo>
                <a:lnTo>
                  <a:pt x="79" y="27"/>
                </a:lnTo>
                <a:lnTo>
                  <a:pt x="81" y="27"/>
                </a:lnTo>
                <a:lnTo>
                  <a:pt x="83" y="27"/>
                </a:lnTo>
                <a:lnTo>
                  <a:pt x="85" y="27"/>
                </a:lnTo>
                <a:lnTo>
                  <a:pt x="86" y="29"/>
                </a:lnTo>
                <a:lnTo>
                  <a:pt x="88" y="29"/>
                </a:lnTo>
                <a:lnTo>
                  <a:pt x="90" y="29"/>
                </a:lnTo>
                <a:lnTo>
                  <a:pt x="92" y="29"/>
                </a:lnTo>
                <a:lnTo>
                  <a:pt x="92" y="27"/>
                </a:lnTo>
                <a:lnTo>
                  <a:pt x="94" y="27"/>
                </a:lnTo>
                <a:lnTo>
                  <a:pt x="96" y="27"/>
                </a:lnTo>
                <a:lnTo>
                  <a:pt x="96" y="25"/>
                </a:lnTo>
                <a:lnTo>
                  <a:pt x="98" y="23"/>
                </a:lnTo>
                <a:lnTo>
                  <a:pt x="98" y="21"/>
                </a:lnTo>
                <a:lnTo>
                  <a:pt x="100" y="21"/>
                </a:lnTo>
                <a:lnTo>
                  <a:pt x="100" y="19"/>
                </a:lnTo>
                <a:lnTo>
                  <a:pt x="102" y="19"/>
                </a:lnTo>
                <a:lnTo>
                  <a:pt x="104" y="19"/>
                </a:lnTo>
                <a:lnTo>
                  <a:pt x="106" y="19"/>
                </a:lnTo>
                <a:lnTo>
                  <a:pt x="106" y="21"/>
                </a:lnTo>
                <a:lnTo>
                  <a:pt x="108" y="21"/>
                </a:lnTo>
                <a:lnTo>
                  <a:pt x="110" y="21"/>
                </a:lnTo>
                <a:lnTo>
                  <a:pt x="110" y="19"/>
                </a:lnTo>
                <a:lnTo>
                  <a:pt x="110" y="17"/>
                </a:lnTo>
                <a:lnTo>
                  <a:pt x="110" y="15"/>
                </a:lnTo>
                <a:lnTo>
                  <a:pt x="110" y="14"/>
                </a:lnTo>
                <a:lnTo>
                  <a:pt x="108" y="12"/>
                </a:lnTo>
                <a:lnTo>
                  <a:pt x="108" y="6"/>
                </a:lnTo>
                <a:lnTo>
                  <a:pt x="108" y="2"/>
                </a:lnTo>
                <a:lnTo>
                  <a:pt x="110" y="0"/>
                </a:lnTo>
                <a:lnTo>
                  <a:pt x="111" y="0"/>
                </a:lnTo>
                <a:lnTo>
                  <a:pt x="113" y="2"/>
                </a:lnTo>
                <a:lnTo>
                  <a:pt x="115" y="4"/>
                </a:lnTo>
                <a:lnTo>
                  <a:pt x="115" y="6"/>
                </a:lnTo>
                <a:lnTo>
                  <a:pt x="117" y="8"/>
                </a:lnTo>
                <a:lnTo>
                  <a:pt x="119" y="8"/>
                </a:lnTo>
                <a:lnTo>
                  <a:pt x="121" y="10"/>
                </a:lnTo>
                <a:lnTo>
                  <a:pt x="123" y="10"/>
                </a:lnTo>
                <a:lnTo>
                  <a:pt x="123" y="12"/>
                </a:lnTo>
                <a:lnTo>
                  <a:pt x="125" y="12"/>
                </a:lnTo>
                <a:close/>
              </a:path>
            </a:pathLst>
          </a:custGeom>
          <a:solidFill>
            <a:srgbClr val="CBF2C2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1" name="Freeform 1721">
            <a:extLst>
              <a:ext uri="{FF2B5EF4-FFF2-40B4-BE49-F238E27FC236}">
                <a16:creationId xmlns:a16="http://schemas.microsoft.com/office/drawing/2014/main" id="{AB92BBF3-6900-4653-BF3C-4B56D01E8283}"/>
              </a:ext>
            </a:extLst>
          </p:cNvPr>
          <p:cNvSpPr>
            <a:spLocks/>
          </p:cNvSpPr>
          <p:nvPr/>
        </p:nvSpPr>
        <p:spPr bwMode="auto">
          <a:xfrm>
            <a:off x="4937126" y="1795464"/>
            <a:ext cx="417513" cy="506413"/>
          </a:xfrm>
          <a:custGeom>
            <a:avLst/>
            <a:gdLst>
              <a:gd name="T0" fmla="*/ 33 w 263"/>
              <a:gd name="T1" fmla="*/ 4 h 319"/>
              <a:gd name="T2" fmla="*/ 48 w 263"/>
              <a:gd name="T3" fmla="*/ 4 h 319"/>
              <a:gd name="T4" fmla="*/ 48 w 263"/>
              <a:gd name="T5" fmla="*/ 19 h 319"/>
              <a:gd name="T6" fmla="*/ 48 w 263"/>
              <a:gd name="T7" fmla="*/ 39 h 319"/>
              <a:gd name="T8" fmla="*/ 50 w 263"/>
              <a:gd name="T9" fmla="*/ 52 h 319"/>
              <a:gd name="T10" fmla="*/ 50 w 263"/>
              <a:gd name="T11" fmla="*/ 67 h 319"/>
              <a:gd name="T12" fmla="*/ 52 w 263"/>
              <a:gd name="T13" fmla="*/ 85 h 319"/>
              <a:gd name="T14" fmla="*/ 54 w 263"/>
              <a:gd name="T15" fmla="*/ 102 h 319"/>
              <a:gd name="T16" fmla="*/ 58 w 263"/>
              <a:gd name="T17" fmla="*/ 113 h 319"/>
              <a:gd name="T18" fmla="*/ 63 w 263"/>
              <a:gd name="T19" fmla="*/ 127 h 319"/>
              <a:gd name="T20" fmla="*/ 71 w 263"/>
              <a:gd name="T21" fmla="*/ 138 h 319"/>
              <a:gd name="T22" fmla="*/ 83 w 263"/>
              <a:gd name="T23" fmla="*/ 146 h 319"/>
              <a:gd name="T24" fmla="*/ 94 w 263"/>
              <a:gd name="T25" fmla="*/ 156 h 319"/>
              <a:gd name="T26" fmla="*/ 108 w 263"/>
              <a:gd name="T27" fmla="*/ 161 h 319"/>
              <a:gd name="T28" fmla="*/ 117 w 263"/>
              <a:gd name="T29" fmla="*/ 167 h 319"/>
              <a:gd name="T30" fmla="*/ 131 w 263"/>
              <a:gd name="T31" fmla="*/ 169 h 319"/>
              <a:gd name="T32" fmla="*/ 144 w 263"/>
              <a:gd name="T33" fmla="*/ 171 h 319"/>
              <a:gd name="T34" fmla="*/ 161 w 263"/>
              <a:gd name="T35" fmla="*/ 173 h 319"/>
              <a:gd name="T36" fmla="*/ 173 w 263"/>
              <a:gd name="T37" fmla="*/ 173 h 319"/>
              <a:gd name="T38" fmla="*/ 179 w 263"/>
              <a:gd name="T39" fmla="*/ 171 h 319"/>
              <a:gd name="T40" fmla="*/ 184 w 263"/>
              <a:gd name="T41" fmla="*/ 177 h 319"/>
              <a:gd name="T42" fmla="*/ 200 w 263"/>
              <a:gd name="T43" fmla="*/ 181 h 319"/>
              <a:gd name="T44" fmla="*/ 213 w 263"/>
              <a:gd name="T45" fmla="*/ 186 h 319"/>
              <a:gd name="T46" fmla="*/ 219 w 263"/>
              <a:gd name="T47" fmla="*/ 200 h 319"/>
              <a:gd name="T48" fmla="*/ 223 w 263"/>
              <a:gd name="T49" fmla="*/ 215 h 319"/>
              <a:gd name="T50" fmla="*/ 230 w 263"/>
              <a:gd name="T51" fmla="*/ 229 h 319"/>
              <a:gd name="T52" fmla="*/ 240 w 263"/>
              <a:gd name="T53" fmla="*/ 238 h 319"/>
              <a:gd name="T54" fmla="*/ 250 w 263"/>
              <a:gd name="T55" fmla="*/ 248 h 319"/>
              <a:gd name="T56" fmla="*/ 263 w 263"/>
              <a:gd name="T57" fmla="*/ 257 h 319"/>
              <a:gd name="T58" fmla="*/ 251 w 263"/>
              <a:gd name="T59" fmla="*/ 269 h 319"/>
              <a:gd name="T60" fmla="*/ 242 w 263"/>
              <a:gd name="T61" fmla="*/ 279 h 319"/>
              <a:gd name="T62" fmla="*/ 242 w 263"/>
              <a:gd name="T63" fmla="*/ 292 h 319"/>
              <a:gd name="T64" fmla="*/ 234 w 263"/>
              <a:gd name="T65" fmla="*/ 304 h 319"/>
              <a:gd name="T66" fmla="*/ 221 w 263"/>
              <a:gd name="T67" fmla="*/ 307 h 319"/>
              <a:gd name="T68" fmla="*/ 204 w 263"/>
              <a:gd name="T69" fmla="*/ 302 h 319"/>
              <a:gd name="T70" fmla="*/ 190 w 263"/>
              <a:gd name="T71" fmla="*/ 302 h 319"/>
              <a:gd name="T72" fmla="*/ 182 w 263"/>
              <a:gd name="T73" fmla="*/ 311 h 319"/>
              <a:gd name="T74" fmla="*/ 171 w 263"/>
              <a:gd name="T75" fmla="*/ 315 h 319"/>
              <a:gd name="T76" fmla="*/ 156 w 263"/>
              <a:gd name="T77" fmla="*/ 319 h 319"/>
              <a:gd name="T78" fmla="*/ 133 w 263"/>
              <a:gd name="T79" fmla="*/ 311 h 319"/>
              <a:gd name="T80" fmla="*/ 115 w 263"/>
              <a:gd name="T81" fmla="*/ 309 h 319"/>
              <a:gd name="T82" fmla="*/ 104 w 263"/>
              <a:gd name="T83" fmla="*/ 296 h 319"/>
              <a:gd name="T84" fmla="*/ 90 w 263"/>
              <a:gd name="T85" fmla="*/ 275 h 319"/>
              <a:gd name="T86" fmla="*/ 77 w 263"/>
              <a:gd name="T87" fmla="*/ 244 h 319"/>
              <a:gd name="T88" fmla="*/ 48 w 263"/>
              <a:gd name="T89" fmla="*/ 219 h 319"/>
              <a:gd name="T90" fmla="*/ 40 w 263"/>
              <a:gd name="T91" fmla="*/ 204 h 319"/>
              <a:gd name="T92" fmla="*/ 33 w 263"/>
              <a:gd name="T93" fmla="*/ 184 h 319"/>
              <a:gd name="T94" fmla="*/ 21 w 263"/>
              <a:gd name="T95" fmla="*/ 165 h 319"/>
              <a:gd name="T96" fmla="*/ 14 w 263"/>
              <a:gd name="T97" fmla="*/ 148 h 319"/>
              <a:gd name="T98" fmla="*/ 6 w 263"/>
              <a:gd name="T99" fmla="*/ 133 h 319"/>
              <a:gd name="T100" fmla="*/ 10 w 263"/>
              <a:gd name="T101" fmla="*/ 119 h 319"/>
              <a:gd name="T102" fmla="*/ 4 w 263"/>
              <a:gd name="T103" fmla="*/ 108 h 319"/>
              <a:gd name="T104" fmla="*/ 2 w 263"/>
              <a:gd name="T105" fmla="*/ 90 h 319"/>
              <a:gd name="T106" fmla="*/ 8 w 263"/>
              <a:gd name="T107" fmla="*/ 81 h 319"/>
              <a:gd name="T108" fmla="*/ 15 w 263"/>
              <a:gd name="T109" fmla="*/ 62 h 319"/>
              <a:gd name="T110" fmla="*/ 21 w 263"/>
              <a:gd name="T111" fmla="*/ 44 h 319"/>
              <a:gd name="T112" fmla="*/ 23 w 263"/>
              <a:gd name="T113" fmla="*/ 31 h 319"/>
              <a:gd name="T114" fmla="*/ 12 w 263"/>
              <a:gd name="T115" fmla="*/ 21 h 319"/>
              <a:gd name="T116" fmla="*/ 12 w 263"/>
              <a:gd name="T117" fmla="*/ 0 h 319"/>
              <a:gd name="T118" fmla="*/ 21 w 263"/>
              <a:gd name="T119" fmla="*/ 10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63" h="319">
                <a:moveTo>
                  <a:pt x="21" y="10"/>
                </a:moveTo>
                <a:lnTo>
                  <a:pt x="23" y="10"/>
                </a:lnTo>
                <a:lnTo>
                  <a:pt x="23" y="8"/>
                </a:lnTo>
                <a:lnTo>
                  <a:pt x="25" y="8"/>
                </a:lnTo>
                <a:lnTo>
                  <a:pt x="27" y="8"/>
                </a:lnTo>
                <a:lnTo>
                  <a:pt x="29" y="8"/>
                </a:lnTo>
                <a:lnTo>
                  <a:pt x="29" y="6"/>
                </a:lnTo>
                <a:lnTo>
                  <a:pt x="31" y="6"/>
                </a:lnTo>
                <a:lnTo>
                  <a:pt x="33" y="6"/>
                </a:lnTo>
                <a:lnTo>
                  <a:pt x="33" y="4"/>
                </a:lnTo>
                <a:lnTo>
                  <a:pt x="35" y="4"/>
                </a:lnTo>
                <a:lnTo>
                  <a:pt x="35" y="2"/>
                </a:lnTo>
                <a:lnTo>
                  <a:pt x="37" y="2"/>
                </a:lnTo>
                <a:lnTo>
                  <a:pt x="38" y="2"/>
                </a:lnTo>
                <a:lnTo>
                  <a:pt x="40" y="2"/>
                </a:lnTo>
                <a:lnTo>
                  <a:pt x="42" y="2"/>
                </a:lnTo>
                <a:lnTo>
                  <a:pt x="44" y="2"/>
                </a:lnTo>
                <a:lnTo>
                  <a:pt x="46" y="2"/>
                </a:lnTo>
                <a:lnTo>
                  <a:pt x="48" y="2"/>
                </a:lnTo>
                <a:lnTo>
                  <a:pt x="48" y="4"/>
                </a:lnTo>
                <a:lnTo>
                  <a:pt x="50" y="4"/>
                </a:lnTo>
                <a:lnTo>
                  <a:pt x="50" y="6"/>
                </a:lnTo>
                <a:lnTo>
                  <a:pt x="48" y="6"/>
                </a:lnTo>
                <a:lnTo>
                  <a:pt x="48" y="8"/>
                </a:lnTo>
                <a:lnTo>
                  <a:pt x="48" y="10"/>
                </a:lnTo>
                <a:lnTo>
                  <a:pt x="48" y="12"/>
                </a:lnTo>
                <a:lnTo>
                  <a:pt x="48" y="14"/>
                </a:lnTo>
                <a:lnTo>
                  <a:pt x="48" y="16"/>
                </a:lnTo>
                <a:lnTo>
                  <a:pt x="48" y="17"/>
                </a:lnTo>
                <a:lnTo>
                  <a:pt x="48" y="19"/>
                </a:lnTo>
                <a:lnTo>
                  <a:pt x="48" y="21"/>
                </a:lnTo>
                <a:lnTo>
                  <a:pt x="48" y="23"/>
                </a:lnTo>
                <a:lnTo>
                  <a:pt x="48" y="25"/>
                </a:lnTo>
                <a:lnTo>
                  <a:pt x="48" y="27"/>
                </a:lnTo>
                <a:lnTo>
                  <a:pt x="48" y="29"/>
                </a:lnTo>
                <a:lnTo>
                  <a:pt x="48" y="31"/>
                </a:lnTo>
                <a:lnTo>
                  <a:pt x="48" y="33"/>
                </a:lnTo>
                <a:lnTo>
                  <a:pt x="48" y="35"/>
                </a:lnTo>
                <a:lnTo>
                  <a:pt x="48" y="37"/>
                </a:lnTo>
                <a:lnTo>
                  <a:pt x="48" y="39"/>
                </a:lnTo>
                <a:lnTo>
                  <a:pt x="50" y="39"/>
                </a:lnTo>
                <a:lnTo>
                  <a:pt x="48" y="39"/>
                </a:lnTo>
                <a:lnTo>
                  <a:pt x="48" y="40"/>
                </a:lnTo>
                <a:lnTo>
                  <a:pt x="48" y="42"/>
                </a:lnTo>
                <a:lnTo>
                  <a:pt x="50" y="42"/>
                </a:lnTo>
                <a:lnTo>
                  <a:pt x="50" y="44"/>
                </a:lnTo>
                <a:lnTo>
                  <a:pt x="50" y="46"/>
                </a:lnTo>
                <a:lnTo>
                  <a:pt x="50" y="48"/>
                </a:lnTo>
                <a:lnTo>
                  <a:pt x="50" y="50"/>
                </a:lnTo>
                <a:lnTo>
                  <a:pt x="50" y="52"/>
                </a:lnTo>
                <a:lnTo>
                  <a:pt x="52" y="52"/>
                </a:lnTo>
                <a:lnTo>
                  <a:pt x="52" y="54"/>
                </a:lnTo>
                <a:lnTo>
                  <a:pt x="50" y="54"/>
                </a:lnTo>
                <a:lnTo>
                  <a:pt x="50" y="56"/>
                </a:lnTo>
                <a:lnTo>
                  <a:pt x="50" y="58"/>
                </a:lnTo>
                <a:lnTo>
                  <a:pt x="50" y="60"/>
                </a:lnTo>
                <a:lnTo>
                  <a:pt x="50" y="62"/>
                </a:lnTo>
                <a:lnTo>
                  <a:pt x="50" y="64"/>
                </a:lnTo>
                <a:lnTo>
                  <a:pt x="50" y="65"/>
                </a:lnTo>
                <a:lnTo>
                  <a:pt x="50" y="67"/>
                </a:lnTo>
                <a:lnTo>
                  <a:pt x="50" y="69"/>
                </a:lnTo>
                <a:lnTo>
                  <a:pt x="50" y="71"/>
                </a:lnTo>
                <a:lnTo>
                  <a:pt x="50" y="73"/>
                </a:lnTo>
                <a:lnTo>
                  <a:pt x="50" y="75"/>
                </a:lnTo>
                <a:lnTo>
                  <a:pt x="50" y="77"/>
                </a:lnTo>
                <a:lnTo>
                  <a:pt x="52" y="77"/>
                </a:lnTo>
                <a:lnTo>
                  <a:pt x="52" y="79"/>
                </a:lnTo>
                <a:lnTo>
                  <a:pt x="52" y="81"/>
                </a:lnTo>
                <a:lnTo>
                  <a:pt x="52" y="83"/>
                </a:lnTo>
                <a:lnTo>
                  <a:pt x="52" y="85"/>
                </a:lnTo>
                <a:lnTo>
                  <a:pt x="52" y="87"/>
                </a:lnTo>
                <a:lnTo>
                  <a:pt x="52" y="88"/>
                </a:lnTo>
                <a:lnTo>
                  <a:pt x="52" y="90"/>
                </a:lnTo>
                <a:lnTo>
                  <a:pt x="52" y="92"/>
                </a:lnTo>
                <a:lnTo>
                  <a:pt x="52" y="94"/>
                </a:lnTo>
                <a:lnTo>
                  <a:pt x="52" y="96"/>
                </a:lnTo>
                <a:lnTo>
                  <a:pt x="52" y="98"/>
                </a:lnTo>
                <a:lnTo>
                  <a:pt x="54" y="98"/>
                </a:lnTo>
                <a:lnTo>
                  <a:pt x="54" y="100"/>
                </a:lnTo>
                <a:lnTo>
                  <a:pt x="54" y="102"/>
                </a:lnTo>
                <a:lnTo>
                  <a:pt x="56" y="102"/>
                </a:lnTo>
                <a:lnTo>
                  <a:pt x="56" y="104"/>
                </a:lnTo>
                <a:lnTo>
                  <a:pt x="58" y="104"/>
                </a:lnTo>
                <a:lnTo>
                  <a:pt x="58" y="106"/>
                </a:lnTo>
                <a:lnTo>
                  <a:pt x="58" y="108"/>
                </a:lnTo>
                <a:lnTo>
                  <a:pt x="56" y="108"/>
                </a:lnTo>
                <a:lnTo>
                  <a:pt x="56" y="110"/>
                </a:lnTo>
                <a:lnTo>
                  <a:pt x="56" y="112"/>
                </a:lnTo>
                <a:lnTo>
                  <a:pt x="56" y="113"/>
                </a:lnTo>
                <a:lnTo>
                  <a:pt x="58" y="113"/>
                </a:lnTo>
                <a:lnTo>
                  <a:pt x="58" y="115"/>
                </a:lnTo>
                <a:lnTo>
                  <a:pt x="58" y="117"/>
                </a:lnTo>
                <a:lnTo>
                  <a:pt x="58" y="119"/>
                </a:lnTo>
                <a:lnTo>
                  <a:pt x="60" y="119"/>
                </a:lnTo>
                <a:lnTo>
                  <a:pt x="60" y="121"/>
                </a:lnTo>
                <a:lnTo>
                  <a:pt x="60" y="123"/>
                </a:lnTo>
                <a:lnTo>
                  <a:pt x="62" y="123"/>
                </a:lnTo>
                <a:lnTo>
                  <a:pt x="62" y="125"/>
                </a:lnTo>
                <a:lnTo>
                  <a:pt x="62" y="127"/>
                </a:lnTo>
                <a:lnTo>
                  <a:pt x="63" y="127"/>
                </a:lnTo>
                <a:lnTo>
                  <a:pt x="63" y="129"/>
                </a:lnTo>
                <a:lnTo>
                  <a:pt x="65" y="129"/>
                </a:lnTo>
                <a:lnTo>
                  <a:pt x="65" y="131"/>
                </a:lnTo>
                <a:lnTo>
                  <a:pt x="67" y="131"/>
                </a:lnTo>
                <a:lnTo>
                  <a:pt x="67" y="133"/>
                </a:lnTo>
                <a:lnTo>
                  <a:pt x="67" y="135"/>
                </a:lnTo>
                <a:lnTo>
                  <a:pt x="69" y="135"/>
                </a:lnTo>
                <a:lnTo>
                  <a:pt x="69" y="136"/>
                </a:lnTo>
                <a:lnTo>
                  <a:pt x="71" y="136"/>
                </a:lnTo>
                <a:lnTo>
                  <a:pt x="71" y="138"/>
                </a:lnTo>
                <a:lnTo>
                  <a:pt x="73" y="138"/>
                </a:lnTo>
                <a:lnTo>
                  <a:pt x="73" y="140"/>
                </a:lnTo>
                <a:lnTo>
                  <a:pt x="75" y="140"/>
                </a:lnTo>
                <a:lnTo>
                  <a:pt x="75" y="142"/>
                </a:lnTo>
                <a:lnTo>
                  <a:pt x="77" y="142"/>
                </a:lnTo>
                <a:lnTo>
                  <a:pt x="77" y="144"/>
                </a:lnTo>
                <a:lnTo>
                  <a:pt x="79" y="144"/>
                </a:lnTo>
                <a:lnTo>
                  <a:pt x="79" y="146"/>
                </a:lnTo>
                <a:lnTo>
                  <a:pt x="81" y="146"/>
                </a:lnTo>
                <a:lnTo>
                  <a:pt x="83" y="146"/>
                </a:lnTo>
                <a:lnTo>
                  <a:pt x="83" y="148"/>
                </a:lnTo>
                <a:lnTo>
                  <a:pt x="85" y="148"/>
                </a:lnTo>
                <a:lnTo>
                  <a:pt x="85" y="150"/>
                </a:lnTo>
                <a:lnTo>
                  <a:pt x="86" y="150"/>
                </a:lnTo>
                <a:lnTo>
                  <a:pt x="86" y="152"/>
                </a:lnTo>
                <a:lnTo>
                  <a:pt x="88" y="152"/>
                </a:lnTo>
                <a:lnTo>
                  <a:pt x="90" y="154"/>
                </a:lnTo>
                <a:lnTo>
                  <a:pt x="92" y="154"/>
                </a:lnTo>
                <a:lnTo>
                  <a:pt x="92" y="156"/>
                </a:lnTo>
                <a:lnTo>
                  <a:pt x="94" y="156"/>
                </a:lnTo>
                <a:lnTo>
                  <a:pt x="96" y="156"/>
                </a:lnTo>
                <a:lnTo>
                  <a:pt x="96" y="158"/>
                </a:lnTo>
                <a:lnTo>
                  <a:pt x="98" y="158"/>
                </a:lnTo>
                <a:lnTo>
                  <a:pt x="100" y="158"/>
                </a:lnTo>
                <a:lnTo>
                  <a:pt x="100" y="160"/>
                </a:lnTo>
                <a:lnTo>
                  <a:pt x="102" y="160"/>
                </a:lnTo>
                <a:lnTo>
                  <a:pt x="104" y="160"/>
                </a:lnTo>
                <a:lnTo>
                  <a:pt x="104" y="161"/>
                </a:lnTo>
                <a:lnTo>
                  <a:pt x="106" y="161"/>
                </a:lnTo>
                <a:lnTo>
                  <a:pt x="108" y="161"/>
                </a:lnTo>
                <a:lnTo>
                  <a:pt x="108" y="163"/>
                </a:lnTo>
                <a:lnTo>
                  <a:pt x="109" y="163"/>
                </a:lnTo>
                <a:lnTo>
                  <a:pt x="111" y="163"/>
                </a:lnTo>
                <a:lnTo>
                  <a:pt x="113" y="163"/>
                </a:lnTo>
                <a:lnTo>
                  <a:pt x="113" y="165"/>
                </a:lnTo>
                <a:lnTo>
                  <a:pt x="115" y="165"/>
                </a:lnTo>
                <a:lnTo>
                  <a:pt x="117" y="165"/>
                </a:lnTo>
                <a:lnTo>
                  <a:pt x="117" y="167"/>
                </a:lnTo>
                <a:lnTo>
                  <a:pt x="119" y="167"/>
                </a:lnTo>
                <a:lnTo>
                  <a:pt x="117" y="167"/>
                </a:lnTo>
                <a:lnTo>
                  <a:pt x="117" y="165"/>
                </a:lnTo>
                <a:lnTo>
                  <a:pt x="119" y="165"/>
                </a:lnTo>
                <a:lnTo>
                  <a:pt x="121" y="165"/>
                </a:lnTo>
                <a:lnTo>
                  <a:pt x="121" y="167"/>
                </a:lnTo>
                <a:lnTo>
                  <a:pt x="123" y="167"/>
                </a:lnTo>
                <a:lnTo>
                  <a:pt x="125" y="167"/>
                </a:lnTo>
                <a:lnTo>
                  <a:pt x="127" y="167"/>
                </a:lnTo>
                <a:lnTo>
                  <a:pt x="129" y="167"/>
                </a:lnTo>
                <a:lnTo>
                  <a:pt x="131" y="167"/>
                </a:lnTo>
                <a:lnTo>
                  <a:pt x="131" y="169"/>
                </a:lnTo>
                <a:lnTo>
                  <a:pt x="133" y="169"/>
                </a:lnTo>
                <a:lnTo>
                  <a:pt x="134" y="169"/>
                </a:lnTo>
                <a:lnTo>
                  <a:pt x="136" y="169"/>
                </a:lnTo>
                <a:lnTo>
                  <a:pt x="138" y="169"/>
                </a:lnTo>
                <a:lnTo>
                  <a:pt x="140" y="169"/>
                </a:lnTo>
                <a:lnTo>
                  <a:pt x="142" y="169"/>
                </a:lnTo>
                <a:lnTo>
                  <a:pt x="142" y="171"/>
                </a:lnTo>
                <a:lnTo>
                  <a:pt x="142" y="169"/>
                </a:lnTo>
                <a:lnTo>
                  <a:pt x="142" y="171"/>
                </a:lnTo>
                <a:lnTo>
                  <a:pt x="144" y="171"/>
                </a:lnTo>
                <a:lnTo>
                  <a:pt x="146" y="171"/>
                </a:lnTo>
                <a:lnTo>
                  <a:pt x="148" y="171"/>
                </a:lnTo>
                <a:lnTo>
                  <a:pt x="150" y="171"/>
                </a:lnTo>
                <a:lnTo>
                  <a:pt x="152" y="171"/>
                </a:lnTo>
                <a:lnTo>
                  <a:pt x="154" y="171"/>
                </a:lnTo>
                <a:lnTo>
                  <a:pt x="156" y="171"/>
                </a:lnTo>
                <a:lnTo>
                  <a:pt x="156" y="173"/>
                </a:lnTo>
                <a:lnTo>
                  <a:pt x="157" y="173"/>
                </a:lnTo>
                <a:lnTo>
                  <a:pt x="159" y="173"/>
                </a:lnTo>
                <a:lnTo>
                  <a:pt x="161" y="173"/>
                </a:lnTo>
                <a:lnTo>
                  <a:pt x="163" y="173"/>
                </a:lnTo>
                <a:lnTo>
                  <a:pt x="165" y="173"/>
                </a:lnTo>
                <a:lnTo>
                  <a:pt x="167" y="173"/>
                </a:lnTo>
                <a:lnTo>
                  <a:pt x="169" y="173"/>
                </a:lnTo>
                <a:lnTo>
                  <a:pt x="171" y="173"/>
                </a:lnTo>
                <a:lnTo>
                  <a:pt x="173" y="173"/>
                </a:lnTo>
                <a:lnTo>
                  <a:pt x="173" y="171"/>
                </a:lnTo>
                <a:lnTo>
                  <a:pt x="173" y="173"/>
                </a:lnTo>
                <a:lnTo>
                  <a:pt x="171" y="173"/>
                </a:lnTo>
                <a:lnTo>
                  <a:pt x="173" y="173"/>
                </a:lnTo>
                <a:lnTo>
                  <a:pt x="173" y="171"/>
                </a:lnTo>
                <a:lnTo>
                  <a:pt x="175" y="171"/>
                </a:lnTo>
                <a:lnTo>
                  <a:pt x="175" y="173"/>
                </a:lnTo>
                <a:lnTo>
                  <a:pt x="175" y="171"/>
                </a:lnTo>
                <a:lnTo>
                  <a:pt x="173" y="171"/>
                </a:lnTo>
                <a:lnTo>
                  <a:pt x="175" y="171"/>
                </a:lnTo>
                <a:lnTo>
                  <a:pt x="175" y="169"/>
                </a:lnTo>
                <a:lnTo>
                  <a:pt x="177" y="169"/>
                </a:lnTo>
                <a:lnTo>
                  <a:pt x="179" y="169"/>
                </a:lnTo>
                <a:lnTo>
                  <a:pt x="179" y="171"/>
                </a:lnTo>
                <a:lnTo>
                  <a:pt x="180" y="171"/>
                </a:lnTo>
                <a:lnTo>
                  <a:pt x="180" y="173"/>
                </a:lnTo>
                <a:lnTo>
                  <a:pt x="182" y="173"/>
                </a:lnTo>
                <a:lnTo>
                  <a:pt x="182" y="175"/>
                </a:lnTo>
                <a:lnTo>
                  <a:pt x="182" y="177"/>
                </a:lnTo>
                <a:lnTo>
                  <a:pt x="184" y="177"/>
                </a:lnTo>
                <a:lnTo>
                  <a:pt x="184" y="175"/>
                </a:lnTo>
                <a:lnTo>
                  <a:pt x="182" y="175"/>
                </a:lnTo>
                <a:lnTo>
                  <a:pt x="184" y="175"/>
                </a:lnTo>
                <a:lnTo>
                  <a:pt x="184" y="177"/>
                </a:lnTo>
                <a:lnTo>
                  <a:pt x="186" y="177"/>
                </a:lnTo>
                <a:lnTo>
                  <a:pt x="186" y="179"/>
                </a:lnTo>
                <a:lnTo>
                  <a:pt x="188" y="179"/>
                </a:lnTo>
                <a:lnTo>
                  <a:pt x="190" y="179"/>
                </a:lnTo>
                <a:lnTo>
                  <a:pt x="192" y="179"/>
                </a:lnTo>
                <a:lnTo>
                  <a:pt x="192" y="181"/>
                </a:lnTo>
                <a:lnTo>
                  <a:pt x="194" y="181"/>
                </a:lnTo>
                <a:lnTo>
                  <a:pt x="196" y="181"/>
                </a:lnTo>
                <a:lnTo>
                  <a:pt x="198" y="181"/>
                </a:lnTo>
                <a:lnTo>
                  <a:pt x="200" y="181"/>
                </a:lnTo>
                <a:lnTo>
                  <a:pt x="200" y="183"/>
                </a:lnTo>
                <a:lnTo>
                  <a:pt x="202" y="183"/>
                </a:lnTo>
                <a:lnTo>
                  <a:pt x="204" y="183"/>
                </a:lnTo>
                <a:lnTo>
                  <a:pt x="205" y="183"/>
                </a:lnTo>
                <a:lnTo>
                  <a:pt x="207" y="183"/>
                </a:lnTo>
                <a:lnTo>
                  <a:pt x="209" y="183"/>
                </a:lnTo>
                <a:lnTo>
                  <a:pt x="209" y="184"/>
                </a:lnTo>
                <a:lnTo>
                  <a:pt x="211" y="184"/>
                </a:lnTo>
                <a:lnTo>
                  <a:pt x="213" y="184"/>
                </a:lnTo>
                <a:lnTo>
                  <a:pt x="213" y="186"/>
                </a:lnTo>
                <a:lnTo>
                  <a:pt x="215" y="186"/>
                </a:lnTo>
                <a:lnTo>
                  <a:pt x="215" y="188"/>
                </a:lnTo>
                <a:lnTo>
                  <a:pt x="215" y="190"/>
                </a:lnTo>
                <a:lnTo>
                  <a:pt x="217" y="190"/>
                </a:lnTo>
                <a:lnTo>
                  <a:pt x="217" y="192"/>
                </a:lnTo>
                <a:lnTo>
                  <a:pt x="217" y="194"/>
                </a:lnTo>
                <a:lnTo>
                  <a:pt x="217" y="196"/>
                </a:lnTo>
                <a:lnTo>
                  <a:pt x="217" y="198"/>
                </a:lnTo>
                <a:lnTo>
                  <a:pt x="217" y="200"/>
                </a:lnTo>
                <a:lnTo>
                  <a:pt x="219" y="200"/>
                </a:lnTo>
                <a:lnTo>
                  <a:pt x="219" y="202"/>
                </a:lnTo>
                <a:lnTo>
                  <a:pt x="219" y="204"/>
                </a:lnTo>
                <a:lnTo>
                  <a:pt x="219" y="206"/>
                </a:lnTo>
                <a:lnTo>
                  <a:pt x="221" y="206"/>
                </a:lnTo>
                <a:lnTo>
                  <a:pt x="221" y="208"/>
                </a:lnTo>
                <a:lnTo>
                  <a:pt x="221" y="209"/>
                </a:lnTo>
                <a:lnTo>
                  <a:pt x="221" y="211"/>
                </a:lnTo>
                <a:lnTo>
                  <a:pt x="223" y="211"/>
                </a:lnTo>
                <a:lnTo>
                  <a:pt x="223" y="213"/>
                </a:lnTo>
                <a:lnTo>
                  <a:pt x="223" y="215"/>
                </a:lnTo>
                <a:lnTo>
                  <a:pt x="223" y="217"/>
                </a:lnTo>
                <a:lnTo>
                  <a:pt x="225" y="219"/>
                </a:lnTo>
                <a:lnTo>
                  <a:pt x="225" y="221"/>
                </a:lnTo>
                <a:lnTo>
                  <a:pt x="225" y="223"/>
                </a:lnTo>
                <a:lnTo>
                  <a:pt x="227" y="223"/>
                </a:lnTo>
                <a:lnTo>
                  <a:pt x="227" y="225"/>
                </a:lnTo>
                <a:lnTo>
                  <a:pt x="227" y="227"/>
                </a:lnTo>
                <a:lnTo>
                  <a:pt x="228" y="227"/>
                </a:lnTo>
                <a:lnTo>
                  <a:pt x="228" y="229"/>
                </a:lnTo>
                <a:lnTo>
                  <a:pt x="230" y="229"/>
                </a:lnTo>
                <a:lnTo>
                  <a:pt x="230" y="231"/>
                </a:lnTo>
                <a:lnTo>
                  <a:pt x="232" y="231"/>
                </a:lnTo>
                <a:lnTo>
                  <a:pt x="234" y="231"/>
                </a:lnTo>
                <a:lnTo>
                  <a:pt x="234" y="232"/>
                </a:lnTo>
                <a:lnTo>
                  <a:pt x="236" y="232"/>
                </a:lnTo>
                <a:lnTo>
                  <a:pt x="236" y="234"/>
                </a:lnTo>
                <a:lnTo>
                  <a:pt x="238" y="234"/>
                </a:lnTo>
                <a:lnTo>
                  <a:pt x="238" y="236"/>
                </a:lnTo>
                <a:lnTo>
                  <a:pt x="240" y="236"/>
                </a:lnTo>
                <a:lnTo>
                  <a:pt x="240" y="238"/>
                </a:lnTo>
                <a:lnTo>
                  <a:pt x="242" y="238"/>
                </a:lnTo>
                <a:lnTo>
                  <a:pt x="242" y="240"/>
                </a:lnTo>
                <a:lnTo>
                  <a:pt x="244" y="240"/>
                </a:lnTo>
                <a:lnTo>
                  <a:pt x="246" y="240"/>
                </a:lnTo>
                <a:lnTo>
                  <a:pt x="246" y="242"/>
                </a:lnTo>
                <a:lnTo>
                  <a:pt x="248" y="242"/>
                </a:lnTo>
                <a:lnTo>
                  <a:pt x="248" y="244"/>
                </a:lnTo>
                <a:lnTo>
                  <a:pt x="248" y="246"/>
                </a:lnTo>
                <a:lnTo>
                  <a:pt x="250" y="246"/>
                </a:lnTo>
                <a:lnTo>
                  <a:pt x="250" y="248"/>
                </a:lnTo>
                <a:lnTo>
                  <a:pt x="251" y="248"/>
                </a:lnTo>
                <a:lnTo>
                  <a:pt x="253" y="248"/>
                </a:lnTo>
                <a:lnTo>
                  <a:pt x="253" y="250"/>
                </a:lnTo>
                <a:lnTo>
                  <a:pt x="255" y="250"/>
                </a:lnTo>
                <a:lnTo>
                  <a:pt x="257" y="252"/>
                </a:lnTo>
                <a:lnTo>
                  <a:pt x="259" y="252"/>
                </a:lnTo>
                <a:lnTo>
                  <a:pt x="261" y="254"/>
                </a:lnTo>
                <a:lnTo>
                  <a:pt x="263" y="254"/>
                </a:lnTo>
                <a:lnTo>
                  <a:pt x="263" y="256"/>
                </a:lnTo>
                <a:lnTo>
                  <a:pt x="263" y="257"/>
                </a:lnTo>
                <a:lnTo>
                  <a:pt x="261" y="257"/>
                </a:lnTo>
                <a:lnTo>
                  <a:pt x="261" y="259"/>
                </a:lnTo>
                <a:lnTo>
                  <a:pt x="259" y="259"/>
                </a:lnTo>
                <a:lnTo>
                  <a:pt x="259" y="261"/>
                </a:lnTo>
                <a:lnTo>
                  <a:pt x="259" y="263"/>
                </a:lnTo>
                <a:lnTo>
                  <a:pt x="257" y="265"/>
                </a:lnTo>
                <a:lnTo>
                  <a:pt x="255" y="265"/>
                </a:lnTo>
                <a:lnTo>
                  <a:pt x="253" y="267"/>
                </a:lnTo>
                <a:lnTo>
                  <a:pt x="253" y="269"/>
                </a:lnTo>
                <a:lnTo>
                  <a:pt x="251" y="269"/>
                </a:lnTo>
                <a:lnTo>
                  <a:pt x="251" y="271"/>
                </a:lnTo>
                <a:lnTo>
                  <a:pt x="250" y="271"/>
                </a:lnTo>
                <a:lnTo>
                  <a:pt x="248" y="271"/>
                </a:lnTo>
                <a:lnTo>
                  <a:pt x="246" y="271"/>
                </a:lnTo>
                <a:lnTo>
                  <a:pt x="244" y="271"/>
                </a:lnTo>
                <a:lnTo>
                  <a:pt x="244" y="273"/>
                </a:lnTo>
                <a:lnTo>
                  <a:pt x="242" y="273"/>
                </a:lnTo>
                <a:lnTo>
                  <a:pt x="242" y="275"/>
                </a:lnTo>
                <a:lnTo>
                  <a:pt x="242" y="277"/>
                </a:lnTo>
                <a:lnTo>
                  <a:pt x="242" y="279"/>
                </a:lnTo>
                <a:lnTo>
                  <a:pt x="240" y="279"/>
                </a:lnTo>
                <a:lnTo>
                  <a:pt x="240" y="280"/>
                </a:lnTo>
                <a:lnTo>
                  <a:pt x="242" y="280"/>
                </a:lnTo>
                <a:lnTo>
                  <a:pt x="240" y="282"/>
                </a:lnTo>
                <a:lnTo>
                  <a:pt x="240" y="284"/>
                </a:lnTo>
                <a:lnTo>
                  <a:pt x="242" y="284"/>
                </a:lnTo>
                <a:lnTo>
                  <a:pt x="242" y="286"/>
                </a:lnTo>
                <a:lnTo>
                  <a:pt x="242" y="288"/>
                </a:lnTo>
                <a:lnTo>
                  <a:pt x="242" y="290"/>
                </a:lnTo>
                <a:lnTo>
                  <a:pt x="242" y="292"/>
                </a:lnTo>
                <a:lnTo>
                  <a:pt x="242" y="294"/>
                </a:lnTo>
                <a:lnTo>
                  <a:pt x="240" y="294"/>
                </a:lnTo>
                <a:lnTo>
                  <a:pt x="240" y="296"/>
                </a:lnTo>
                <a:lnTo>
                  <a:pt x="240" y="298"/>
                </a:lnTo>
                <a:lnTo>
                  <a:pt x="238" y="298"/>
                </a:lnTo>
                <a:lnTo>
                  <a:pt x="238" y="300"/>
                </a:lnTo>
                <a:lnTo>
                  <a:pt x="238" y="302"/>
                </a:lnTo>
                <a:lnTo>
                  <a:pt x="236" y="302"/>
                </a:lnTo>
                <a:lnTo>
                  <a:pt x="236" y="304"/>
                </a:lnTo>
                <a:lnTo>
                  <a:pt x="234" y="304"/>
                </a:lnTo>
                <a:lnTo>
                  <a:pt x="234" y="305"/>
                </a:lnTo>
                <a:lnTo>
                  <a:pt x="232" y="305"/>
                </a:lnTo>
                <a:lnTo>
                  <a:pt x="232" y="307"/>
                </a:lnTo>
                <a:lnTo>
                  <a:pt x="230" y="307"/>
                </a:lnTo>
                <a:lnTo>
                  <a:pt x="230" y="309"/>
                </a:lnTo>
                <a:lnTo>
                  <a:pt x="228" y="309"/>
                </a:lnTo>
                <a:lnTo>
                  <a:pt x="227" y="309"/>
                </a:lnTo>
                <a:lnTo>
                  <a:pt x="225" y="307"/>
                </a:lnTo>
                <a:lnTo>
                  <a:pt x="223" y="307"/>
                </a:lnTo>
                <a:lnTo>
                  <a:pt x="221" y="307"/>
                </a:lnTo>
                <a:lnTo>
                  <a:pt x="221" y="305"/>
                </a:lnTo>
                <a:lnTo>
                  <a:pt x="219" y="305"/>
                </a:lnTo>
                <a:lnTo>
                  <a:pt x="217" y="304"/>
                </a:lnTo>
                <a:lnTo>
                  <a:pt x="215" y="302"/>
                </a:lnTo>
                <a:lnTo>
                  <a:pt x="213" y="302"/>
                </a:lnTo>
                <a:lnTo>
                  <a:pt x="211" y="302"/>
                </a:lnTo>
                <a:lnTo>
                  <a:pt x="209" y="302"/>
                </a:lnTo>
                <a:lnTo>
                  <a:pt x="207" y="302"/>
                </a:lnTo>
                <a:lnTo>
                  <a:pt x="205" y="302"/>
                </a:lnTo>
                <a:lnTo>
                  <a:pt x="204" y="302"/>
                </a:lnTo>
                <a:lnTo>
                  <a:pt x="202" y="302"/>
                </a:lnTo>
                <a:lnTo>
                  <a:pt x="200" y="302"/>
                </a:lnTo>
                <a:lnTo>
                  <a:pt x="198" y="302"/>
                </a:lnTo>
                <a:lnTo>
                  <a:pt x="196" y="302"/>
                </a:lnTo>
                <a:lnTo>
                  <a:pt x="194" y="300"/>
                </a:lnTo>
                <a:lnTo>
                  <a:pt x="194" y="302"/>
                </a:lnTo>
                <a:lnTo>
                  <a:pt x="194" y="300"/>
                </a:lnTo>
                <a:lnTo>
                  <a:pt x="192" y="300"/>
                </a:lnTo>
                <a:lnTo>
                  <a:pt x="190" y="300"/>
                </a:lnTo>
                <a:lnTo>
                  <a:pt x="190" y="302"/>
                </a:lnTo>
                <a:lnTo>
                  <a:pt x="190" y="304"/>
                </a:lnTo>
                <a:lnTo>
                  <a:pt x="190" y="305"/>
                </a:lnTo>
                <a:lnTo>
                  <a:pt x="192" y="307"/>
                </a:lnTo>
                <a:lnTo>
                  <a:pt x="190" y="309"/>
                </a:lnTo>
                <a:lnTo>
                  <a:pt x="190" y="311"/>
                </a:lnTo>
                <a:lnTo>
                  <a:pt x="188" y="311"/>
                </a:lnTo>
                <a:lnTo>
                  <a:pt x="188" y="313"/>
                </a:lnTo>
                <a:lnTo>
                  <a:pt x="186" y="313"/>
                </a:lnTo>
                <a:lnTo>
                  <a:pt x="184" y="311"/>
                </a:lnTo>
                <a:lnTo>
                  <a:pt x="182" y="311"/>
                </a:lnTo>
                <a:lnTo>
                  <a:pt x="180" y="311"/>
                </a:lnTo>
                <a:lnTo>
                  <a:pt x="179" y="311"/>
                </a:lnTo>
                <a:lnTo>
                  <a:pt x="179" y="309"/>
                </a:lnTo>
                <a:lnTo>
                  <a:pt x="177" y="309"/>
                </a:lnTo>
                <a:lnTo>
                  <a:pt x="175" y="309"/>
                </a:lnTo>
                <a:lnTo>
                  <a:pt x="173" y="309"/>
                </a:lnTo>
                <a:lnTo>
                  <a:pt x="171" y="309"/>
                </a:lnTo>
                <a:lnTo>
                  <a:pt x="171" y="311"/>
                </a:lnTo>
                <a:lnTo>
                  <a:pt x="171" y="313"/>
                </a:lnTo>
                <a:lnTo>
                  <a:pt x="171" y="315"/>
                </a:lnTo>
                <a:lnTo>
                  <a:pt x="169" y="315"/>
                </a:lnTo>
                <a:lnTo>
                  <a:pt x="169" y="317"/>
                </a:lnTo>
                <a:lnTo>
                  <a:pt x="167" y="317"/>
                </a:lnTo>
                <a:lnTo>
                  <a:pt x="167" y="319"/>
                </a:lnTo>
                <a:lnTo>
                  <a:pt x="165" y="319"/>
                </a:lnTo>
                <a:lnTo>
                  <a:pt x="163" y="319"/>
                </a:lnTo>
                <a:lnTo>
                  <a:pt x="161" y="319"/>
                </a:lnTo>
                <a:lnTo>
                  <a:pt x="159" y="319"/>
                </a:lnTo>
                <a:lnTo>
                  <a:pt x="157" y="319"/>
                </a:lnTo>
                <a:lnTo>
                  <a:pt x="156" y="319"/>
                </a:lnTo>
                <a:lnTo>
                  <a:pt x="152" y="319"/>
                </a:lnTo>
                <a:lnTo>
                  <a:pt x="150" y="317"/>
                </a:lnTo>
                <a:lnTo>
                  <a:pt x="148" y="317"/>
                </a:lnTo>
                <a:lnTo>
                  <a:pt x="144" y="317"/>
                </a:lnTo>
                <a:lnTo>
                  <a:pt x="142" y="315"/>
                </a:lnTo>
                <a:lnTo>
                  <a:pt x="140" y="315"/>
                </a:lnTo>
                <a:lnTo>
                  <a:pt x="138" y="315"/>
                </a:lnTo>
                <a:lnTo>
                  <a:pt x="136" y="313"/>
                </a:lnTo>
                <a:lnTo>
                  <a:pt x="134" y="311"/>
                </a:lnTo>
                <a:lnTo>
                  <a:pt x="133" y="311"/>
                </a:lnTo>
                <a:lnTo>
                  <a:pt x="131" y="309"/>
                </a:lnTo>
                <a:lnTo>
                  <a:pt x="129" y="311"/>
                </a:lnTo>
                <a:lnTo>
                  <a:pt x="127" y="311"/>
                </a:lnTo>
                <a:lnTo>
                  <a:pt x="127" y="309"/>
                </a:lnTo>
                <a:lnTo>
                  <a:pt x="125" y="309"/>
                </a:lnTo>
                <a:lnTo>
                  <a:pt x="123" y="309"/>
                </a:lnTo>
                <a:lnTo>
                  <a:pt x="121" y="309"/>
                </a:lnTo>
                <a:lnTo>
                  <a:pt x="119" y="309"/>
                </a:lnTo>
                <a:lnTo>
                  <a:pt x="117" y="311"/>
                </a:lnTo>
                <a:lnTo>
                  <a:pt x="115" y="309"/>
                </a:lnTo>
                <a:lnTo>
                  <a:pt x="113" y="309"/>
                </a:lnTo>
                <a:lnTo>
                  <a:pt x="113" y="307"/>
                </a:lnTo>
                <a:lnTo>
                  <a:pt x="113" y="305"/>
                </a:lnTo>
                <a:lnTo>
                  <a:pt x="113" y="304"/>
                </a:lnTo>
                <a:lnTo>
                  <a:pt x="111" y="302"/>
                </a:lnTo>
                <a:lnTo>
                  <a:pt x="109" y="300"/>
                </a:lnTo>
                <a:lnTo>
                  <a:pt x="108" y="298"/>
                </a:lnTo>
                <a:lnTo>
                  <a:pt x="108" y="296"/>
                </a:lnTo>
                <a:lnTo>
                  <a:pt x="106" y="296"/>
                </a:lnTo>
                <a:lnTo>
                  <a:pt x="104" y="296"/>
                </a:lnTo>
                <a:lnTo>
                  <a:pt x="104" y="294"/>
                </a:lnTo>
                <a:lnTo>
                  <a:pt x="102" y="294"/>
                </a:lnTo>
                <a:lnTo>
                  <a:pt x="100" y="292"/>
                </a:lnTo>
                <a:lnTo>
                  <a:pt x="100" y="290"/>
                </a:lnTo>
                <a:lnTo>
                  <a:pt x="98" y="288"/>
                </a:lnTo>
                <a:lnTo>
                  <a:pt x="96" y="286"/>
                </a:lnTo>
                <a:lnTo>
                  <a:pt x="94" y="280"/>
                </a:lnTo>
                <a:lnTo>
                  <a:pt x="92" y="279"/>
                </a:lnTo>
                <a:lnTo>
                  <a:pt x="92" y="277"/>
                </a:lnTo>
                <a:lnTo>
                  <a:pt x="90" y="275"/>
                </a:lnTo>
                <a:lnTo>
                  <a:pt x="88" y="275"/>
                </a:lnTo>
                <a:lnTo>
                  <a:pt x="88" y="273"/>
                </a:lnTo>
                <a:lnTo>
                  <a:pt x="86" y="271"/>
                </a:lnTo>
                <a:lnTo>
                  <a:pt x="86" y="267"/>
                </a:lnTo>
                <a:lnTo>
                  <a:pt x="85" y="261"/>
                </a:lnTo>
                <a:lnTo>
                  <a:pt x="83" y="257"/>
                </a:lnTo>
                <a:lnTo>
                  <a:pt x="81" y="252"/>
                </a:lnTo>
                <a:lnTo>
                  <a:pt x="79" y="250"/>
                </a:lnTo>
                <a:lnTo>
                  <a:pt x="79" y="248"/>
                </a:lnTo>
                <a:lnTo>
                  <a:pt x="77" y="244"/>
                </a:lnTo>
                <a:lnTo>
                  <a:pt x="75" y="240"/>
                </a:lnTo>
                <a:lnTo>
                  <a:pt x="73" y="232"/>
                </a:lnTo>
                <a:lnTo>
                  <a:pt x="71" y="229"/>
                </a:lnTo>
                <a:lnTo>
                  <a:pt x="67" y="225"/>
                </a:lnTo>
                <a:lnTo>
                  <a:pt x="65" y="223"/>
                </a:lnTo>
                <a:lnTo>
                  <a:pt x="63" y="223"/>
                </a:lnTo>
                <a:lnTo>
                  <a:pt x="62" y="221"/>
                </a:lnTo>
                <a:lnTo>
                  <a:pt x="54" y="219"/>
                </a:lnTo>
                <a:lnTo>
                  <a:pt x="52" y="219"/>
                </a:lnTo>
                <a:lnTo>
                  <a:pt x="48" y="219"/>
                </a:lnTo>
                <a:lnTo>
                  <a:pt x="44" y="217"/>
                </a:lnTo>
                <a:lnTo>
                  <a:pt x="44" y="215"/>
                </a:lnTo>
                <a:lnTo>
                  <a:pt x="44" y="213"/>
                </a:lnTo>
                <a:lnTo>
                  <a:pt x="44" y="211"/>
                </a:lnTo>
                <a:lnTo>
                  <a:pt x="44" y="209"/>
                </a:lnTo>
                <a:lnTo>
                  <a:pt x="42" y="209"/>
                </a:lnTo>
                <a:lnTo>
                  <a:pt x="42" y="208"/>
                </a:lnTo>
                <a:lnTo>
                  <a:pt x="40" y="208"/>
                </a:lnTo>
                <a:lnTo>
                  <a:pt x="40" y="206"/>
                </a:lnTo>
                <a:lnTo>
                  <a:pt x="40" y="204"/>
                </a:lnTo>
                <a:lnTo>
                  <a:pt x="40" y="202"/>
                </a:lnTo>
                <a:lnTo>
                  <a:pt x="38" y="200"/>
                </a:lnTo>
                <a:lnTo>
                  <a:pt x="38" y="198"/>
                </a:lnTo>
                <a:lnTo>
                  <a:pt x="38" y="196"/>
                </a:lnTo>
                <a:lnTo>
                  <a:pt x="38" y="194"/>
                </a:lnTo>
                <a:lnTo>
                  <a:pt x="38" y="192"/>
                </a:lnTo>
                <a:lnTo>
                  <a:pt x="37" y="190"/>
                </a:lnTo>
                <a:lnTo>
                  <a:pt x="35" y="190"/>
                </a:lnTo>
                <a:lnTo>
                  <a:pt x="35" y="188"/>
                </a:lnTo>
                <a:lnTo>
                  <a:pt x="33" y="184"/>
                </a:lnTo>
                <a:lnTo>
                  <a:pt x="31" y="183"/>
                </a:lnTo>
                <a:lnTo>
                  <a:pt x="31" y="181"/>
                </a:lnTo>
                <a:lnTo>
                  <a:pt x="31" y="179"/>
                </a:lnTo>
                <a:lnTo>
                  <a:pt x="31" y="177"/>
                </a:lnTo>
                <a:lnTo>
                  <a:pt x="29" y="175"/>
                </a:lnTo>
                <a:lnTo>
                  <a:pt x="27" y="175"/>
                </a:lnTo>
                <a:lnTo>
                  <a:pt x="27" y="173"/>
                </a:lnTo>
                <a:lnTo>
                  <a:pt x="25" y="171"/>
                </a:lnTo>
                <a:lnTo>
                  <a:pt x="23" y="169"/>
                </a:lnTo>
                <a:lnTo>
                  <a:pt x="21" y="165"/>
                </a:lnTo>
                <a:lnTo>
                  <a:pt x="21" y="163"/>
                </a:lnTo>
                <a:lnTo>
                  <a:pt x="19" y="163"/>
                </a:lnTo>
                <a:lnTo>
                  <a:pt x="19" y="160"/>
                </a:lnTo>
                <a:lnTo>
                  <a:pt x="17" y="158"/>
                </a:lnTo>
                <a:lnTo>
                  <a:pt x="15" y="156"/>
                </a:lnTo>
                <a:lnTo>
                  <a:pt x="15" y="154"/>
                </a:lnTo>
                <a:lnTo>
                  <a:pt x="15" y="152"/>
                </a:lnTo>
                <a:lnTo>
                  <a:pt x="15" y="150"/>
                </a:lnTo>
                <a:lnTo>
                  <a:pt x="15" y="148"/>
                </a:lnTo>
                <a:lnTo>
                  <a:pt x="14" y="148"/>
                </a:lnTo>
                <a:lnTo>
                  <a:pt x="14" y="146"/>
                </a:lnTo>
                <a:lnTo>
                  <a:pt x="15" y="146"/>
                </a:lnTo>
                <a:lnTo>
                  <a:pt x="15" y="144"/>
                </a:lnTo>
                <a:lnTo>
                  <a:pt x="15" y="142"/>
                </a:lnTo>
                <a:lnTo>
                  <a:pt x="15" y="140"/>
                </a:lnTo>
                <a:lnTo>
                  <a:pt x="14" y="140"/>
                </a:lnTo>
                <a:lnTo>
                  <a:pt x="12" y="138"/>
                </a:lnTo>
                <a:lnTo>
                  <a:pt x="8" y="136"/>
                </a:lnTo>
                <a:lnTo>
                  <a:pt x="8" y="135"/>
                </a:lnTo>
                <a:lnTo>
                  <a:pt x="6" y="133"/>
                </a:lnTo>
                <a:lnTo>
                  <a:pt x="6" y="131"/>
                </a:lnTo>
                <a:lnTo>
                  <a:pt x="6" y="129"/>
                </a:lnTo>
                <a:lnTo>
                  <a:pt x="4" y="127"/>
                </a:lnTo>
                <a:lnTo>
                  <a:pt x="4" y="125"/>
                </a:lnTo>
                <a:lnTo>
                  <a:pt x="6" y="125"/>
                </a:lnTo>
                <a:lnTo>
                  <a:pt x="6" y="123"/>
                </a:lnTo>
                <a:lnTo>
                  <a:pt x="8" y="123"/>
                </a:lnTo>
                <a:lnTo>
                  <a:pt x="10" y="123"/>
                </a:lnTo>
                <a:lnTo>
                  <a:pt x="10" y="121"/>
                </a:lnTo>
                <a:lnTo>
                  <a:pt x="10" y="119"/>
                </a:lnTo>
                <a:lnTo>
                  <a:pt x="12" y="117"/>
                </a:lnTo>
                <a:lnTo>
                  <a:pt x="12" y="115"/>
                </a:lnTo>
                <a:lnTo>
                  <a:pt x="12" y="113"/>
                </a:lnTo>
                <a:lnTo>
                  <a:pt x="12" y="112"/>
                </a:lnTo>
                <a:lnTo>
                  <a:pt x="10" y="110"/>
                </a:lnTo>
                <a:lnTo>
                  <a:pt x="8" y="110"/>
                </a:lnTo>
                <a:lnTo>
                  <a:pt x="8" y="112"/>
                </a:lnTo>
                <a:lnTo>
                  <a:pt x="6" y="110"/>
                </a:lnTo>
                <a:lnTo>
                  <a:pt x="4" y="110"/>
                </a:lnTo>
                <a:lnTo>
                  <a:pt x="4" y="108"/>
                </a:lnTo>
                <a:lnTo>
                  <a:pt x="2" y="106"/>
                </a:lnTo>
                <a:lnTo>
                  <a:pt x="2" y="104"/>
                </a:lnTo>
                <a:lnTo>
                  <a:pt x="2" y="102"/>
                </a:lnTo>
                <a:lnTo>
                  <a:pt x="4" y="102"/>
                </a:lnTo>
                <a:lnTo>
                  <a:pt x="4" y="100"/>
                </a:lnTo>
                <a:lnTo>
                  <a:pt x="4" y="98"/>
                </a:lnTo>
                <a:lnTo>
                  <a:pt x="2" y="98"/>
                </a:lnTo>
                <a:lnTo>
                  <a:pt x="2" y="94"/>
                </a:lnTo>
                <a:lnTo>
                  <a:pt x="2" y="92"/>
                </a:lnTo>
                <a:lnTo>
                  <a:pt x="2" y="90"/>
                </a:lnTo>
                <a:lnTo>
                  <a:pt x="0" y="90"/>
                </a:lnTo>
                <a:lnTo>
                  <a:pt x="0" y="88"/>
                </a:lnTo>
                <a:lnTo>
                  <a:pt x="0" y="87"/>
                </a:lnTo>
                <a:lnTo>
                  <a:pt x="2" y="87"/>
                </a:lnTo>
                <a:lnTo>
                  <a:pt x="2" y="85"/>
                </a:lnTo>
                <a:lnTo>
                  <a:pt x="4" y="85"/>
                </a:lnTo>
                <a:lnTo>
                  <a:pt x="6" y="85"/>
                </a:lnTo>
                <a:lnTo>
                  <a:pt x="8" y="85"/>
                </a:lnTo>
                <a:lnTo>
                  <a:pt x="8" y="83"/>
                </a:lnTo>
                <a:lnTo>
                  <a:pt x="8" y="81"/>
                </a:lnTo>
                <a:lnTo>
                  <a:pt x="8" y="79"/>
                </a:lnTo>
                <a:lnTo>
                  <a:pt x="8" y="77"/>
                </a:lnTo>
                <a:lnTo>
                  <a:pt x="10" y="75"/>
                </a:lnTo>
                <a:lnTo>
                  <a:pt x="10" y="73"/>
                </a:lnTo>
                <a:lnTo>
                  <a:pt x="12" y="71"/>
                </a:lnTo>
                <a:lnTo>
                  <a:pt x="12" y="69"/>
                </a:lnTo>
                <a:lnTo>
                  <a:pt x="12" y="67"/>
                </a:lnTo>
                <a:lnTo>
                  <a:pt x="14" y="65"/>
                </a:lnTo>
                <a:lnTo>
                  <a:pt x="15" y="64"/>
                </a:lnTo>
                <a:lnTo>
                  <a:pt x="15" y="62"/>
                </a:lnTo>
                <a:lnTo>
                  <a:pt x="15" y="60"/>
                </a:lnTo>
                <a:lnTo>
                  <a:pt x="17" y="60"/>
                </a:lnTo>
                <a:lnTo>
                  <a:pt x="15" y="58"/>
                </a:lnTo>
                <a:lnTo>
                  <a:pt x="17" y="56"/>
                </a:lnTo>
                <a:lnTo>
                  <a:pt x="17" y="54"/>
                </a:lnTo>
                <a:lnTo>
                  <a:pt x="19" y="52"/>
                </a:lnTo>
                <a:lnTo>
                  <a:pt x="19" y="50"/>
                </a:lnTo>
                <a:lnTo>
                  <a:pt x="21" y="48"/>
                </a:lnTo>
                <a:lnTo>
                  <a:pt x="21" y="46"/>
                </a:lnTo>
                <a:lnTo>
                  <a:pt x="21" y="44"/>
                </a:lnTo>
                <a:lnTo>
                  <a:pt x="21" y="42"/>
                </a:lnTo>
                <a:lnTo>
                  <a:pt x="21" y="40"/>
                </a:lnTo>
                <a:lnTo>
                  <a:pt x="23" y="40"/>
                </a:lnTo>
                <a:lnTo>
                  <a:pt x="25" y="40"/>
                </a:lnTo>
                <a:lnTo>
                  <a:pt x="25" y="39"/>
                </a:lnTo>
                <a:lnTo>
                  <a:pt x="23" y="39"/>
                </a:lnTo>
                <a:lnTo>
                  <a:pt x="23" y="37"/>
                </a:lnTo>
                <a:lnTo>
                  <a:pt x="23" y="35"/>
                </a:lnTo>
                <a:lnTo>
                  <a:pt x="23" y="33"/>
                </a:lnTo>
                <a:lnTo>
                  <a:pt x="23" y="31"/>
                </a:lnTo>
                <a:lnTo>
                  <a:pt x="21" y="31"/>
                </a:lnTo>
                <a:lnTo>
                  <a:pt x="21" y="29"/>
                </a:lnTo>
                <a:lnTo>
                  <a:pt x="21" y="27"/>
                </a:lnTo>
                <a:lnTo>
                  <a:pt x="21" y="25"/>
                </a:lnTo>
                <a:lnTo>
                  <a:pt x="21" y="23"/>
                </a:lnTo>
                <a:lnTo>
                  <a:pt x="19" y="23"/>
                </a:lnTo>
                <a:lnTo>
                  <a:pt x="17" y="25"/>
                </a:lnTo>
                <a:lnTo>
                  <a:pt x="15" y="25"/>
                </a:lnTo>
                <a:lnTo>
                  <a:pt x="14" y="23"/>
                </a:lnTo>
                <a:lnTo>
                  <a:pt x="12" y="21"/>
                </a:lnTo>
                <a:lnTo>
                  <a:pt x="12" y="19"/>
                </a:lnTo>
                <a:lnTo>
                  <a:pt x="12" y="17"/>
                </a:lnTo>
                <a:lnTo>
                  <a:pt x="10" y="16"/>
                </a:lnTo>
                <a:lnTo>
                  <a:pt x="8" y="14"/>
                </a:lnTo>
                <a:lnTo>
                  <a:pt x="10" y="10"/>
                </a:lnTo>
                <a:lnTo>
                  <a:pt x="10" y="8"/>
                </a:lnTo>
                <a:lnTo>
                  <a:pt x="8" y="6"/>
                </a:lnTo>
                <a:lnTo>
                  <a:pt x="8" y="2"/>
                </a:lnTo>
                <a:lnTo>
                  <a:pt x="10" y="0"/>
                </a:lnTo>
                <a:lnTo>
                  <a:pt x="12" y="0"/>
                </a:lnTo>
                <a:lnTo>
                  <a:pt x="12" y="2"/>
                </a:lnTo>
                <a:lnTo>
                  <a:pt x="12" y="4"/>
                </a:lnTo>
                <a:lnTo>
                  <a:pt x="14" y="4"/>
                </a:lnTo>
                <a:lnTo>
                  <a:pt x="14" y="6"/>
                </a:lnTo>
                <a:lnTo>
                  <a:pt x="15" y="6"/>
                </a:lnTo>
                <a:lnTo>
                  <a:pt x="15" y="8"/>
                </a:lnTo>
                <a:lnTo>
                  <a:pt x="17" y="8"/>
                </a:lnTo>
                <a:lnTo>
                  <a:pt x="19" y="8"/>
                </a:lnTo>
                <a:lnTo>
                  <a:pt x="19" y="10"/>
                </a:lnTo>
                <a:lnTo>
                  <a:pt x="21" y="10"/>
                </a:lnTo>
                <a:close/>
              </a:path>
            </a:pathLst>
          </a:custGeom>
          <a:solidFill>
            <a:srgbClr val="CBF2C2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2" name="Freeform 1722">
            <a:extLst>
              <a:ext uri="{FF2B5EF4-FFF2-40B4-BE49-F238E27FC236}">
                <a16:creationId xmlns:a16="http://schemas.microsoft.com/office/drawing/2014/main" id="{DE3B9EF5-4252-4F61-8C08-E8E7FEC86C68}"/>
              </a:ext>
            </a:extLst>
          </p:cNvPr>
          <p:cNvSpPr>
            <a:spLocks/>
          </p:cNvSpPr>
          <p:nvPr/>
        </p:nvSpPr>
        <p:spPr bwMode="auto">
          <a:xfrm>
            <a:off x="5299076" y="2201864"/>
            <a:ext cx="808038" cy="322263"/>
          </a:xfrm>
          <a:custGeom>
            <a:avLst/>
            <a:gdLst>
              <a:gd name="T0" fmla="*/ 64 w 509"/>
              <a:gd name="T1" fmla="*/ 21 h 203"/>
              <a:gd name="T2" fmla="*/ 79 w 509"/>
              <a:gd name="T3" fmla="*/ 30 h 203"/>
              <a:gd name="T4" fmla="*/ 96 w 509"/>
              <a:gd name="T5" fmla="*/ 38 h 203"/>
              <a:gd name="T6" fmla="*/ 116 w 509"/>
              <a:gd name="T7" fmla="*/ 44 h 203"/>
              <a:gd name="T8" fmla="*/ 137 w 509"/>
              <a:gd name="T9" fmla="*/ 48 h 203"/>
              <a:gd name="T10" fmla="*/ 156 w 509"/>
              <a:gd name="T11" fmla="*/ 53 h 203"/>
              <a:gd name="T12" fmla="*/ 165 w 509"/>
              <a:gd name="T13" fmla="*/ 61 h 203"/>
              <a:gd name="T14" fmla="*/ 185 w 509"/>
              <a:gd name="T15" fmla="*/ 67 h 203"/>
              <a:gd name="T16" fmla="*/ 208 w 509"/>
              <a:gd name="T17" fmla="*/ 69 h 203"/>
              <a:gd name="T18" fmla="*/ 231 w 509"/>
              <a:gd name="T19" fmla="*/ 67 h 203"/>
              <a:gd name="T20" fmla="*/ 248 w 509"/>
              <a:gd name="T21" fmla="*/ 63 h 203"/>
              <a:gd name="T22" fmla="*/ 261 w 509"/>
              <a:gd name="T23" fmla="*/ 59 h 203"/>
              <a:gd name="T24" fmla="*/ 281 w 509"/>
              <a:gd name="T25" fmla="*/ 53 h 203"/>
              <a:gd name="T26" fmla="*/ 302 w 509"/>
              <a:gd name="T27" fmla="*/ 49 h 203"/>
              <a:gd name="T28" fmla="*/ 323 w 509"/>
              <a:gd name="T29" fmla="*/ 46 h 203"/>
              <a:gd name="T30" fmla="*/ 346 w 509"/>
              <a:gd name="T31" fmla="*/ 40 h 203"/>
              <a:gd name="T32" fmla="*/ 365 w 509"/>
              <a:gd name="T33" fmla="*/ 32 h 203"/>
              <a:gd name="T34" fmla="*/ 386 w 509"/>
              <a:gd name="T35" fmla="*/ 28 h 203"/>
              <a:gd name="T36" fmla="*/ 407 w 509"/>
              <a:gd name="T37" fmla="*/ 24 h 203"/>
              <a:gd name="T38" fmla="*/ 428 w 509"/>
              <a:gd name="T39" fmla="*/ 21 h 203"/>
              <a:gd name="T40" fmla="*/ 451 w 509"/>
              <a:gd name="T41" fmla="*/ 19 h 203"/>
              <a:gd name="T42" fmla="*/ 474 w 509"/>
              <a:gd name="T43" fmla="*/ 17 h 203"/>
              <a:gd name="T44" fmla="*/ 463 w 509"/>
              <a:gd name="T45" fmla="*/ 23 h 203"/>
              <a:gd name="T46" fmla="*/ 444 w 509"/>
              <a:gd name="T47" fmla="*/ 24 h 203"/>
              <a:gd name="T48" fmla="*/ 425 w 509"/>
              <a:gd name="T49" fmla="*/ 26 h 203"/>
              <a:gd name="T50" fmla="*/ 430 w 509"/>
              <a:gd name="T51" fmla="*/ 30 h 203"/>
              <a:gd name="T52" fmla="*/ 407 w 509"/>
              <a:gd name="T53" fmla="*/ 28 h 203"/>
              <a:gd name="T54" fmla="*/ 415 w 509"/>
              <a:gd name="T55" fmla="*/ 36 h 203"/>
              <a:gd name="T56" fmla="*/ 428 w 509"/>
              <a:gd name="T57" fmla="*/ 38 h 203"/>
              <a:gd name="T58" fmla="*/ 446 w 509"/>
              <a:gd name="T59" fmla="*/ 36 h 203"/>
              <a:gd name="T60" fmla="*/ 461 w 509"/>
              <a:gd name="T61" fmla="*/ 36 h 203"/>
              <a:gd name="T62" fmla="*/ 471 w 509"/>
              <a:gd name="T63" fmla="*/ 51 h 203"/>
              <a:gd name="T64" fmla="*/ 488 w 509"/>
              <a:gd name="T65" fmla="*/ 61 h 203"/>
              <a:gd name="T66" fmla="*/ 505 w 509"/>
              <a:gd name="T67" fmla="*/ 65 h 203"/>
              <a:gd name="T68" fmla="*/ 505 w 509"/>
              <a:gd name="T69" fmla="*/ 80 h 203"/>
              <a:gd name="T70" fmla="*/ 486 w 509"/>
              <a:gd name="T71" fmla="*/ 94 h 203"/>
              <a:gd name="T72" fmla="*/ 474 w 509"/>
              <a:gd name="T73" fmla="*/ 126 h 203"/>
              <a:gd name="T74" fmla="*/ 446 w 509"/>
              <a:gd name="T75" fmla="*/ 149 h 203"/>
              <a:gd name="T76" fmla="*/ 413 w 509"/>
              <a:gd name="T77" fmla="*/ 155 h 203"/>
              <a:gd name="T78" fmla="*/ 384 w 509"/>
              <a:gd name="T79" fmla="*/ 170 h 203"/>
              <a:gd name="T80" fmla="*/ 365 w 509"/>
              <a:gd name="T81" fmla="*/ 180 h 203"/>
              <a:gd name="T82" fmla="*/ 352 w 509"/>
              <a:gd name="T83" fmla="*/ 191 h 203"/>
              <a:gd name="T84" fmla="*/ 334 w 509"/>
              <a:gd name="T85" fmla="*/ 188 h 203"/>
              <a:gd name="T86" fmla="*/ 317 w 509"/>
              <a:gd name="T87" fmla="*/ 180 h 203"/>
              <a:gd name="T88" fmla="*/ 279 w 509"/>
              <a:gd name="T89" fmla="*/ 180 h 203"/>
              <a:gd name="T90" fmla="*/ 240 w 509"/>
              <a:gd name="T91" fmla="*/ 203 h 203"/>
              <a:gd name="T92" fmla="*/ 202 w 509"/>
              <a:gd name="T93" fmla="*/ 176 h 203"/>
              <a:gd name="T94" fmla="*/ 167 w 509"/>
              <a:gd name="T95" fmla="*/ 151 h 203"/>
              <a:gd name="T96" fmla="*/ 133 w 509"/>
              <a:gd name="T97" fmla="*/ 136 h 203"/>
              <a:gd name="T98" fmla="*/ 114 w 509"/>
              <a:gd name="T99" fmla="*/ 128 h 203"/>
              <a:gd name="T100" fmla="*/ 89 w 509"/>
              <a:gd name="T101" fmla="*/ 122 h 203"/>
              <a:gd name="T102" fmla="*/ 73 w 509"/>
              <a:gd name="T103" fmla="*/ 109 h 203"/>
              <a:gd name="T104" fmla="*/ 62 w 509"/>
              <a:gd name="T105" fmla="*/ 92 h 203"/>
              <a:gd name="T106" fmla="*/ 43 w 509"/>
              <a:gd name="T107" fmla="*/ 76 h 203"/>
              <a:gd name="T108" fmla="*/ 18 w 509"/>
              <a:gd name="T109" fmla="*/ 63 h 203"/>
              <a:gd name="T110" fmla="*/ 4 w 509"/>
              <a:gd name="T111" fmla="*/ 49 h 203"/>
              <a:gd name="T112" fmla="*/ 14 w 509"/>
              <a:gd name="T113" fmla="*/ 34 h 203"/>
              <a:gd name="T114" fmla="*/ 16 w 509"/>
              <a:gd name="T115" fmla="*/ 17 h 203"/>
              <a:gd name="T116" fmla="*/ 31 w 509"/>
              <a:gd name="T117" fmla="*/ 3 h 203"/>
              <a:gd name="T118" fmla="*/ 45 w 509"/>
              <a:gd name="T119" fmla="*/ 7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9" h="203">
                <a:moveTo>
                  <a:pt x="50" y="11"/>
                </a:moveTo>
                <a:lnTo>
                  <a:pt x="50" y="13"/>
                </a:lnTo>
                <a:lnTo>
                  <a:pt x="52" y="13"/>
                </a:lnTo>
                <a:lnTo>
                  <a:pt x="54" y="13"/>
                </a:lnTo>
                <a:lnTo>
                  <a:pt x="54" y="15"/>
                </a:lnTo>
                <a:lnTo>
                  <a:pt x="56" y="15"/>
                </a:lnTo>
                <a:lnTo>
                  <a:pt x="58" y="15"/>
                </a:lnTo>
                <a:lnTo>
                  <a:pt x="58" y="17"/>
                </a:lnTo>
                <a:lnTo>
                  <a:pt x="60" y="17"/>
                </a:lnTo>
                <a:lnTo>
                  <a:pt x="60" y="19"/>
                </a:lnTo>
                <a:lnTo>
                  <a:pt x="62" y="19"/>
                </a:lnTo>
                <a:lnTo>
                  <a:pt x="64" y="19"/>
                </a:lnTo>
                <a:lnTo>
                  <a:pt x="64" y="21"/>
                </a:lnTo>
                <a:lnTo>
                  <a:pt x="66" y="21"/>
                </a:lnTo>
                <a:lnTo>
                  <a:pt x="68" y="21"/>
                </a:lnTo>
                <a:lnTo>
                  <a:pt x="68" y="23"/>
                </a:lnTo>
                <a:lnTo>
                  <a:pt x="70" y="23"/>
                </a:lnTo>
                <a:lnTo>
                  <a:pt x="71" y="23"/>
                </a:lnTo>
                <a:lnTo>
                  <a:pt x="71" y="24"/>
                </a:lnTo>
                <a:lnTo>
                  <a:pt x="73" y="24"/>
                </a:lnTo>
                <a:lnTo>
                  <a:pt x="73" y="26"/>
                </a:lnTo>
                <a:lnTo>
                  <a:pt x="75" y="26"/>
                </a:lnTo>
                <a:lnTo>
                  <a:pt x="75" y="28"/>
                </a:lnTo>
                <a:lnTo>
                  <a:pt x="77" y="28"/>
                </a:lnTo>
                <a:lnTo>
                  <a:pt x="79" y="28"/>
                </a:lnTo>
                <a:lnTo>
                  <a:pt x="79" y="30"/>
                </a:lnTo>
                <a:lnTo>
                  <a:pt x="81" y="30"/>
                </a:lnTo>
                <a:lnTo>
                  <a:pt x="81" y="32"/>
                </a:lnTo>
                <a:lnTo>
                  <a:pt x="83" y="32"/>
                </a:lnTo>
                <a:lnTo>
                  <a:pt x="85" y="32"/>
                </a:lnTo>
                <a:lnTo>
                  <a:pt x="85" y="34"/>
                </a:lnTo>
                <a:lnTo>
                  <a:pt x="87" y="34"/>
                </a:lnTo>
                <a:lnTo>
                  <a:pt x="89" y="34"/>
                </a:lnTo>
                <a:lnTo>
                  <a:pt x="89" y="36"/>
                </a:lnTo>
                <a:lnTo>
                  <a:pt x="91" y="36"/>
                </a:lnTo>
                <a:lnTo>
                  <a:pt x="93" y="36"/>
                </a:lnTo>
                <a:lnTo>
                  <a:pt x="93" y="38"/>
                </a:lnTo>
                <a:lnTo>
                  <a:pt x="94" y="38"/>
                </a:lnTo>
                <a:lnTo>
                  <a:pt x="96" y="38"/>
                </a:lnTo>
                <a:lnTo>
                  <a:pt x="96" y="40"/>
                </a:lnTo>
                <a:lnTo>
                  <a:pt x="98" y="40"/>
                </a:lnTo>
                <a:lnTo>
                  <a:pt x="100" y="40"/>
                </a:lnTo>
                <a:lnTo>
                  <a:pt x="102" y="40"/>
                </a:lnTo>
                <a:lnTo>
                  <a:pt x="102" y="42"/>
                </a:lnTo>
                <a:lnTo>
                  <a:pt x="104" y="42"/>
                </a:lnTo>
                <a:lnTo>
                  <a:pt x="106" y="42"/>
                </a:lnTo>
                <a:lnTo>
                  <a:pt x="108" y="42"/>
                </a:lnTo>
                <a:lnTo>
                  <a:pt x="108" y="44"/>
                </a:lnTo>
                <a:lnTo>
                  <a:pt x="110" y="44"/>
                </a:lnTo>
                <a:lnTo>
                  <a:pt x="112" y="44"/>
                </a:lnTo>
                <a:lnTo>
                  <a:pt x="114" y="44"/>
                </a:lnTo>
                <a:lnTo>
                  <a:pt x="116" y="44"/>
                </a:lnTo>
                <a:lnTo>
                  <a:pt x="116" y="46"/>
                </a:lnTo>
                <a:lnTo>
                  <a:pt x="118" y="46"/>
                </a:lnTo>
                <a:lnTo>
                  <a:pt x="119" y="46"/>
                </a:lnTo>
                <a:lnTo>
                  <a:pt x="121" y="46"/>
                </a:lnTo>
                <a:lnTo>
                  <a:pt x="123" y="46"/>
                </a:lnTo>
                <a:lnTo>
                  <a:pt x="125" y="46"/>
                </a:lnTo>
                <a:lnTo>
                  <a:pt x="125" y="48"/>
                </a:lnTo>
                <a:lnTo>
                  <a:pt x="127" y="48"/>
                </a:lnTo>
                <a:lnTo>
                  <a:pt x="129" y="48"/>
                </a:lnTo>
                <a:lnTo>
                  <a:pt x="131" y="48"/>
                </a:lnTo>
                <a:lnTo>
                  <a:pt x="133" y="48"/>
                </a:lnTo>
                <a:lnTo>
                  <a:pt x="135" y="48"/>
                </a:lnTo>
                <a:lnTo>
                  <a:pt x="137" y="48"/>
                </a:lnTo>
                <a:lnTo>
                  <a:pt x="137" y="49"/>
                </a:lnTo>
                <a:lnTo>
                  <a:pt x="139" y="49"/>
                </a:lnTo>
                <a:lnTo>
                  <a:pt x="141" y="49"/>
                </a:lnTo>
                <a:lnTo>
                  <a:pt x="142" y="49"/>
                </a:lnTo>
                <a:lnTo>
                  <a:pt x="144" y="49"/>
                </a:lnTo>
                <a:lnTo>
                  <a:pt x="146" y="49"/>
                </a:lnTo>
                <a:lnTo>
                  <a:pt x="146" y="51"/>
                </a:lnTo>
                <a:lnTo>
                  <a:pt x="148" y="51"/>
                </a:lnTo>
                <a:lnTo>
                  <a:pt x="150" y="51"/>
                </a:lnTo>
                <a:lnTo>
                  <a:pt x="150" y="53"/>
                </a:lnTo>
                <a:lnTo>
                  <a:pt x="152" y="53"/>
                </a:lnTo>
                <a:lnTo>
                  <a:pt x="154" y="53"/>
                </a:lnTo>
                <a:lnTo>
                  <a:pt x="156" y="53"/>
                </a:lnTo>
                <a:lnTo>
                  <a:pt x="154" y="53"/>
                </a:lnTo>
                <a:lnTo>
                  <a:pt x="154" y="55"/>
                </a:lnTo>
                <a:lnTo>
                  <a:pt x="156" y="55"/>
                </a:lnTo>
                <a:lnTo>
                  <a:pt x="156" y="53"/>
                </a:lnTo>
                <a:lnTo>
                  <a:pt x="156" y="55"/>
                </a:lnTo>
                <a:lnTo>
                  <a:pt x="158" y="55"/>
                </a:lnTo>
                <a:lnTo>
                  <a:pt x="158" y="57"/>
                </a:lnTo>
                <a:lnTo>
                  <a:pt x="160" y="57"/>
                </a:lnTo>
                <a:lnTo>
                  <a:pt x="162" y="57"/>
                </a:lnTo>
                <a:lnTo>
                  <a:pt x="164" y="57"/>
                </a:lnTo>
                <a:lnTo>
                  <a:pt x="164" y="59"/>
                </a:lnTo>
                <a:lnTo>
                  <a:pt x="165" y="59"/>
                </a:lnTo>
                <a:lnTo>
                  <a:pt x="165" y="61"/>
                </a:lnTo>
                <a:lnTo>
                  <a:pt x="167" y="61"/>
                </a:lnTo>
                <a:lnTo>
                  <a:pt x="169" y="61"/>
                </a:lnTo>
                <a:lnTo>
                  <a:pt x="169" y="63"/>
                </a:lnTo>
                <a:lnTo>
                  <a:pt x="171" y="63"/>
                </a:lnTo>
                <a:lnTo>
                  <a:pt x="173" y="63"/>
                </a:lnTo>
                <a:lnTo>
                  <a:pt x="175" y="63"/>
                </a:lnTo>
                <a:lnTo>
                  <a:pt x="175" y="65"/>
                </a:lnTo>
                <a:lnTo>
                  <a:pt x="177" y="65"/>
                </a:lnTo>
                <a:lnTo>
                  <a:pt x="179" y="65"/>
                </a:lnTo>
                <a:lnTo>
                  <a:pt x="181" y="65"/>
                </a:lnTo>
                <a:lnTo>
                  <a:pt x="183" y="65"/>
                </a:lnTo>
                <a:lnTo>
                  <a:pt x="183" y="67"/>
                </a:lnTo>
                <a:lnTo>
                  <a:pt x="185" y="67"/>
                </a:lnTo>
                <a:lnTo>
                  <a:pt x="187" y="67"/>
                </a:lnTo>
                <a:lnTo>
                  <a:pt x="189" y="67"/>
                </a:lnTo>
                <a:lnTo>
                  <a:pt x="190" y="67"/>
                </a:lnTo>
                <a:lnTo>
                  <a:pt x="192" y="67"/>
                </a:lnTo>
                <a:lnTo>
                  <a:pt x="194" y="67"/>
                </a:lnTo>
                <a:lnTo>
                  <a:pt x="196" y="67"/>
                </a:lnTo>
                <a:lnTo>
                  <a:pt x="196" y="69"/>
                </a:lnTo>
                <a:lnTo>
                  <a:pt x="198" y="69"/>
                </a:lnTo>
                <a:lnTo>
                  <a:pt x="200" y="69"/>
                </a:lnTo>
                <a:lnTo>
                  <a:pt x="202" y="69"/>
                </a:lnTo>
                <a:lnTo>
                  <a:pt x="204" y="69"/>
                </a:lnTo>
                <a:lnTo>
                  <a:pt x="206" y="69"/>
                </a:lnTo>
                <a:lnTo>
                  <a:pt x="208" y="69"/>
                </a:lnTo>
                <a:lnTo>
                  <a:pt x="210" y="69"/>
                </a:lnTo>
                <a:lnTo>
                  <a:pt x="212" y="69"/>
                </a:lnTo>
                <a:lnTo>
                  <a:pt x="213" y="69"/>
                </a:lnTo>
                <a:lnTo>
                  <a:pt x="215" y="69"/>
                </a:lnTo>
                <a:lnTo>
                  <a:pt x="217" y="69"/>
                </a:lnTo>
                <a:lnTo>
                  <a:pt x="219" y="69"/>
                </a:lnTo>
                <a:lnTo>
                  <a:pt x="221" y="69"/>
                </a:lnTo>
                <a:lnTo>
                  <a:pt x="223" y="69"/>
                </a:lnTo>
                <a:lnTo>
                  <a:pt x="225" y="69"/>
                </a:lnTo>
                <a:lnTo>
                  <a:pt x="227" y="69"/>
                </a:lnTo>
                <a:lnTo>
                  <a:pt x="227" y="67"/>
                </a:lnTo>
                <a:lnTo>
                  <a:pt x="229" y="67"/>
                </a:lnTo>
                <a:lnTo>
                  <a:pt x="231" y="67"/>
                </a:lnTo>
                <a:lnTo>
                  <a:pt x="233" y="67"/>
                </a:lnTo>
                <a:lnTo>
                  <a:pt x="235" y="67"/>
                </a:lnTo>
                <a:lnTo>
                  <a:pt x="235" y="65"/>
                </a:lnTo>
                <a:lnTo>
                  <a:pt x="236" y="65"/>
                </a:lnTo>
                <a:lnTo>
                  <a:pt x="238" y="65"/>
                </a:lnTo>
                <a:lnTo>
                  <a:pt x="240" y="65"/>
                </a:lnTo>
                <a:lnTo>
                  <a:pt x="242" y="65"/>
                </a:lnTo>
                <a:lnTo>
                  <a:pt x="242" y="63"/>
                </a:lnTo>
                <a:lnTo>
                  <a:pt x="244" y="63"/>
                </a:lnTo>
                <a:lnTo>
                  <a:pt x="242" y="63"/>
                </a:lnTo>
                <a:lnTo>
                  <a:pt x="244" y="63"/>
                </a:lnTo>
                <a:lnTo>
                  <a:pt x="246" y="63"/>
                </a:lnTo>
                <a:lnTo>
                  <a:pt x="248" y="63"/>
                </a:lnTo>
                <a:lnTo>
                  <a:pt x="246" y="63"/>
                </a:lnTo>
                <a:lnTo>
                  <a:pt x="248" y="63"/>
                </a:lnTo>
                <a:lnTo>
                  <a:pt x="246" y="63"/>
                </a:lnTo>
                <a:lnTo>
                  <a:pt x="248" y="63"/>
                </a:lnTo>
                <a:lnTo>
                  <a:pt x="248" y="61"/>
                </a:lnTo>
                <a:lnTo>
                  <a:pt x="250" y="61"/>
                </a:lnTo>
                <a:lnTo>
                  <a:pt x="252" y="61"/>
                </a:lnTo>
                <a:lnTo>
                  <a:pt x="254" y="61"/>
                </a:lnTo>
                <a:lnTo>
                  <a:pt x="254" y="59"/>
                </a:lnTo>
                <a:lnTo>
                  <a:pt x="256" y="59"/>
                </a:lnTo>
                <a:lnTo>
                  <a:pt x="258" y="59"/>
                </a:lnTo>
                <a:lnTo>
                  <a:pt x="260" y="59"/>
                </a:lnTo>
                <a:lnTo>
                  <a:pt x="261" y="59"/>
                </a:lnTo>
                <a:lnTo>
                  <a:pt x="261" y="57"/>
                </a:lnTo>
                <a:lnTo>
                  <a:pt x="263" y="57"/>
                </a:lnTo>
                <a:lnTo>
                  <a:pt x="265" y="57"/>
                </a:lnTo>
                <a:lnTo>
                  <a:pt x="267" y="57"/>
                </a:lnTo>
                <a:lnTo>
                  <a:pt x="267" y="55"/>
                </a:lnTo>
                <a:lnTo>
                  <a:pt x="269" y="55"/>
                </a:lnTo>
                <a:lnTo>
                  <a:pt x="271" y="55"/>
                </a:lnTo>
                <a:lnTo>
                  <a:pt x="273" y="55"/>
                </a:lnTo>
                <a:lnTo>
                  <a:pt x="275" y="55"/>
                </a:lnTo>
                <a:lnTo>
                  <a:pt x="275" y="53"/>
                </a:lnTo>
                <a:lnTo>
                  <a:pt x="277" y="53"/>
                </a:lnTo>
                <a:lnTo>
                  <a:pt x="279" y="53"/>
                </a:lnTo>
                <a:lnTo>
                  <a:pt x="281" y="53"/>
                </a:lnTo>
                <a:lnTo>
                  <a:pt x="281" y="51"/>
                </a:lnTo>
                <a:lnTo>
                  <a:pt x="283" y="51"/>
                </a:lnTo>
                <a:lnTo>
                  <a:pt x="284" y="51"/>
                </a:lnTo>
                <a:lnTo>
                  <a:pt x="286" y="51"/>
                </a:lnTo>
                <a:lnTo>
                  <a:pt x="288" y="51"/>
                </a:lnTo>
                <a:lnTo>
                  <a:pt x="290" y="51"/>
                </a:lnTo>
                <a:lnTo>
                  <a:pt x="292" y="51"/>
                </a:lnTo>
                <a:lnTo>
                  <a:pt x="294" y="51"/>
                </a:lnTo>
                <a:lnTo>
                  <a:pt x="294" y="49"/>
                </a:lnTo>
                <a:lnTo>
                  <a:pt x="296" y="49"/>
                </a:lnTo>
                <a:lnTo>
                  <a:pt x="298" y="49"/>
                </a:lnTo>
                <a:lnTo>
                  <a:pt x="300" y="49"/>
                </a:lnTo>
                <a:lnTo>
                  <a:pt x="302" y="49"/>
                </a:lnTo>
                <a:lnTo>
                  <a:pt x="304" y="49"/>
                </a:lnTo>
                <a:lnTo>
                  <a:pt x="304" y="48"/>
                </a:lnTo>
                <a:lnTo>
                  <a:pt x="306" y="48"/>
                </a:lnTo>
                <a:lnTo>
                  <a:pt x="307" y="48"/>
                </a:lnTo>
                <a:lnTo>
                  <a:pt x="309" y="48"/>
                </a:lnTo>
                <a:lnTo>
                  <a:pt x="311" y="48"/>
                </a:lnTo>
                <a:lnTo>
                  <a:pt x="311" y="46"/>
                </a:lnTo>
                <a:lnTo>
                  <a:pt x="313" y="46"/>
                </a:lnTo>
                <a:lnTo>
                  <a:pt x="315" y="46"/>
                </a:lnTo>
                <a:lnTo>
                  <a:pt x="317" y="46"/>
                </a:lnTo>
                <a:lnTo>
                  <a:pt x="319" y="46"/>
                </a:lnTo>
                <a:lnTo>
                  <a:pt x="321" y="46"/>
                </a:lnTo>
                <a:lnTo>
                  <a:pt x="323" y="46"/>
                </a:lnTo>
                <a:lnTo>
                  <a:pt x="325" y="44"/>
                </a:lnTo>
                <a:lnTo>
                  <a:pt x="327" y="44"/>
                </a:lnTo>
                <a:lnTo>
                  <a:pt x="329" y="44"/>
                </a:lnTo>
                <a:lnTo>
                  <a:pt x="331" y="44"/>
                </a:lnTo>
                <a:lnTo>
                  <a:pt x="332" y="44"/>
                </a:lnTo>
                <a:lnTo>
                  <a:pt x="334" y="42"/>
                </a:lnTo>
                <a:lnTo>
                  <a:pt x="336" y="42"/>
                </a:lnTo>
                <a:lnTo>
                  <a:pt x="338" y="42"/>
                </a:lnTo>
                <a:lnTo>
                  <a:pt x="340" y="42"/>
                </a:lnTo>
                <a:lnTo>
                  <a:pt x="340" y="40"/>
                </a:lnTo>
                <a:lnTo>
                  <a:pt x="342" y="40"/>
                </a:lnTo>
                <a:lnTo>
                  <a:pt x="344" y="40"/>
                </a:lnTo>
                <a:lnTo>
                  <a:pt x="346" y="40"/>
                </a:lnTo>
                <a:lnTo>
                  <a:pt x="348" y="38"/>
                </a:lnTo>
                <a:lnTo>
                  <a:pt x="350" y="38"/>
                </a:lnTo>
                <a:lnTo>
                  <a:pt x="352" y="38"/>
                </a:lnTo>
                <a:lnTo>
                  <a:pt x="354" y="38"/>
                </a:lnTo>
                <a:lnTo>
                  <a:pt x="354" y="36"/>
                </a:lnTo>
                <a:lnTo>
                  <a:pt x="355" y="36"/>
                </a:lnTo>
                <a:lnTo>
                  <a:pt x="357" y="36"/>
                </a:lnTo>
                <a:lnTo>
                  <a:pt x="359" y="36"/>
                </a:lnTo>
                <a:lnTo>
                  <a:pt x="359" y="34"/>
                </a:lnTo>
                <a:lnTo>
                  <a:pt x="361" y="34"/>
                </a:lnTo>
                <a:lnTo>
                  <a:pt x="363" y="34"/>
                </a:lnTo>
                <a:lnTo>
                  <a:pt x="365" y="34"/>
                </a:lnTo>
                <a:lnTo>
                  <a:pt x="365" y="32"/>
                </a:lnTo>
                <a:lnTo>
                  <a:pt x="367" y="32"/>
                </a:lnTo>
                <a:lnTo>
                  <a:pt x="369" y="32"/>
                </a:lnTo>
                <a:lnTo>
                  <a:pt x="371" y="32"/>
                </a:lnTo>
                <a:lnTo>
                  <a:pt x="371" y="30"/>
                </a:lnTo>
                <a:lnTo>
                  <a:pt x="373" y="30"/>
                </a:lnTo>
                <a:lnTo>
                  <a:pt x="375" y="30"/>
                </a:lnTo>
                <a:lnTo>
                  <a:pt x="377" y="30"/>
                </a:lnTo>
                <a:lnTo>
                  <a:pt x="379" y="30"/>
                </a:lnTo>
                <a:lnTo>
                  <a:pt x="379" y="28"/>
                </a:lnTo>
                <a:lnTo>
                  <a:pt x="380" y="28"/>
                </a:lnTo>
                <a:lnTo>
                  <a:pt x="382" y="28"/>
                </a:lnTo>
                <a:lnTo>
                  <a:pt x="384" y="28"/>
                </a:lnTo>
                <a:lnTo>
                  <a:pt x="386" y="28"/>
                </a:lnTo>
                <a:lnTo>
                  <a:pt x="386" y="26"/>
                </a:lnTo>
                <a:lnTo>
                  <a:pt x="388" y="26"/>
                </a:lnTo>
                <a:lnTo>
                  <a:pt x="390" y="26"/>
                </a:lnTo>
                <a:lnTo>
                  <a:pt x="392" y="26"/>
                </a:lnTo>
                <a:lnTo>
                  <a:pt x="394" y="26"/>
                </a:lnTo>
                <a:lnTo>
                  <a:pt x="396" y="26"/>
                </a:lnTo>
                <a:lnTo>
                  <a:pt x="398" y="26"/>
                </a:lnTo>
                <a:lnTo>
                  <a:pt x="400" y="26"/>
                </a:lnTo>
                <a:lnTo>
                  <a:pt x="400" y="24"/>
                </a:lnTo>
                <a:lnTo>
                  <a:pt x="402" y="24"/>
                </a:lnTo>
                <a:lnTo>
                  <a:pt x="403" y="24"/>
                </a:lnTo>
                <a:lnTo>
                  <a:pt x="405" y="24"/>
                </a:lnTo>
                <a:lnTo>
                  <a:pt x="407" y="24"/>
                </a:lnTo>
                <a:lnTo>
                  <a:pt x="409" y="24"/>
                </a:lnTo>
                <a:lnTo>
                  <a:pt x="411" y="24"/>
                </a:lnTo>
                <a:lnTo>
                  <a:pt x="411" y="23"/>
                </a:lnTo>
                <a:lnTo>
                  <a:pt x="413" y="23"/>
                </a:lnTo>
                <a:lnTo>
                  <a:pt x="415" y="23"/>
                </a:lnTo>
                <a:lnTo>
                  <a:pt x="417" y="23"/>
                </a:lnTo>
                <a:lnTo>
                  <a:pt x="419" y="23"/>
                </a:lnTo>
                <a:lnTo>
                  <a:pt x="421" y="23"/>
                </a:lnTo>
                <a:lnTo>
                  <a:pt x="423" y="23"/>
                </a:lnTo>
                <a:lnTo>
                  <a:pt x="425" y="23"/>
                </a:lnTo>
                <a:lnTo>
                  <a:pt x="426" y="23"/>
                </a:lnTo>
                <a:lnTo>
                  <a:pt x="426" y="21"/>
                </a:lnTo>
                <a:lnTo>
                  <a:pt x="428" y="21"/>
                </a:lnTo>
                <a:lnTo>
                  <a:pt x="430" y="21"/>
                </a:lnTo>
                <a:lnTo>
                  <a:pt x="432" y="21"/>
                </a:lnTo>
                <a:lnTo>
                  <a:pt x="434" y="21"/>
                </a:lnTo>
                <a:lnTo>
                  <a:pt x="436" y="21"/>
                </a:lnTo>
                <a:lnTo>
                  <a:pt x="438" y="21"/>
                </a:lnTo>
                <a:lnTo>
                  <a:pt x="440" y="21"/>
                </a:lnTo>
                <a:lnTo>
                  <a:pt x="442" y="21"/>
                </a:lnTo>
                <a:lnTo>
                  <a:pt x="444" y="21"/>
                </a:lnTo>
                <a:lnTo>
                  <a:pt x="444" y="19"/>
                </a:lnTo>
                <a:lnTo>
                  <a:pt x="446" y="19"/>
                </a:lnTo>
                <a:lnTo>
                  <a:pt x="448" y="19"/>
                </a:lnTo>
                <a:lnTo>
                  <a:pt x="450" y="19"/>
                </a:lnTo>
                <a:lnTo>
                  <a:pt x="451" y="19"/>
                </a:lnTo>
                <a:lnTo>
                  <a:pt x="453" y="19"/>
                </a:lnTo>
                <a:lnTo>
                  <a:pt x="455" y="19"/>
                </a:lnTo>
                <a:lnTo>
                  <a:pt x="457" y="19"/>
                </a:lnTo>
                <a:lnTo>
                  <a:pt x="459" y="19"/>
                </a:lnTo>
                <a:lnTo>
                  <a:pt x="461" y="19"/>
                </a:lnTo>
                <a:lnTo>
                  <a:pt x="461" y="17"/>
                </a:lnTo>
                <a:lnTo>
                  <a:pt x="463" y="17"/>
                </a:lnTo>
                <a:lnTo>
                  <a:pt x="465" y="17"/>
                </a:lnTo>
                <a:lnTo>
                  <a:pt x="467" y="17"/>
                </a:lnTo>
                <a:lnTo>
                  <a:pt x="469" y="17"/>
                </a:lnTo>
                <a:lnTo>
                  <a:pt x="471" y="17"/>
                </a:lnTo>
                <a:lnTo>
                  <a:pt x="473" y="17"/>
                </a:lnTo>
                <a:lnTo>
                  <a:pt x="474" y="17"/>
                </a:lnTo>
                <a:lnTo>
                  <a:pt x="476" y="17"/>
                </a:lnTo>
                <a:lnTo>
                  <a:pt x="478" y="17"/>
                </a:lnTo>
                <a:lnTo>
                  <a:pt x="478" y="19"/>
                </a:lnTo>
                <a:lnTo>
                  <a:pt x="476" y="19"/>
                </a:lnTo>
                <a:lnTo>
                  <a:pt x="476" y="21"/>
                </a:lnTo>
                <a:lnTo>
                  <a:pt x="474" y="21"/>
                </a:lnTo>
                <a:lnTo>
                  <a:pt x="473" y="21"/>
                </a:lnTo>
                <a:lnTo>
                  <a:pt x="471" y="21"/>
                </a:lnTo>
                <a:lnTo>
                  <a:pt x="469" y="21"/>
                </a:lnTo>
                <a:lnTo>
                  <a:pt x="467" y="21"/>
                </a:lnTo>
                <a:lnTo>
                  <a:pt x="465" y="21"/>
                </a:lnTo>
                <a:lnTo>
                  <a:pt x="465" y="23"/>
                </a:lnTo>
                <a:lnTo>
                  <a:pt x="463" y="23"/>
                </a:lnTo>
                <a:lnTo>
                  <a:pt x="461" y="23"/>
                </a:lnTo>
                <a:lnTo>
                  <a:pt x="459" y="23"/>
                </a:lnTo>
                <a:lnTo>
                  <a:pt x="459" y="21"/>
                </a:lnTo>
                <a:lnTo>
                  <a:pt x="457" y="21"/>
                </a:lnTo>
                <a:lnTo>
                  <a:pt x="457" y="23"/>
                </a:lnTo>
                <a:lnTo>
                  <a:pt x="455" y="23"/>
                </a:lnTo>
                <a:lnTo>
                  <a:pt x="453" y="23"/>
                </a:lnTo>
                <a:lnTo>
                  <a:pt x="453" y="24"/>
                </a:lnTo>
                <a:lnTo>
                  <a:pt x="451" y="24"/>
                </a:lnTo>
                <a:lnTo>
                  <a:pt x="450" y="24"/>
                </a:lnTo>
                <a:lnTo>
                  <a:pt x="448" y="24"/>
                </a:lnTo>
                <a:lnTo>
                  <a:pt x="446" y="24"/>
                </a:lnTo>
                <a:lnTo>
                  <a:pt x="444" y="24"/>
                </a:lnTo>
                <a:lnTo>
                  <a:pt x="442" y="24"/>
                </a:lnTo>
                <a:lnTo>
                  <a:pt x="440" y="24"/>
                </a:lnTo>
                <a:lnTo>
                  <a:pt x="438" y="24"/>
                </a:lnTo>
                <a:lnTo>
                  <a:pt x="438" y="23"/>
                </a:lnTo>
                <a:lnTo>
                  <a:pt x="436" y="23"/>
                </a:lnTo>
                <a:lnTo>
                  <a:pt x="434" y="23"/>
                </a:lnTo>
                <a:lnTo>
                  <a:pt x="434" y="24"/>
                </a:lnTo>
                <a:lnTo>
                  <a:pt x="432" y="24"/>
                </a:lnTo>
                <a:lnTo>
                  <a:pt x="430" y="24"/>
                </a:lnTo>
                <a:lnTo>
                  <a:pt x="428" y="24"/>
                </a:lnTo>
                <a:lnTo>
                  <a:pt x="426" y="24"/>
                </a:lnTo>
                <a:lnTo>
                  <a:pt x="425" y="24"/>
                </a:lnTo>
                <a:lnTo>
                  <a:pt x="425" y="26"/>
                </a:lnTo>
                <a:lnTo>
                  <a:pt x="425" y="24"/>
                </a:lnTo>
                <a:lnTo>
                  <a:pt x="423" y="24"/>
                </a:lnTo>
                <a:lnTo>
                  <a:pt x="423" y="26"/>
                </a:lnTo>
                <a:lnTo>
                  <a:pt x="425" y="26"/>
                </a:lnTo>
                <a:lnTo>
                  <a:pt x="426" y="26"/>
                </a:lnTo>
                <a:lnTo>
                  <a:pt x="428" y="26"/>
                </a:lnTo>
                <a:lnTo>
                  <a:pt x="428" y="28"/>
                </a:lnTo>
                <a:lnTo>
                  <a:pt x="430" y="28"/>
                </a:lnTo>
                <a:lnTo>
                  <a:pt x="430" y="26"/>
                </a:lnTo>
                <a:lnTo>
                  <a:pt x="432" y="26"/>
                </a:lnTo>
                <a:lnTo>
                  <a:pt x="432" y="28"/>
                </a:lnTo>
                <a:lnTo>
                  <a:pt x="432" y="30"/>
                </a:lnTo>
                <a:lnTo>
                  <a:pt x="430" y="30"/>
                </a:lnTo>
                <a:lnTo>
                  <a:pt x="428" y="30"/>
                </a:lnTo>
                <a:lnTo>
                  <a:pt x="428" y="28"/>
                </a:lnTo>
                <a:lnTo>
                  <a:pt x="426" y="28"/>
                </a:lnTo>
                <a:lnTo>
                  <a:pt x="425" y="28"/>
                </a:lnTo>
                <a:lnTo>
                  <a:pt x="423" y="28"/>
                </a:lnTo>
                <a:lnTo>
                  <a:pt x="421" y="28"/>
                </a:lnTo>
                <a:lnTo>
                  <a:pt x="419" y="28"/>
                </a:lnTo>
                <a:lnTo>
                  <a:pt x="417" y="28"/>
                </a:lnTo>
                <a:lnTo>
                  <a:pt x="415" y="28"/>
                </a:lnTo>
                <a:lnTo>
                  <a:pt x="413" y="28"/>
                </a:lnTo>
                <a:lnTo>
                  <a:pt x="411" y="28"/>
                </a:lnTo>
                <a:lnTo>
                  <a:pt x="409" y="28"/>
                </a:lnTo>
                <a:lnTo>
                  <a:pt x="407" y="28"/>
                </a:lnTo>
                <a:lnTo>
                  <a:pt x="407" y="30"/>
                </a:lnTo>
                <a:lnTo>
                  <a:pt x="409" y="30"/>
                </a:lnTo>
                <a:lnTo>
                  <a:pt x="411" y="30"/>
                </a:lnTo>
                <a:lnTo>
                  <a:pt x="413" y="30"/>
                </a:lnTo>
                <a:lnTo>
                  <a:pt x="411" y="32"/>
                </a:lnTo>
                <a:lnTo>
                  <a:pt x="409" y="32"/>
                </a:lnTo>
                <a:lnTo>
                  <a:pt x="411" y="32"/>
                </a:lnTo>
                <a:lnTo>
                  <a:pt x="413" y="32"/>
                </a:lnTo>
                <a:lnTo>
                  <a:pt x="413" y="34"/>
                </a:lnTo>
                <a:lnTo>
                  <a:pt x="415" y="34"/>
                </a:lnTo>
                <a:lnTo>
                  <a:pt x="413" y="34"/>
                </a:lnTo>
                <a:lnTo>
                  <a:pt x="413" y="36"/>
                </a:lnTo>
                <a:lnTo>
                  <a:pt x="415" y="36"/>
                </a:lnTo>
                <a:lnTo>
                  <a:pt x="415" y="38"/>
                </a:lnTo>
                <a:lnTo>
                  <a:pt x="417" y="38"/>
                </a:lnTo>
                <a:lnTo>
                  <a:pt x="419" y="38"/>
                </a:lnTo>
                <a:lnTo>
                  <a:pt x="421" y="38"/>
                </a:lnTo>
                <a:lnTo>
                  <a:pt x="421" y="36"/>
                </a:lnTo>
                <a:lnTo>
                  <a:pt x="421" y="38"/>
                </a:lnTo>
                <a:lnTo>
                  <a:pt x="423" y="36"/>
                </a:lnTo>
                <a:lnTo>
                  <a:pt x="425" y="36"/>
                </a:lnTo>
                <a:lnTo>
                  <a:pt x="425" y="38"/>
                </a:lnTo>
                <a:lnTo>
                  <a:pt x="425" y="36"/>
                </a:lnTo>
                <a:lnTo>
                  <a:pt x="426" y="36"/>
                </a:lnTo>
                <a:lnTo>
                  <a:pt x="426" y="38"/>
                </a:lnTo>
                <a:lnTo>
                  <a:pt x="428" y="38"/>
                </a:lnTo>
                <a:lnTo>
                  <a:pt x="430" y="38"/>
                </a:lnTo>
                <a:lnTo>
                  <a:pt x="432" y="38"/>
                </a:lnTo>
                <a:lnTo>
                  <a:pt x="434" y="38"/>
                </a:lnTo>
                <a:lnTo>
                  <a:pt x="436" y="38"/>
                </a:lnTo>
                <a:lnTo>
                  <a:pt x="438" y="38"/>
                </a:lnTo>
                <a:lnTo>
                  <a:pt x="438" y="36"/>
                </a:lnTo>
                <a:lnTo>
                  <a:pt x="440" y="36"/>
                </a:lnTo>
                <a:lnTo>
                  <a:pt x="440" y="38"/>
                </a:lnTo>
                <a:lnTo>
                  <a:pt x="442" y="36"/>
                </a:lnTo>
                <a:lnTo>
                  <a:pt x="442" y="34"/>
                </a:lnTo>
                <a:lnTo>
                  <a:pt x="444" y="34"/>
                </a:lnTo>
                <a:lnTo>
                  <a:pt x="444" y="36"/>
                </a:lnTo>
                <a:lnTo>
                  <a:pt x="446" y="36"/>
                </a:lnTo>
                <a:lnTo>
                  <a:pt x="448" y="36"/>
                </a:lnTo>
                <a:lnTo>
                  <a:pt x="448" y="38"/>
                </a:lnTo>
                <a:lnTo>
                  <a:pt x="450" y="38"/>
                </a:lnTo>
                <a:lnTo>
                  <a:pt x="450" y="36"/>
                </a:lnTo>
                <a:lnTo>
                  <a:pt x="450" y="38"/>
                </a:lnTo>
                <a:lnTo>
                  <a:pt x="451" y="38"/>
                </a:lnTo>
                <a:lnTo>
                  <a:pt x="453" y="38"/>
                </a:lnTo>
                <a:lnTo>
                  <a:pt x="455" y="38"/>
                </a:lnTo>
                <a:lnTo>
                  <a:pt x="457" y="36"/>
                </a:lnTo>
                <a:lnTo>
                  <a:pt x="457" y="38"/>
                </a:lnTo>
                <a:lnTo>
                  <a:pt x="459" y="38"/>
                </a:lnTo>
                <a:lnTo>
                  <a:pt x="459" y="36"/>
                </a:lnTo>
                <a:lnTo>
                  <a:pt x="461" y="36"/>
                </a:lnTo>
                <a:lnTo>
                  <a:pt x="463" y="36"/>
                </a:lnTo>
                <a:lnTo>
                  <a:pt x="463" y="38"/>
                </a:lnTo>
                <a:lnTo>
                  <a:pt x="465" y="38"/>
                </a:lnTo>
                <a:lnTo>
                  <a:pt x="467" y="38"/>
                </a:lnTo>
                <a:lnTo>
                  <a:pt x="467" y="40"/>
                </a:lnTo>
                <a:lnTo>
                  <a:pt x="467" y="42"/>
                </a:lnTo>
                <a:lnTo>
                  <a:pt x="467" y="44"/>
                </a:lnTo>
                <a:lnTo>
                  <a:pt x="467" y="46"/>
                </a:lnTo>
                <a:lnTo>
                  <a:pt x="467" y="48"/>
                </a:lnTo>
                <a:lnTo>
                  <a:pt x="469" y="48"/>
                </a:lnTo>
                <a:lnTo>
                  <a:pt x="469" y="49"/>
                </a:lnTo>
                <a:lnTo>
                  <a:pt x="469" y="51"/>
                </a:lnTo>
                <a:lnTo>
                  <a:pt x="471" y="51"/>
                </a:lnTo>
                <a:lnTo>
                  <a:pt x="471" y="53"/>
                </a:lnTo>
                <a:lnTo>
                  <a:pt x="473" y="53"/>
                </a:lnTo>
                <a:lnTo>
                  <a:pt x="473" y="55"/>
                </a:lnTo>
                <a:lnTo>
                  <a:pt x="474" y="55"/>
                </a:lnTo>
                <a:lnTo>
                  <a:pt x="474" y="57"/>
                </a:lnTo>
                <a:lnTo>
                  <a:pt x="476" y="57"/>
                </a:lnTo>
                <a:lnTo>
                  <a:pt x="478" y="59"/>
                </a:lnTo>
                <a:lnTo>
                  <a:pt x="480" y="59"/>
                </a:lnTo>
                <a:lnTo>
                  <a:pt x="482" y="59"/>
                </a:lnTo>
                <a:lnTo>
                  <a:pt x="484" y="59"/>
                </a:lnTo>
                <a:lnTo>
                  <a:pt x="484" y="61"/>
                </a:lnTo>
                <a:lnTo>
                  <a:pt x="486" y="61"/>
                </a:lnTo>
                <a:lnTo>
                  <a:pt x="488" y="61"/>
                </a:lnTo>
                <a:lnTo>
                  <a:pt x="490" y="61"/>
                </a:lnTo>
                <a:lnTo>
                  <a:pt x="490" y="59"/>
                </a:lnTo>
                <a:lnTo>
                  <a:pt x="492" y="59"/>
                </a:lnTo>
                <a:lnTo>
                  <a:pt x="494" y="59"/>
                </a:lnTo>
                <a:lnTo>
                  <a:pt x="494" y="61"/>
                </a:lnTo>
                <a:lnTo>
                  <a:pt x="496" y="61"/>
                </a:lnTo>
                <a:lnTo>
                  <a:pt x="496" y="63"/>
                </a:lnTo>
                <a:lnTo>
                  <a:pt x="497" y="63"/>
                </a:lnTo>
                <a:lnTo>
                  <a:pt x="499" y="63"/>
                </a:lnTo>
                <a:lnTo>
                  <a:pt x="501" y="63"/>
                </a:lnTo>
                <a:lnTo>
                  <a:pt x="503" y="63"/>
                </a:lnTo>
                <a:lnTo>
                  <a:pt x="503" y="65"/>
                </a:lnTo>
                <a:lnTo>
                  <a:pt x="505" y="65"/>
                </a:lnTo>
                <a:lnTo>
                  <a:pt x="505" y="63"/>
                </a:lnTo>
                <a:lnTo>
                  <a:pt x="505" y="65"/>
                </a:lnTo>
                <a:lnTo>
                  <a:pt x="507" y="65"/>
                </a:lnTo>
                <a:lnTo>
                  <a:pt x="509" y="67"/>
                </a:lnTo>
                <a:lnTo>
                  <a:pt x="509" y="69"/>
                </a:lnTo>
                <a:lnTo>
                  <a:pt x="509" y="71"/>
                </a:lnTo>
                <a:lnTo>
                  <a:pt x="509" y="72"/>
                </a:lnTo>
                <a:lnTo>
                  <a:pt x="509" y="74"/>
                </a:lnTo>
                <a:lnTo>
                  <a:pt x="509" y="76"/>
                </a:lnTo>
                <a:lnTo>
                  <a:pt x="509" y="78"/>
                </a:lnTo>
                <a:lnTo>
                  <a:pt x="507" y="78"/>
                </a:lnTo>
                <a:lnTo>
                  <a:pt x="507" y="80"/>
                </a:lnTo>
                <a:lnTo>
                  <a:pt x="505" y="80"/>
                </a:lnTo>
                <a:lnTo>
                  <a:pt x="505" y="82"/>
                </a:lnTo>
                <a:lnTo>
                  <a:pt x="507" y="82"/>
                </a:lnTo>
                <a:lnTo>
                  <a:pt x="507" y="84"/>
                </a:lnTo>
                <a:lnTo>
                  <a:pt x="505" y="84"/>
                </a:lnTo>
                <a:lnTo>
                  <a:pt x="505" y="86"/>
                </a:lnTo>
                <a:lnTo>
                  <a:pt x="503" y="86"/>
                </a:lnTo>
                <a:lnTo>
                  <a:pt x="501" y="86"/>
                </a:lnTo>
                <a:lnTo>
                  <a:pt x="499" y="88"/>
                </a:lnTo>
                <a:lnTo>
                  <a:pt x="497" y="88"/>
                </a:lnTo>
                <a:lnTo>
                  <a:pt x="494" y="90"/>
                </a:lnTo>
                <a:lnTo>
                  <a:pt x="492" y="92"/>
                </a:lnTo>
                <a:lnTo>
                  <a:pt x="490" y="94"/>
                </a:lnTo>
                <a:lnTo>
                  <a:pt x="486" y="94"/>
                </a:lnTo>
                <a:lnTo>
                  <a:pt x="480" y="96"/>
                </a:lnTo>
                <a:lnTo>
                  <a:pt x="478" y="97"/>
                </a:lnTo>
                <a:lnTo>
                  <a:pt x="476" y="99"/>
                </a:lnTo>
                <a:lnTo>
                  <a:pt x="476" y="101"/>
                </a:lnTo>
                <a:lnTo>
                  <a:pt x="473" y="105"/>
                </a:lnTo>
                <a:lnTo>
                  <a:pt x="473" y="107"/>
                </a:lnTo>
                <a:lnTo>
                  <a:pt x="473" y="109"/>
                </a:lnTo>
                <a:lnTo>
                  <a:pt x="476" y="111"/>
                </a:lnTo>
                <a:lnTo>
                  <a:pt x="480" y="113"/>
                </a:lnTo>
                <a:lnTo>
                  <a:pt x="480" y="117"/>
                </a:lnTo>
                <a:lnTo>
                  <a:pt x="480" y="122"/>
                </a:lnTo>
                <a:lnTo>
                  <a:pt x="478" y="124"/>
                </a:lnTo>
                <a:lnTo>
                  <a:pt x="474" y="126"/>
                </a:lnTo>
                <a:lnTo>
                  <a:pt x="473" y="128"/>
                </a:lnTo>
                <a:lnTo>
                  <a:pt x="469" y="132"/>
                </a:lnTo>
                <a:lnTo>
                  <a:pt x="465" y="134"/>
                </a:lnTo>
                <a:lnTo>
                  <a:pt x="463" y="136"/>
                </a:lnTo>
                <a:lnTo>
                  <a:pt x="461" y="138"/>
                </a:lnTo>
                <a:lnTo>
                  <a:pt x="459" y="138"/>
                </a:lnTo>
                <a:lnTo>
                  <a:pt x="457" y="138"/>
                </a:lnTo>
                <a:lnTo>
                  <a:pt x="455" y="140"/>
                </a:lnTo>
                <a:lnTo>
                  <a:pt x="453" y="142"/>
                </a:lnTo>
                <a:lnTo>
                  <a:pt x="451" y="145"/>
                </a:lnTo>
                <a:lnTo>
                  <a:pt x="450" y="145"/>
                </a:lnTo>
                <a:lnTo>
                  <a:pt x="448" y="147"/>
                </a:lnTo>
                <a:lnTo>
                  <a:pt x="446" y="149"/>
                </a:lnTo>
                <a:lnTo>
                  <a:pt x="444" y="151"/>
                </a:lnTo>
                <a:lnTo>
                  <a:pt x="442" y="151"/>
                </a:lnTo>
                <a:lnTo>
                  <a:pt x="440" y="151"/>
                </a:lnTo>
                <a:lnTo>
                  <a:pt x="436" y="151"/>
                </a:lnTo>
                <a:lnTo>
                  <a:pt x="434" y="153"/>
                </a:lnTo>
                <a:lnTo>
                  <a:pt x="432" y="151"/>
                </a:lnTo>
                <a:lnTo>
                  <a:pt x="428" y="151"/>
                </a:lnTo>
                <a:lnTo>
                  <a:pt x="426" y="153"/>
                </a:lnTo>
                <a:lnTo>
                  <a:pt x="423" y="153"/>
                </a:lnTo>
                <a:lnTo>
                  <a:pt x="421" y="153"/>
                </a:lnTo>
                <a:lnTo>
                  <a:pt x="419" y="155"/>
                </a:lnTo>
                <a:lnTo>
                  <a:pt x="415" y="155"/>
                </a:lnTo>
                <a:lnTo>
                  <a:pt x="413" y="155"/>
                </a:lnTo>
                <a:lnTo>
                  <a:pt x="411" y="155"/>
                </a:lnTo>
                <a:lnTo>
                  <a:pt x="409" y="155"/>
                </a:lnTo>
                <a:lnTo>
                  <a:pt x="407" y="155"/>
                </a:lnTo>
                <a:lnTo>
                  <a:pt x="405" y="155"/>
                </a:lnTo>
                <a:lnTo>
                  <a:pt x="402" y="157"/>
                </a:lnTo>
                <a:lnTo>
                  <a:pt x="400" y="159"/>
                </a:lnTo>
                <a:lnTo>
                  <a:pt x="398" y="159"/>
                </a:lnTo>
                <a:lnTo>
                  <a:pt x="396" y="161"/>
                </a:lnTo>
                <a:lnTo>
                  <a:pt x="392" y="163"/>
                </a:lnTo>
                <a:lnTo>
                  <a:pt x="388" y="167"/>
                </a:lnTo>
                <a:lnTo>
                  <a:pt x="386" y="167"/>
                </a:lnTo>
                <a:lnTo>
                  <a:pt x="384" y="168"/>
                </a:lnTo>
                <a:lnTo>
                  <a:pt x="384" y="170"/>
                </a:lnTo>
                <a:lnTo>
                  <a:pt x="382" y="170"/>
                </a:lnTo>
                <a:lnTo>
                  <a:pt x="382" y="172"/>
                </a:lnTo>
                <a:lnTo>
                  <a:pt x="382" y="174"/>
                </a:lnTo>
                <a:lnTo>
                  <a:pt x="384" y="176"/>
                </a:lnTo>
                <a:lnTo>
                  <a:pt x="384" y="178"/>
                </a:lnTo>
                <a:lnTo>
                  <a:pt x="382" y="178"/>
                </a:lnTo>
                <a:lnTo>
                  <a:pt x="382" y="180"/>
                </a:lnTo>
                <a:lnTo>
                  <a:pt x="379" y="180"/>
                </a:lnTo>
                <a:lnTo>
                  <a:pt x="375" y="180"/>
                </a:lnTo>
                <a:lnTo>
                  <a:pt x="373" y="180"/>
                </a:lnTo>
                <a:lnTo>
                  <a:pt x="369" y="178"/>
                </a:lnTo>
                <a:lnTo>
                  <a:pt x="367" y="178"/>
                </a:lnTo>
                <a:lnTo>
                  <a:pt x="365" y="180"/>
                </a:lnTo>
                <a:lnTo>
                  <a:pt x="363" y="180"/>
                </a:lnTo>
                <a:lnTo>
                  <a:pt x="361" y="180"/>
                </a:lnTo>
                <a:lnTo>
                  <a:pt x="359" y="182"/>
                </a:lnTo>
                <a:lnTo>
                  <a:pt x="357" y="184"/>
                </a:lnTo>
                <a:lnTo>
                  <a:pt x="355" y="184"/>
                </a:lnTo>
                <a:lnTo>
                  <a:pt x="355" y="186"/>
                </a:lnTo>
                <a:lnTo>
                  <a:pt x="355" y="188"/>
                </a:lnTo>
                <a:lnTo>
                  <a:pt x="355" y="190"/>
                </a:lnTo>
                <a:lnTo>
                  <a:pt x="354" y="190"/>
                </a:lnTo>
                <a:lnTo>
                  <a:pt x="355" y="190"/>
                </a:lnTo>
                <a:lnTo>
                  <a:pt x="354" y="190"/>
                </a:lnTo>
                <a:lnTo>
                  <a:pt x="354" y="191"/>
                </a:lnTo>
                <a:lnTo>
                  <a:pt x="352" y="191"/>
                </a:lnTo>
                <a:lnTo>
                  <a:pt x="352" y="193"/>
                </a:lnTo>
                <a:lnTo>
                  <a:pt x="350" y="193"/>
                </a:lnTo>
                <a:lnTo>
                  <a:pt x="348" y="193"/>
                </a:lnTo>
                <a:lnTo>
                  <a:pt x="346" y="193"/>
                </a:lnTo>
                <a:lnTo>
                  <a:pt x="344" y="193"/>
                </a:lnTo>
                <a:lnTo>
                  <a:pt x="342" y="193"/>
                </a:lnTo>
                <a:lnTo>
                  <a:pt x="342" y="191"/>
                </a:lnTo>
                <a:lnTo>
                  <a:pt x="340" y="191"/>
                </a:lnTo>
                <a:lnTo>
                  <a:pt x="338" y="191"/>
                </a:lnTo>
                <a:lnTo>
                  <a:pt x="338" y="190"/>
                </a:lnTo>
                <a:lnTo>
                  <a:pt x="336" y="190"/>
                </a:lnTo>
                <a:lnTo>
                  <a:pt x="334" y="190"/>
                </a:lnTo>
                <a:lnTo>
                  <a:pt x="334" y="188"/>
                </a:lnTo>
                <a:lnTo>
                  <a:pt x="332" y="188"/>
                </a:lnTo>
                <a:lnTo>
                  <a:pt x="331" y="188"/>
                </a:lnTo>
                <a:lnTo>
                  <a:pt x="331" y="186"/>
                </a:lnTo>
                <a:lnTo>
                  <a:pt x="329" y="186"/>
                </a:lnTo>
                <a:lnTo>
                  <a:pt x="327" y="186"/>
                </a:lnTo>
                <a:lnTo>
                  <a:pt x="327" y="184"/>
                </a:lnTo>
                <a:lnTo>
                  <a:pt x="325" y="184"/>
                </a:lnTo>
                <a:lnTo>
                  <a:pt x="323" y="184"/>
                </a:lnTo>
                <a:lnTo>
                  <a:pt x="323" y="182"/>
                </a:lnTo>
                <a:lnTo>
                  <a:pt x="321" y="182"/>
                </a:lnTo>
                <a:lnTo>
                  <a:pt x="319" y="182"/>
                </a:lnTo>
                <a:lnTo>
                  <a:pt x="319" y="180"/>
                </a:lnTo>
                <a:lnTo>
                  <a:pt x="317" y="180"/>
                </a:lnTo>
                <a:lnTo>
                  <a:pt x="315" y="180"/>
                </a:lnTo>
                <a:lnTo>
                  <a:pt x="315" y="178"/>
                </a:lnTo>
                <a:lnTo>
                  <a:pt x="313" y="178"/>
                </a:lnTo>
                <a:lnTo>
                  <a:pt x="311" y="176"/>
                </a:lnTo>
                <a:lnTo>
                  <a:pt x="309" y="176"/>
                </a:lnTo>
                <a:lnTo>
                  <a:pt x="307" y="176"/>
                </a:lnTo>
                <a:lnTo>
                  <a:pt x="304" y="176"/>
                </a:lnTo>
                <a:lnTo>
                  <a:pt x="298" y="178"/>
                </a:lnTo>
                <a:lnTo>
                  <a:pt x="292" y="180"/>
                </a:lnTo>
                <a:lnTo>
                  <a:pt x="290" y="180"/>
                </a:lnTo>
                <a:lnTo>
                  <a:pt x="286" y="180"/>
                </a:lnTo>
                <a:lnTo>
                  <a:pt x="283" y="180"/>
                </a:lnTo>
                <a:lnTo>
                  <a:pt x="279" y="180"/>
                </a:lnTo>
                <a:lnTo>
                  <a:pt x="275" y="182"/>
                </a:lnTo>
                <a:lnTo>
                  <a:pt x="271" y="186"/>
                </a:lnTo>
                <a:lnTo>
                  <a:pt x="267" y="190"/>
                </a:lnTo>
                <a:lnTo>
                  <a:pt x="263" y="191"/>
                </a:lnTo>
                <a:lnTo>
                  <a:pt x="261" y="193"/>
                </a:lnTo>
                <a:lnTo>
                  <a:pt x="258" y="195"/>
                </a:lnTo>
                <a:lnTo>
                  <a:pt x="256" y="197"/>
                </a:lnTo>
                <a:lnTo>
                  <a:pt x="252" y="199"/>
                </a:lnTo>
                <a:lnTo>
                  <a:pt x="252" y="201"/>
                </a:lnTo>
                <a:lnTo>
                  <a:pt x="250" y="201"/>
                </a:lnTo>
                <a:lnTo>
                  <a:pt x="250" y="203"/>
                </a:lnTo>
                <a:lnTo>
                  <a:pt x="244" y="203"/>
                </a:lnTo>
                <a:lnTo>
                  <a:pt x="240" y="203"/>
                </a:lnTo>
                <a:lnTo>
                  <a:pt x="233" y="203"/>
                </a:lnTo>
                <a:lnTo>
                  <a:pt x="229" y="203"/>
                </a:lnTo>
                <a:lnTo>
                  <a:pt x="225" y="203"/>
                </a:lnTo>
                <a:lnTo>
                  <a:pt x="221" y="201"/>
                </a:lnTo>
                <a:lnTo>
                  <a:pt x="221" y="199"/>
                </a:lnTo>
                <a:lnTo>
                  <a:pt x="219" y="199"/>
                </a:lnTo>
                <a:lnTo>
                  <a:pt x="217" y="197"/>
                </a:lnTo>
                <a:lnTo>
                  <a:pt x="215" y="195"/>
                </a:lnTo>
                <a:lnTo>
                  <a:pt x="213" y="191"/>
                </a:lnTo>
                <a:lnTo>
                  <a:pt x="208" y="186"/>
                </a:lnTo>
                <a:lnTo>
                  <a:pt x="206" y="182"/>
                </a:lnTo>
                <a:lnTo>
                  <a:pt x="204" y="180"/>
                </a:lnTo>
                <a:lnTo>
                  <a:pt x="202" y="176"/>
                </a:lnTo>
                <a:lnTo>
                  <a:pt x="196" y="174"/>
                </a:lnTo>
                <a:lnTo>
                  <a:pt x="192" y="172"/>
                </a:lnTo>
                <a:lnTo>
                  <a:pt x="190" y="168"/>
                </a:lnTo>
                <a:lnTo>
                  <a:pt x="187" y="165"/>
                </a:lnTo>
                <a:lnTo>
                  <a:pt x="185" y="163"/>
                </a:lnTo>
                <a:lnTo>
                  <a:pt x="183" y="159"/>
                </a:lnTo>
                <a:lnTo>
                  <a:pt x="181" y="159"/>
                </a:lnTo>
                <a:lnTo>
                  <a:pt x="181" y="155"/>
                </a:lnTo>
                <a:lnTo>
                  <a:pt x="179" y="155"/>
                </a:lnTo>
                <a:lnTo>
                  <a:pt x="177" y="155"/>
                </a:lnTo>
                <a:lnTo>
                  <a:pt x="175" y="153"/>
                </a:lnTo>
                <a:lnTo>
                  <a:pt x="171" y="153"/>
                </a:lnTo>
                <a:lnTo>
                  <a:pt x="167" y="151"/>
                </a:lnTo>
                <a:lnTo>
                  <a:pt x="164" y="147"/>
                </a:lnTo>
                <a:lnTo>
                  <a:pt x="160" y="145"/>
                </a:lnTo>
                <a:lnTo>
                  <a:pt x="156" y="145"/>
                </a:lnTo>
                <a:lnTo>
                  <a:pt x="150" y="143"/>
                </a:lnTo>
                <a:lnTo>
                  <a:pt x="148" y="142"/>
                </a:lnTo>
                <a:lnTo>
                  <a:pt x="146" y="140"/>
                </a:lnTo>
                <a:lnTo>
                  <a:pt x="144" y="138"/>
                </a:lnTo>
                <a:lnTo>
                  <a:pt x="144" y="136"/>
                </a:lnTo>
                <a:lnTo>
                  <a:pt x="142" y="136"/>
                </a:lnTo>
                <a:lnTo>
                  <a:pt x="139" y="136"/>
                </a:lnTo>
                <a:lnTo>
                  <a:pt x="137" y="136"/>
                </a:lnTo>
                <a:lnTo>
                  <a:pt x="135" y="136"/>
                </a:lnTo>
                <a:lnTo>
                  <a:pt x="133" y="136"/>
                </a:lnTo>
                <a:lnTo>
                  <a:pt x="131" y="136"/>
                </a:lnTo>
                <a:lnTo>
                  <a:pt x="131" y="138"/>
                </a:lnTo>
                <a:lnTo>
                  <a:pt x="127" y="136"/>
                </a:lnTo>
                <a:lnTo>
                  <a:pt x="125" y="136"/>
                </a:lnTo>
                <a:lnTo>
                  <a:pt x="125" y="134"/>
                </a:lnTo>
                <a:lnTo>
                  <a:pt x="123" y="134"/>
                </a:lnTo>
                <a:lnTo>
                  <a:pt x="121" y="134"/>
                </a:lnTo>
                <a:lnTo>
                  <a:pt x="119" y="134"/>
                </a:lnTo>
                <a:lnTo>
                  <a:pt x="119" y="132"/>
                </a:lnTo>
                <a:lnTo>
                  <a:pt x="118" y="132"/>
                </a:lnTo>
                <a:lnTo>
                  <a:pt x="118" y="130"/>
                </a:lnTo>
                <a:lnTo>
                  <a:pt x="116" y="128"/>
                </a:lnTo>
                <a:lnTo>
                  <a:pt x="114" y="128"/>
                </a:lnTo>
                <a:lnTo>
                  <a:pt x="112" y="130"/>
                </a:lnTo>
                <a:lnTo>
                  <a:pt x="110" y="132"/>
                </a:lnTo>
                <a:lnTo>
                  <a:pt x="108" y="132"/>
                </a:lnTo>
                <a:lnTo>
                  <a:pt x="106" y="130"/>
                </a:lnTo>
                <a:lnTo>
                  <a:pt x="104" y="130"/>
                </a:lnTo>
                <a:lnTo>
                  <a:pt x="102" y="128"/>
                </a:lnTo>
                <a:lnTo>
                  <a:pt x="100" y="128"/>
                </a:lnTo>
                <a:lnTo>
                  <a:pt x="98" y="126"/>
                </a:lnTo>
                <a:lnTo>
                  <a:pt x="98" y="124"/>
                </a:lnTo>
                <a:lnTo>
                  <a:pt x="94" y="124"/>
                </a:lnTo>
                <a:lnTo>
                  <a:pt x="93" y="122"/>
                </a:lnTo>
                <a:lnTo>
                  <a:pt x="91" y="122"/>
                </a:lnTo>
                <a:lnTo>
                  <a:pt x="89" y="122"/>
                </a:lnTo>
                <a:lnTo>
                  <a:pt x="89" y="120"/>
                </a:lnTo>
                <a:lnTo>
                  <a:pt x="87" y="120"/>
                </a:lnTo>
                <a:lnTo>
                  <a:pt x="85" y="119"/>
                </a:lnTo>
                <a:lnTo>
                  <a:pt x="83" y="119"/>
                </a:lnTo>
                <a:lnTo>
                  <a:pt x="81" y="119"/>
                </a:lnTo>
                <a:lnTo>
                  <a:pt x="81" y="117"/>
                </a:lnTo>
                <a:lnTo>
                  <a:pt x="79" y="115"/>
                </a:lnTo>
                <a:lnTo>
                  <a:pt x="77" y="115"/>
                </a:lnTo>
                <a:lnTo>
                  <a:pt x="75" y="115"/>
                </a:lnTo>
                <a:lnTo>
                  <a:pt x="75" y="113"/>
                </a:lnTo>
                <a:lnTo>
                  <a:pt x="75" y="111"/>
                </a:lnTo>
                <a:lnTo>
                  <a:pt x="73" y="111"/>
                </a:lnTo>
                <a:lnTo>
                  <a:pt x="73" y="109"/>
                </a:lnTo>
                <a:lnTo>
                  <a:pt x="73" y="107"/>
                </a:lnTo>
                <a:lnTo>
                  <a:pt x="73" y="105"/>
                </a:lnTo>
                <a:lnTo>
                  <a:pt x="73" y="103"/>
                </a:lnTo>
                <a:lnTo>
                  <a:pt x="71" y="103"/>
                </a:lnTo>
                <a:lnTo>
                  <a:pt x="70" y="99"/>
                </a:lnTo>
                <a:lnTo>
                  <a:pt x="68" y="99"/>
                </a:lnTo>
                <a:lnTo>
                  <a:pt x="68" y="97"/>
                </a:lnTo>
                <a:lnTo>
                  <a:pt x="66" y="97"/>
                </a:lnTo>
                <a:lnTo>
                  <a:pt x="66" y="96"/>
                </a:lnTo>
                <a:lnTo>
                  <a:pt x="64" y="96"/>
                </a:lnTo>
                <a:lnTo>
                  <a:pt x="62" y="96"/>
                </a:lnTo>
                <a:lnTo>
                  <a:pt x="62" y="94"/>
                </a:lnTo>
                <a:lnTo>
                  <a:pt x="62" y="92"/>
                </a:lnTo>
                <a:lnTo>
                  <a:pt x="60" y="92"/>
                </a:lnTo>
                <a:lnTo>
                  <a:pt x="58" y="90"/>
                </a:lnTo>
                <a:lnTo>
                  <a:pt x="56" y="88"/>
                </a:lnTo>
                <a:lnTo>
                  <a:pt x="54" y="88"/>
                </a:lnTo>
                <a:lnTo>
                  <a:pt x="52" y="88"/>
                </a:lnTo>
                <a:lnTo>
                  <a:pt x="50" y="86"/>
                </a:lnTo>
                <a:lnTo>
                  <a:pt x="50" y="84"/>
                </a:lnTo>
                <a:lnTo>
                  <a:pt x="48" y="84"/>
                </a:lnTo>
                <a:lnTo>
                  <a:pt x="48" y="82"/>
                </a:lnTo>
                <a:lnTo>
                  <a:pt x="47" y="82"/>
                </a:lnTo>
                <a:lnTo>
                  <a:pt x="47" y="80"/>
                </a:lnTo>
                <a:lnTo>
                  <a:pt x="45" y="78"/>
                </a:lnTo>
                <a:lnTo>
                  <a:pt x="43" y="76"/>
                </a:lnTo>
                <a:lnTo>
                  <a:pt x="41" y="74"/>
                </a:lnTo>
                <a:lnTo>
                  <a:pt x="39" y="74"/>
                </a:lnTo>
                <a:lnTo>
                  <a:pt x="37" y="72"/>
                </a:lnTo>
                <a:lnTo>
                  <a:pt x="33" y="72"/>
                </a:lnTo>
                <a:lnTo>
                  <a:pt x="31" y="71"/>
                </a:lnTo>
                <a:lnTo>
                  <a:pt x="29" y="71"/>
                </a:lnTo>
                <a:lnTo>
                  <a:pt x="27" y="71"/>
                </a:lnTo>
                <a:lnTo>
                  <a:pt x="25" y="69"/>
                </a:lnTo>
                <a:lnTo>
                  <a:pt x="23" y="69"/>
                </a:lnTo>
                <a:lnTo>
                  <a:pt x="22" y="69"/>
                </a:lnTo>
                <a:lnTo>
                  <a:pt x="20" y="67"/>
                </a:lnTo>
                <a:lnTo>
                  <a:pt x="18" y="65"/>
                </a:lnTo>
                <a:lnTo>
                  <a:pt x="18" y="63"/>
                </a:lnTo>
                <a:lnTo>
                  <a:pt x="16" y="63"/>
                </a:lnTo>
                <a:lnTo>
                  <a:pt x="16" y="61"/>
                </a:lnTo>
                <a:lnTo>
                  <a:pt x="14" y="57"/>
                </a:lnTo>
                <a:lnTo>
                  <a:pt x="12" y="57"/>
                </a:lnTo>
                <a:lnTo>
                  <a:pt x="8" y="55"/>
                </a:lnTo>
                <a:lnTo>
                  <a:pt x="6" y="53"/>
                </a:lnTo>
                <a:lnTo>
                  <a:pt x="4" y="53"/>
                </a:lnTo>
                <a:lnTo>
                  <a:pt x="2" y="53"/>
                </a:lnTo>
                <a:lnTo>
                  <a:pt x="0" y="53"/>
                </a:lnTo>
                <a:lnTo>
                  <a:pt x="2" y="53"/>
                </a:lnTo>
                <a:lnTo>
                  <a:pt x="2" y="51"/>
                </a:lnTo>
                <a:lnTo>
                  <a:pt x="4" y="51"/>
                </a:lnTo>
                <a:lnTo>
                  <a:pt x="4" y="49"/>
                </a:lnTo>
                <a:lnTo>
                  <a:pt x="6" y="49"/>
                </a:lnTo>
                <a:lnTo>
                  <a:pt x="6" y="48"/>
                </a:lnTo>
                <a:lnTo>
                  <a:pt x="8" y="48"/>
                </a:lnTo>
                <a:lnTo>
                  <a:pt x="8" y="46"/>
                </a:lnTo>
                <a:lnTo>
                  <a:pt x="10" y="46"/>
                </a:lnTo>
                <a:lnTo>
                  <a:pt x="10" y="44"/>
                </a:lnTo>
                <a:lnTo>
                  <a:pt x="10" y="42"/>
                </a:lnTo>
                <a:lnTo>
                  <a:pt x="12" y="42"/>
                </a:lnTo>
                <a:lnTo>
                  <a:pt x="12" y="40"/>
                </a:lnTo>
                <a:lnTo>
                  <a:pt x="12" y="38"/>
                </a:lnTo>
                <a:lnTo>
                  <a:pt x="14" y="38"/>
                </a:lnTo>
                <a:lnTo>
                  <a:pt x="14" y="36"/>
                </a:lnTo>
                <a:lnTo>
                  <a:pt x="14" y="34"/>
                </a:lnTo>
                <a:lnTo>
                  <a:pt x="14" y="32"/>
                </a:lnTo>
                <a:lnTo>
                  <a:pt x="14" y="30"/>
                </a:lnTo>
                <a:lnTo>
                  <a:pt x="14" y="28"/>
                </a:lnTo>
                <a:lnTo>
                  <a:pt x="12" y="28"/>
                </a:lnTo>
                <a:lnTo>
                  <a:pt x="12" y="26"/>
                </a:lnTo>
                <a:lnTo>
                  <a:pt x="14" y="24"/>
                </a:lnTo>
                <a:lnTo>
                  <a:pt x="12" y="24"/>
                </a:lnTo>
                <a:lnTo>
                  <a:pt x="12" y="23"/>
                </a:lnTo>
                <a:lnTo>
                  <a:pt x="14" y="23"/>
                </a:lnTo>
                <a:lnTo>
                  <a:pt x="14" y="21"/>
                </a:lnTo>
                <a:lnTo>
                  <a:pt x="14" y="19"/>
                </a:lnTo>
                <a:lnTo>
                  <a:pt x="14" y="17"/>
                </a:lnTo>
                <a:lnTo>
                  <a:pt x="16" y="17"/>
                </a:lnTo>
                <a:lnTo>
                  <a:pt x="16" y="15"/>
                </a:lnTo>
                <a:lnTo>
                  <a:pt x="18" y="15"/>
                </a:lnTo>
                <a:lnTo>
                  <a:pt x="20" y="15"/>
                </a:lnTo>
                <a:lnTo>
                  <a:pt x="22" y="15"/>
                </a:lnTo>
                <a:lnTo>
                  <a:pt x="23" y="15"/>
                </a:lnTo>
                <a:lnTo>
                  <a:pt x="23" y="13"/>
                </a:lnTo>
                <a:lnTo>
                  <a:pt x="25" y="13"/>
                </a:lnTo>
                <a:lnTo>
                  <a:pt x="25" y="11"/>
                </a:lnTo>
                <a:lnTo>
                  <a:pt x="27" y="9"/>
                </a:lnTo>
                <a:lnTo>
                  <a:pt x="29" y="9"/>
                </a:lnTo>
                <a:lnTo>
                  <a:pt x="31" y="7"/>
                </a:lnTo>
                <a:lnTo>
                  <a:pt x="31" y="5"/>
                </a:lnTo>
                <a:lnTo>
                  <a:pt x="31" y="3"/>
                </a:lnTo>
                <a:lnTo>
                  <a:pt x="33" y="3"/>
                </a:lnTo>
                <a:lnTo>
                  <a:pt x="33" y="1"/>
                </a:lnTo>
                <a:lnTo>
                  <a:pt x="35" y="1"/>
                </a:lnTo>
                <a:lnTo>
                  <a:pt x="35" y="0"/>
                </a:lnTo>
                <a:lnTo>
                  <a:pt x="37" y="0"/>
                </a:lnTo>
                <a:lnTo>
                  <a:pt x="37" y="1"/>
                </a:lnTo>
                <a:lnTo>
                  <a:pt x="39" y="1"/>
                </a:lnTo>
                <a:lnTo>
                  <a:pt x="41" y="1"/>
                </a:lnTo>
                <a:lnTo>
                  <a:pt x="41" y="3"/>
                </a:lnTo>
                <a:lnTo>
                  <a:pt x="43" y="3"/>
                </a:lnTo>
                <a:lnTo>
                  <a:pt x="45" y="3"/>
                </a:lnTo>
                <a:lnTo>
                  <a:pt x="45" y="5"/>
                </a:lnTo>
                <a:lnTo>
                  <a:pt x="45" y="7"/>
                </a:lnTo>
                <a:lnTo>
                  <a:pt x="47" y="7"/>
                </a:lnTo>
                <a:lnTo>
                  <a:pt x="47" y="9"/>
                </a:lnTo>
                <a:lnTo>
                  <a:pt x="48" y="9"/>
                </a:lnTo>
                <a:lnTo>
                  <a:pt x="48" y="11"/>
                </a:lnTo>
                <a:lnTo>
                  <a:pt x="50" y="11"/>
                </a:lnTo>
                <a:close/>
              </a:path>
            </a:pathLst>
          </a:custGeom>
          <a:solidFill>
            <a:srgbClr val="CBF2C2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3" name="Freeform 1723">
            <a:extLst>
              <a:ext uri="{FF2B5EF4-FFF2-40B4-BE49-F238E27FC236}">
                <a16:creationId xmlns:a16="http://schemas.microsoft.com/office/drawing/2014/main" id="{01172042-D0DB-4E0A-BA1F-082D32796A1C}"/>
              </a:ext>
            </a:extLst>
          </p:cNvPr>
          <p:cNvSpPr>
            <a:spLocks noEditPoints="1"/>
          </p:cNvSpPr>
          <p:nvPr/>
        </p:nvSpPr>
        <p:spPr bwMode="auto">
          <a:xfrm>
            <a:off x="4230689" y="1524001"/>
            <a:ext cx="654050" cy="698500"/>
          </a:xfrm>
          <a:custGeom>
            <a:avLst/>
            <a:gdLst>
              <a:gd name="T0" fmla="*/ 46 w 412"/>
              <a:gd name="T1" fmla="*/ 313 h 440"/>
              <a:gd name="T2" fmla="*/ 50 w 412"/>
              <a:gd name="T3" fmla="*/ 327 h 440"/>
              <a:gd name="T4" fmla="*/ 42 w 412"/>
              <a:gd name="T5" fmla="*/ 311 h 440"/>
              <a:gd name="T6" fmla="*/ 69 w 412"/>
              <a:gd name="T7" fmla="*/ 304 h 440"/>
              <a:gd name="T8" fmla="*/ 42 w 412"/>
              <a:gd name="T9" fmla="*/ 304 h 440"/>
              <a:gd name="T10" fmla="*/ 63 w 412"/>
              <a:gd name="T11" fmla="*/ 302 h 440"/>
              <a:gd name="T12" fmla="*/ 52 w 412"/>
              <a:gd name="T13" fmla="*/ 306 h 440"/>
              <a:gd name="T14" fmla="*/ 56 w 412"/>
              <a:gd name="T15" fmla="*/ 294 h 440"/>
              <a:gd name="T16" fmla="*/ 38 w 412"/>
              <a:gd name="T17" fmla="*/ 265 h 440"/>
              <a:gd name="T18" fmla="*/ 324 w 412"/>
              <a:gd name="T19" fmla="*/ 33 h 440"/>
              <a:gd name="T20" fmla="*/ 322 w 412"/>
              <a:gd name="T21" fmla="*/ 68 h 440"/>
              <a:gd name="T22" fmla="*/ 324 w 412"/>
              <a:gd name="T23" fmla="*/ 89 h 440"/>
              <a:gd name="T24" fmla="*/ 311 w 412"/>
              <a:gd name="T25" fmla="*/ 114 h 440"/>
              <a:gd name="T26" fmla="*/ 322 w 412"/>
              <a:gd name="T27" fmla="*/ 144 h 440"/>
              <a:gd name="T28" fmla="*/ 301 w 412"/>
              <a:gd name="T29" fmla="*/ 173 h 440"/>
              <a:gd name="T30" fmla="*/ 303 w 412"/>
              <a:gd name="T31" fmla="*/ 196 h 440"/>
              <a:gd name="T32" fmla="*/ 332 w 412"/>
              <a:gd name="T33" fmla="*/ 204 h 440"/>
              <a:gd name="T34" fmla="*/ 357 w 412"/>
              <a:gd name="T35" fmla="*/ 211 h 440"/>
              <a:gd name="T36" fmla="*/ 363 w 412"/>
              <a:gd name="T37" fmla="*/ 240 h 440"/>
              <a:gd name="T38" fmla="*/ 364 w 412"/>
              <a:gd name="T39" fmla="*/ 261 h 440"/>
              <a:gd name="T40" fmla="*/ 388 w 412"/>
              <a:gd name="T41" fmla="*/ 269 h 440"/>
              <a:gd name="T42" fmla="*/ 380 w 412"/>
              <a:gd name="T43" fmla="*/ 292 h 440"/>
              <a:gd name="T44" fmla="*/ 380 w 412"/>
              <a:gd name="T45" fmla="*/ 323 h 440"/>
              <a:gd name="T46" fmla="*/ 399 w 412"/>
              <a:gd name="T47" fmla="*/ 350 h 440"/>
              <a:gd name="T48" fmla="*/ 407 w 412"/>
              <a:gd name="T49" fmla="*/ 369 h 440"/>
              <a:gd name="T50" fmla="*/ 384 w 412"/>
              <a:gd name="T51" fmla="*/ 377 h 440"/>
              <a:gd name="T52" fmla="*/ 343 w 412"/>
              <a:gd name="T53" fmla="*/ 379 h 440"/>
              <a:gd name="T54" fmla="*/ 322 w 412"/>
              <a:gd name="T55" fmla="*/ 386 h 440"/>
              <a:gd name="T56" fmla="*/ 303 w 412"/>
              <a:gd name="T57" fmla="*/ 396 h 440"/>
              <a:gd name="T58" fmla="*/ 280 w 412"/>
              <a:gd name="T59" fmla="*/ 413 h 440"/>
              <a:gd name="T60" fmla="*/ 259 w 412"/>
              <a:gd name="T61" fmla="*/ 432 h 440"/>
              <a:gd name="T62" fmla="*/ 234 w 412"/>
              <a:gd name="T63" fmla="*/ 432 h 440"/>
              <a:gd name="T64" fmla="*/ 217 w 412"/>
              <a:gd name="T65" fmla="*/ 425 h 440"/>
              <a:gd name="T66" fmla="*/ 215 w 412"/>
              <a:gd name="T67" fmla="*/ 396 h 440"/>
              <a:gd name="T68" fmla="*/ 192 w 412"/>
              <a:gd name="T69" fmla="*/ 386 h 440"/>
              <a:gd name="T70" fmla="*/ 163 w 412"/>
              <a:gd name="T71" fmla="*/ 386 h 440"/>
              <a:gd name="T72" fmla="*/ 151 w 412"/>
              <a:gd name="T73" fmla="*/ 384 h 440"/>
              <a:gd name="T74" fmla="*/ 125 w 412"/>
              <a:gd name="T75" fmla="*/ 396 h 440"/>
              <a:gd name="T76" fmla="*/ 107 w 412"/>
              <a:gd name="T77" fmla="*/ 367 h 440"/>
              <a:gd name="T78" fmla="*/ 75 w 412"/>
              <a:gd name="T79" fmla="*/ 348 h 440"/>
              <a:gd name="T80" fmla="*/ 94 w 412"/>
              <a:gd name="T81" fmla="*/ 329 h 440"/>
              <a:gd name="T82" fmla="*/ 79 w 412"/>
              <a:gd name="T83" fmla="*/ 300 h 440"/>
              <a:gd name="T84" fmla="*/ 80 w 412"/>
              <a:gd name="T85" fmla="*/ 284 h 440"/>
              <a:gd name="T86" fmla="*/ 52 w 412"/>
              <a:gd name="T87" fmla="*/ 259 h 440"/>
              <a:gd name="T88" fmla="*/ 36 w 412"/>
              <a:gd name="T89" fmla="*/ 248 h 440"/>
              <a:gd name="T90" fmla="*/ 52 w 412"/>
              <a:gd name="T91" fmla="*/ 215 h 440"/>
              <a:gd name="T92" fmla="*/ 27 w 412"/>
              <a:gd name="T93" fmla="*/ 175 h 440"/>
              <a:gd name="T94" fmla="*/ 2 w 412"/>
              <a:gd name="T95" fmla="*/ 156 h 440"/>
              <a:gd name="T96" fmla="*/ 27 w 412"/>
              <a:gd name="T97" fmla="*/ 140 h 440"/>
              <a:gd name="T98" fmla="*/ 27 w 412"/>
              <a:gd name="T99" fmla="*/ 116 h 440"/>
              <a:gd name="T100" fmla="*/ 29 w 412"/>
              <a:gd name="T101" fmla="*/ 92 h 440"/>
              <a:gd name="T102" fmla="*/ 40 w 412"/>
              <a:gd name="T103" fmla="*/ 68 h 440"/>
              <a:gd name="T104" fmla="*/ 67 w 412"/>
              <a:gd name="T105" fmla="*/ 60 h 440"/>
              <a:gd name="T106" fmla="*/ 96 w 412"/>
              <a:gd name="T107" fmla="*/ 68 h 440"/>
              <a:gd name="T108" fmla="*/ 117 w 412"/>
              <a:gd name="T109" fmla="*/ 75 h 440"/>
              <a:gd name="T110" fmla="*/ 142 w 412"/>
              <a:gd name="T111" fmla="*/ 85 h 440"/>
              <a:gd name="T112" fmla="*/ 167 w 412"/>
              <a:gd name="T113" fmla="*/ 77 h 440"/>
              <a:gd name="T114" fmla="*/ 198 w 412"/>
              <a:gd name="T115" fmla="*/ 85 h 440"/>
              <a:gd name="T116" fmla="*/ 217 w 412"/>
              <a:gd name="T117" fmla="*/ 64 h 440"/>
              <a:gd name="T118" fmla="*/ 238 w 412"/>
              <a:gd name="T119" fmla="*/ 44 h 440"/>
              <a:gd name="T120" fmla="*/ 263 w 412"/>
              <a:gd name="T121" fmla="*/ 37 h 440"/>
              <a:gd name="T122" fmla="*/ 284 w 412"/>
              <a:gd name="T123" fmla="*/ 18 h 440"/>
              <a:gd name="T124" fmla="*/ 307 w 412"/>
              <a:gd name="T125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2" h="440">
                <a:moveTo>
                  <a:pt x="63" y="315"/>
                </a:moveTo>
                <a:lnTo>
                  <a:pt x="63" y="313"/>
                </a:lnTo>
                <a:lnTo>
                  <a:pt x="65" y="313"/>
                </a:lnTo>
                <a:lnTo>
                  <a:pt x="63" y="313"/>
                </a:lnTo>
                <a:lnTo>
                  <a:pt x="63" y="315"/>
                </a:lnTo>
                <a:close/>
                <a:moveTo>
                  <a:pt x="63" y="313"/>
                </a:moveTo>
                <a:lnTo>
                  <a:pt x="61" y="313"/>
                </a:lnTo>
                <a:lnTo>
                  <a:pt x="61" y="311"/>
                </a:lnTo>
                <a:lnTo>
                  <a:pt x="63" y="313"/>
                </a:lnTo>
                <a:close/>
                <a:moveTo>
                  <a:pt x="50" y="311"/>
                </a:moveTo>
                <a:lnTo>
                  <a:pt x="50" y="313"/>
                </a:lnTo>
                <a:lnTo>
                  <a:pt x="48" y="313"/>
                </a:lnTo>
                <a:lnTo>
                  <a:pt x="48" y="311"/>
                </a:lnTo>
                <a:lnTo>
                  <a:pt x="50" y="311"/>
                </a:lnTo>
                <a:close/>
                <a:moveTo>
                  <a:pt x="46" y="311"/>
                </a:moveTo>
                <a:lnTo>
                  <a:pt x="44" y="311"/>
                </a:lnTo>
                <a:lnTo>
                  <a:pt x="46" y="311"/>
                </a:lnTo>
                <a:close/>
                <a:moveTo>
                  <a:pt x="44" y="309"/>
                </a:moveTo>
                <a:lnTo>
                  <a:pt x="44" y="311"/>
                </a:lnTo>
                <a:lnTo>
                  <a:pt x="46" y="311"/>
                </a:lnTo>
                <a:lnTo>
                  <a:pt x="46" y="313"/>
                </a:lnTo>
                <a:lnTo>
                  <a:pt x="46" y="311"/>
                </a:lnTo>
                <a:lnTo>
                  <a:pt x="46" y="313"/>
                </a:lnTo>
                <a:lnTo>
                  <a:pt x="48" y="313"/>
                </a:lnTo>
                <a:lnTo>
                  <a:pt x="48" y="315"/>
                </a:lnTo>
                <a:lnTo>
                  <a:pt x="46" y="315"/>
                </a:lnTo>
                <a:lnTo>
                  <a:pt x="46" y="317"/>
                </a:lnTo>
                <a:lnTo>
                  <a:pt x="46" y="319"/>
                </a:lnTo>
                <a:lnTo>
                  <a:pt x="46" y="321"/>
                </a:lnTo>
                <a:lnTo>
                  <a:pt x="48" y="321"/>
                </a:lnTo>
                <a:lnTo>
                  <a:pt x="48" y="323"/>
                </a:lnTo>
                <a:lnTo>
                  <a:pt x="46" y="323"/>
                </a:lnTo>
                <a:lnTo>
                  <a:pt x="48" y="323"/>
                </a:lnTo>
                <a:lnTo>
                  <a:pt x="48" y="325"/>
                </a:lnTo>
                <a:lnTo>
                  <a:pt x="48" y="323"/>
                </a:lnTo>
                <a:lnTo>
                  <a:pt x="50" y="323"/>
                </a:lnTo>
                <a:lnTo>
                  <a:pt x="50" y="325"/>
                </a:lnTo>
                <a:lnTo>
                  <a:pt x="48" y="325"/>
                </a:lnTo>
                <a:lnTo>
                  <a:pt x="50" y="325"/>
                </a:lnTo>
                <a:lnTo>
                  <a:pt x="48" y="325"/>
                </a:lnTo>
                <a:lnTo>
                  <a:pt x="50" y="325"/>
                </a:lnTo>
                <a:lnTo>
                  <a:pt x="50" y="327"/>
                </a:lnTo>
                <a:lnTo>
                  <a:pt x="48" y="327"/>
                </a:lnTo>
                <a:lnTo>
                  <a:pt x="48" y="329"/>
                </a:lnTo>
                <a:lnTo>
                  <a:pt x="48" y="327"/>
                </a:lnTo>
                <a:lnTo>
                  <a:pt x="48" y="325"/>
                </a:lnTo>
                <a:lnTo>
                  <a:pt x="46" y="325"/>
                </a:lnTo>
                <a:lnTo>
                  <a:pt x="46" y="323"/>
                </a:lnTo>
                <a:lnTo>
                  <a:pt x="44" y="321"/>
                </a:lnTo>
                <a:lnTo>
                  <a:pt x="42" y="321"/>
                </a:lnTo>
                <a:lnTo>
                  <a:pt x="42" y="323"/>
                </a:lnTo>
                <a:lnTo>
                  <a:pt x="42" y="321"/>
                </a:lnTo>
                <a:lnTo>
                  <a:pt x="40" y="321"/>
                </a:lnTo>
                <a:lnTo>
                  <a:pt x="40" y="319"/>
                </a:lnTo>
                <a:lnTo>
                  <a:pt x="38" y="319"/>
                </a:lnTo>
                <a:lnTo>
                  <a:pt x="38" y="317"/>
                </a:lnTo>
                <a:lnTo>
                  <a:pt x="40" y="317"/>
                </a:lnTo>
                <a:lnTo>
                  <a:pt x="42" y="317"/>
                </a:lnTo>
                <a:lnTo>
                  <a:pt x="44" y="317"/>
                </a:lnTo>
                <a:lnTo>
                  <a:pt x="44" y="315"/>
                </a:lnTo>
                <a:lnTo>
                  <a:pt x="44" y="313"/>
                </a:lnTo>
                <a:lnTo>
                  <a:pt x="42" y="313"/>
                </a:lnTo>
                <a:lnTo>
                  <a:pt x="42" y="311"/>
                </a:lnTo>
                <a:lnTo>
                  <a:pt x="42" y="309"/>
                </a:lnTo>
                <a:lnTo>
                  <a:pt x="44" y="309"/>
                </a:lnTo>
                <a:close/>
                <a:moveTo>
                  <a:pt x="52" y="311"/>
                </a:moveTo>
                <a:lnTo>
                  <a:pt x="50" y="311"/>
                </a:lnTo>
                <a:lnTo>
                  <a:pt x="50" y="309"/>
                </a:lnTo>
                <a:lnTo>
                  <a:pt x="52" y="309"/>
                </a:lnTo>
                <a:lnTo>
                  <a:pt x="52" y="311"/>
                </a:lnTo>
                <a:close/>
                <a:moveTo>
                  <a:pt x="63" y="309"/>
                </a:moveTo>
                <a:lnTo>
                  <a:pt x="63" y="311"/>
                </a:lnTo>
                <a:lnTo>
                  <a:pt x="61" y="311"/>
                </a:lnTo>
                <a:lnTo>
                  <a:pt x="61" y="309"/>
                </a:lnTo>
                <a:lnTo>
                  <a:pt x="63" y="309"/>
                </a:lnTo>
                <a:close/>
                <a:moveTo>
                  <a:pt x="65" y="309"/>
                </a:moveTo>
                <a:lnTo>
                  <a:pt x="65" y="307"/>
                </a:lnTo>
                <a:lnTo>
                  <a:pt x="65" y="309"/>
                </a:lnTo>
                <a:close/>
                <a:moveTo>
                  <a:pt x="38" y="309"/>
                </a:moveTo>
                <a:lnTo>
                  <a:pt x="38" y="307"/>
                </a:lnTo>
                <a:lnTo>
                  <a:pt x="38" y="309"/>
                </a:lnTo>
                <a:close/>
                <a:moveTo>
                  <a:pt x="69" y="304"/>
                </a:moveTo>
                <a:lnTo>
                  <a:pt x="67" y="304"/>
                </a:lnTo>
                <a:lnTo>
                  <a:pt x="69" y="304"/>
                </a:lnTo>
                <a:close/>
                <a:moveTo>
                  <a:pt x="69" y="304"/>
                </a:moveTo>
                <a:lnTo>
                  <a:pt x="69" y="302"/>
                </a:lnTo>
                <a:lnTo>
                  <a:pt x="69" y="304"/>
                </a:lnTo>
                <a:close/>
                <a:moveTo>
                  <a:pt x="44" y="304"/>
                </a:moveTo>
                <a:lnTo>
                  <a:pt x="44" y="302"/>
                </a:lnTo>
                <a:lnTo>
                  <a:pt x="44" y="304"/>
                </a:lnTo>
                <a:lnTo>
                  <a:pt x="46" y="304"/>
                </a:lnTo>
                <a:lnTo>
                  <a:pt x="48" y="304"/>
                </a:lnTo>
                <a:lnTo>
                  <a:pt x="48" y="306"/>
                </a:lnTo>
                <a:lnTo>
                  <a:pt x="46" y="306"/>
                </a:lnTo>
                <a:lnTo>
                  <a:pt x="46" y="307"/>
                </a:lnTo>
                <a:lnTo>
                  <a:pt x="44" y="307"/>
                </a:lnTo>
                <a:lnTo>
                  <a:pt x="42" y="307"/>
                </a:lnTo>
                <a:lnTo>
                  <a:pt x="42" y="309"/>
                </a:lnTo>
                <a:lnTo>
                  <a:pt x="40" y="309"/>
                </a:lnTo>
                <a:lnTo>
                  <a:pt x="40" y="307"/>
                </a:lnTo>
                <a:lnTo>
                  <a:pt x="42" y="307"/>
                </a:lnTo>
                <a:lnTo>
                  <a:pt x="42" y="306"/>
                </a:lnTo>
                <a:lnTo>
                  <a:pt x="40" y="306"/>
                </a:lnTo>
                <a:lnTo>
                  <a:pt x="42" y="306"/>
                </a:lnTo>
                <a:lnTo>
                  <a:pt x="42" y="304"/>
                </a:lnTo>
                <a:lnTo>
                  <a:pt x="42" y="306"/>
                </a:lnTo>
                <a:lnTo>
                  <a:pt x="44" y="306"/>
                </a:lnTo>
                <a:lnTo>
                  <a:pt x="44" y="304"/>
                </a:lnTo>
                <a:lnTo>
                  <a:pt x="42" y="304"/>
                </a:lnTo>
                <a:lnTo>
                  <a:pt x="42" y="302"/>
                </a:lnTo>
                <a:lnTo>
                  <a:pt x="40" y="302"/>
                </a:lnTo>
                <a:lnTo>
                  <a:pt x="42" y="302"/>
                </a:lnTo>
                <a:lnTo>
                  <a:pt x="40" y="302"/>
                </a:lnTo>
                <a:lnTo>
                  <a:pt x="40" y="300"/>
                </a:lnTo>
                <a:lnTo>
                  <a:pt x="42" y="300"/>
                </a:lnTo>
                <a:lnTo>
                  <a:pt x="42" y="302"/>
                </a:lnTo>
                <a:lnTo>
                  <a:pt x="44" y="302"/>
                </a:lnTo>
                <a:lnTo>
                  <a:pt x="44" y="304"/>
                </a:lnTo>
                <a:close/>
                <a:moveTo>
                  <a:pt x="56" y="300"/>
                </a:moveTo>
                <a:lnTo>
                  <a:pt x="56" y="302"/>
                </a:lnTo>
                <a:lnTo>
                  <a:pt x="57" y="302"/>
                </a:lnTo>
                <a:lnTo>
                  <a:pt x="57" y="304"/>
                </a:lnTo>
                <a:lnTo>
                  <a:pt x="59" y="304"/>
                </a:lnTo>
                <a:lnTo>
                  <a:pt x="59" y="302"/>
                </a:lnTo>
                <a:lnTo>
                  <a:pt x="61" y="302"/>
                </a:lnTo>
                <a:lnTo>
                  <a:pt x="63" y="302"/>
                </a:lnTo>
                <a:lnTo>
                  <a:pt x="65" y="304"/>
                </a:lnTo>
                <a:lnTo>
                  <a:pt x="65" y="306"/>
                </a:lnTo>
                <a:lnTo>
                  <a:pt x="65" y="304"/>
                </a:lnTo>
                <a:lnTo>
                  <a:pt x="65" y="306"/>
                </a:lnTo>
                <a:lnTo>
                  <a:pt x="65" y="307"/>
                </a:lnTo>
                <a:lnTo>
                  <a:pt x="63" y="307"/>
                </a:lnTo>
                <a:lnTo>
                  <a:pt x="61" y="307"/>
                </a:lnTo>
                <a:lnTo>
                  <a:pt x="61" y="309"/>
                </a:lnTo>
                <a:lnTo>
                  <a:pt x="59" y="309"/>
                </a:lnTo>
                <a:lnTo>
                  <a:pt x="57" y="309"/>
                </a:lnTo>
                <a:lnTo>
                  <a:pt x="57" y="307"/>
                </a:lnTo>
                <a:lnTo>
                  <a:pt x="57" y="309"/>
                </a:lnTo>
                <a:lnTo>
                  <a:pt x="57" y="311"/>
                </a:lnTo>
                <a:lnTo>
                  <a:pt x="57" y="309"/>
                </a:lnTo>
                <a:lnTo>
                  <a:pt x="57" y="307"/>
                </a:lnTo>
                <a:lnTo>
                  <a:pt x="56" y="307"/>
                </a:lnTo>
                <a:lnTo>
                  <a:pt x="56" y="306"/>
                </a:lnTo>
                <a:lnTo>
                  <a:pt x="54" y="306"/>
                </a:lnTo>
                <a:lnTo>
                  <a:pt x="54" y="307"/>
                </a:lnTo>
                <a:lnTo>
                  <a:pt x="54" y="306"/>
                </a:lnTo>
                <a:lnTo>
                  <a:pt x="52" y="306"/>
                </a:lnTo>
                <a:lnTo>
                  <a:pt x="52" y="304"/>
                </a:lnTo>
                <a:lnTo>
                  <a:pt x="54" y="304"/>
                </a:lnTo>
                <a:lnTo>
                  <a:pt x="52" y="304"/>
                </a:lnTo>
                <a:lnTo>
                  <a:pt x="52" y="302"/>
                </a:lnTo>
                <a:lnTo>
                  <a:pt x="54" y="302"/>
                </a:lnTo>
                <a:lnTo>
                  <a:pt x="54" y="300"/>
                </a:lnTo>
                <a:lnTo>
                  <a:pt x="54" y="298"/>
                </a:lnTo>
                <a:lnTo>
                  <a:pt x="56" y="298"/>
                </a:lnTo>
                <a:lnTo>
                  <a:pt x="56" y="300"/>
                </a:lnTo>
                <a:close/>
                <a:moveTo>
                  <a:pt x="57" y="294"/>
                </a:moveTo>
                <a:lnTo>
                  <a:pt x="57" y="296"/>
                </a:lnTo>
                <a:lnTo>
                  <a:pt x="59" y="296"/>
                </a:lnTo>
                <a:lnTo>
                  <a:pt x="59" y="298"/>
                </a:lnTo>
                <a:lnTo>
                  <a:pt x="59" y="300"/>
                </a:lnTo>
                <a:lnTo>
                  <a:pt x="57" y="300"/>
                </a:lnTo>
                <a:lnTo>
                  <a:pt x="57" y="298"/>
                </a:lnTo>
                <a:lnTo>
                  <a:pt x="56" y="298"/>
                </a:lnTo>
                <a:lnTo>
                  <a:pt x="56" y="296"/>
                </a:lnTo>
                <a:lnTo>
                  <a:pt x="54" y="296"/>
                </a:lnTo>
                <a:lnTo>
                  <a:pt x="54" y="294"/>
                </a:lnTo>
                <a:lnTo>
                  <a:pt x="56" y="294"/>
                </a:lnTo>
                <a:lnTo>
                  <a:pt x="56" y="296"/>
                </a:lnTo>
                <a:lnTo>
                  <a:pt x="56" y="294"/>
                </a:lnTo>
                <a:lnTo>
                  <a:pt x="57" y="294"/>
                </a:lnTo>
                <a:lnTo>
                  <a:pt x="56" y="294"/>
                </a:lnTo>
                <a:lnTo>
                  <a:pt x="57" y="294"/>
                </a:lnTo>
                <a:close/>
                <a:moveTo>
                  <a:pt x="50" y="283"/>
                </a:moveTo>
                <a:lnTo>
                  <a:pt x="50" y="284"/>
                </a:lnTo>
                <a:lnTo>
                  <a:pt x="50" y="283"/>
                </a:lnTo>
                <a:lnTo>
                  <a:pt x="48" y="283"/>
                </a:lnTo>
                <a:lnTo>
                  <a:pt x="48" y="281"/>
                </a:lnTo>
                <a:lnTo>
                  <a:pt x="50" y="281"/>
                </a:lnTo>
                <a:lnTo>
                  <a:pt x="50" y="283"/>
                </a:lnTo>
                <a:close/>
                <a:moveTo>
                  <a:pt x="40" y="261"/>
                </a:moveTo>
                <a:lnTo>
                  <a:pt x="40" y="263"/>
                </a:lnTo>
                <a:lnTo>
                  <a:pt x="40" y="265"/>
                </a:lnTo>
                <a:lnTo>
                  <a:pt x="38" y="265"/>
                </a:lnTo>
                <a:lnTo>
                  <a:pt x="36" y="267"/>
                </a:lnTo>
                <a:lnTo>
                  <a:pt x="36" y="265"/>
                </a:lnTo>
                <a:lnTo>
                  <a:pt x="36" y="267"/>
                </a:lnTo>
                <a:lnTo>
                  <a:pt x="36" y="265"/>
                </a:lnTo>
                <a:lnTo>
                  <a:pt x="38" y="265"/>
                </a:lnTo>
                <a:lnTo>
                  <a:pt x="36" y="265"/>
                </a:lnTo>
                <a:lnTo>
                  <a:pt x="38" y="265"/>
                </a:lnTo>
                <a:lnTo>
                  <a:pt x="40" y="265"/>
                </a:lnTo>
                <a:lnTo>
                  <a:pt x="40" y="263"/>
                </a:lnTo>
                <a:lnTo>
                  <a:pt x="38" y="263"/>
                </a:lnTo>
                <a:lnTo>
                  <a:pt x="40" y="263"/>
                </a:lnTo>
                <a:lnTo>
                  <a:pt x="40" y="261"/>
                </a:lnTo>
                <a:close/>
                <a:moveTo>
                  <a:pt x="309" y="2"/>
                </a:moveTo>
                <a:lnTo>
                  <a:pt x="311" y="6"/>
                </a:lnTo>
                <a:lnTo>
                  <a:pt x="313" y="12"/>
                </a:lnTo>
                <a:lnTo>
                  <a:pt x="315" y="14"/>
                </a:lnTo>
                <a:lnTo>
                  <a:pt x="317" y="18"/>
                </a:lnTo>
                <a:lnTo>
                  <a:pt x="318" y="20"/>
                </a:lnTo>
                <a:lnTo>
                  <a:pt x="320" y="20"/>
                </a:lnTo>
                <a:lnTo>
                  <a:pt x="322" y="21"/>
                </a:lnTo>
                <a:lnTo>
                  <a:pt x="322" y="23"/>
                </a:lnTo>
                <a:lnTo>
                  <a:pt x="322" y="25"/>
                </a:lnTo>
                <a:lnTo>
                  <a:pt x="322" y="27"/>
                </a:lnTo>
                <a:lnTo>
                  <a:pt x="322" y="29"/>
                </a:lnTo>
                <a:lnTo>
                  <a:pt x="324" y="31"/>
                </a:lnTo>
                <a:lnTo>
                  <a:pt x="324" y="33"/>
                </a:lnTo>
                <a:lnTo>
                  <a:pt x="324" y="35"/>
                </a:lnTo>
                <a:lnTo>
                  <a:pt x="324" y="37"/>
                </a:lnTo>
                <a:lnTo>
                  <a:pt x="326" y="37"/>
                </a:lnTo>
                <a:lnTo>
                  <a:pt x="326" y="39"/>
                </a:lnTo>
                <a:lnTo>
                  <a:pt x="326" y="41"/>
                </a:lnTo>
                <a:lnTo>
                  <a:pt x="326" y="43"/>
                </a:lnTo>
                <a:lnTo>
                  <a:pt x="326" y="44"/>
                </a:lnTo>
                <a:lnTo>
                  <a:pt x="326" y="46"/>
                </a:lnTo>
                <a:lnTo>
                  <a:pt x="324" y="48"/>
                </a:lnTo>
                <a:lnTo>
                  <a:pt x="326" y="50"/>
                </a:lnTo>
                <a:lnTo>
                  <a:pt x="326" y="52"/>
                </a:lnTo>
                <a:lnTo>
                  <a:pt x="326" y="54"/>
                </a:lnTo>
                <a:lnTo>
                  <a:pt x="326" y="56"/>
                </a:lnTo>
                <a:lnTo>
                  <a:pt x="326" y="58"/>
                </a:lnTo>
                <a:lnTo>
                  <a:pt x="324" y="60"/>
                </a:lnTo>
                <a:lnTo>
                  <a:pt x="324" y="62"/>
                </a:lnTo>
                <a:lnTo>
                  <a:pt x="324" y="64"/>
                </a:lnTo>
                <a:lnTo>
                  <a:pt x="322" y="64"/>
                </a:lnTo>
                <a:lnTo>
                  <a:pt x="322" y="66"/>
                </a:lnTo>
                <a:lnTo>
                  <a:pt x="320" y="68"/>
                </a:lnTo>
                <a:lnTo>
                  <a:pt x="322" y="68"/>
                </a:lnTo>
                <a:lnTo>
                  <a:pt x="324" y="69"/>
                </a:lnTo>
                <a:lnTo>
                  <a:pt x="322" y="69"/>
                </a:lnTo>
                <a:lnTo>
                  <a:pt x="322" y="71"/>
                </a:lnTo>
                <a:lnTo>
                  <a:pt x="320" y="71"/>
                </a:lnTo>
                <a:lnTo>
                  <a:pt x="320" y="73"/>
                </a:lnTo>
                <a:lnTo>
                  <a:pt x="322" y="73"/>
                </a:lnTo>
                <a:lnTo>
                  <a:pt x="324" y="73"/>
                </a:lnTo>
                <a:lnTo>
                  <a:pt x="326" y="75"/>
                </a:lnTo>
                <a:lnTo>
                  <a:pt x="328" y="75"/>
                </a:lnTo>
                <a:lnTo>
                  <a:pt x="328" y="77"/>
                </a:lnTo>
                <a:lnTo>
                  <a:pt x="328" y="79"/>
                </a:lnTo>
                <a:lnTo>
                  <a:pt x="326" y="79"/>
                </a:lnTo>
                <a:lnTo>
                  <a:pt x="324" y="79"/>
                </a:lnTo>
                <a:lnTo>
                  <a:pt x="324" y="81"/>
                </a:lnTo>
                <a:lnTo>
                  <a:pt x="322" y="81"/>
                </a:lnTo>
                <a:lnTo>
                  <a:pt x="322" y="83"/>
                </a:lnTo>
                <a:lnTo>
                  <a:pt x="322" y="85"/>
                </a:lnTo>
                <a:lnTo>
                  <a:pt x="320" y="87"/>
                </a:lnTo>
                <a:lnTo>
                  <a:pt x="320" y="89"/>
                </a:lnTo>
                <a:lnTo>
                  <a:pt x="322" y="89"/>
                </a:lnTo>
                <a:lnTo>
                  <a:pt x="324" y="89"/>
                </a:lnTo>
                <a:lnTo>
                  <a:pt x="324" y="91"/>
                </a:lnTo>
                <a:lnTo>
                  <a:pt x="326" y="91"/>
                </a:lnTo>
                <a:lnTo>
                  <a:pt x="328" y="92"/>
                </a:lnTo>
                <a:lnTo>
                  <a:pt x="328" y="94"/>
                </a:lnTo>
                <a:lnTo>
                  <a:pt x="328" y="96"/>
                </a:lnTo>
                <a:lnTo>
                  <a:pt x="326" y="96"/>
                </a:lnTo>
                <a:lnTo>
                  <a:pt x="326" y="98"/>
                </a:lnTo>
                <a:lnTo>
                  <a:pt x="326" y="100"/>
                </a:lnTo>
                <a:lnTo>
                  <a:pt x="326" y="102"/>
                </a:lnTo>
                <a:lnTo>
                  <a:pt x="324" y="102"/>
                </a:lnTo>
                <a:lnTo>
                  <a:pt x="322" y="104"/>
                </a:lnTo>
                <a:lnTo>
                  <a:pt x="320" y="104"/>
                </a:lnTo>
                <a:lnTo>
                  <a:pt x="320" y="106"/>
                </a:lnTo>
                <a:lnTo>
                  <a:pt x="318" y="106"/>
                </a:lnTo>
                <a:lnTo>
                  <a:pt x="318" y="108"/>
                </a:lnTo>
                <a:lnTo>
                  <a:pt x="317" y="108"/>
                </a:lnTo>
                <a:lnTo>
                  <a:pt x="315" y="108"/>
                </a:lnTo>
                <a:lnTo>
                  <a:pt x="313" y="110"/>
                </a:lnTo>
                <a:lnTo>
                  <a:pt x="311" y="110"/>
                </a:lnTo>
                <a:lnTo>
                  <a:pt x="311" y="112"/>
                </a:lnTo>
                <a:lnTo>
                  <a:pt x="311" y="114"/>
                </a:lnTo>
                <a:lnTo>
                  <a:pt x="311" y="116"/>
                </a:lnTo>
                <a:lnTo>
                  <a:pt x="311" y="117"/>
                </a:lnTo>
                <a:lnTo>
                  <a:pt x="311" y="119"/>
                </a:lnTo>
                <a:lnTo>
                  <a:pt x="311" y="121"/>
                </a:lnTo>
                <a:lnTo>
                  <a:pt x="313" y="123"/>
                </a:lnTo>
                <a:lnTo>
                  <a:pt x="315" y="123"/>
                </a:lnTo>
                <a:lnTo>
                  <a:pt x="317" y="125"/>
                </a:lnTo>
                <a:lnTo>
                  <a:pt x="318" y="125"/>
                </a:lnTo>
                <a:lnTo>
                  <a:pt x="320" y="127"/>
                </a:lnTo>
                <a:lnTo>
                  <a:pt x="322" y="127"/>
                </a:lnTo>
                <a:lnTo>
                  <a:pt x="324" y="129"/>
                </a:lnTo>
                <a:lnTo>
                  <a:pt x="324" y="131"/>
                </a:lnTo>
                <a:lnTo>
                  <a:pt x="324" y="133"/>
                </a:lnTo>
                <a:lnTo>
                  <a:pt x="326" y="135"/>
                </a:lnTo>
                <a:lnTo>
                  <a:pt x="324" y="135"/>
                </a:lnTo>
                <a:lnTo>
                  <a:pt x="324" y="137"/>
                </a:lnTo>
                <a:lnTo>
                  <a:pt x="324" y="139"/>
                </a:lnTo>
                <a:lnTo>
                  <a:pt x="324" y="140"/>
                </a:lnTo>
                <a:lnTo>
                  <a:pt x="324" y="142"/>
                </a:lnTo>
                <a:lnTo>
                  <a:pt x="324" y="144"/>
                </a:lnTo>
                <a:lnTo>
                  <a:pt x="322" y="144"/>
                </a:lnTo>
                <a:lnTo>
                  <a:pt x="322" y="146"/>
                </a:lnTo>
                <a:lnTo>
                  <a:pt x="320" y="146"/>
                </a:lnTo>
                <a:lnTo>
                  <a:pt x="318" y="146"/>
                </a:lnTo>
                <a:lnTo>
                  <a:pt x="317" y="148"/>
                </a:lnTo>
                <a:lnTo>
                  <a:pt x="317" y="150"/>
                </a:lnTo>
                <a:lnTo>
                  <a:pt x="315" y="152"/>
                </a:lnTo>
                <a:lnTo>
                  <a:pt x="315" y="154"/>
                </a:lnTo>
                <a:lnTo>
                  <a:pt x="313" y="154"/>
                </a:lnTo>
                <a:lnTo>
                  <a:pt x="313" y="156"/>
                </a:lnTo>
                <a:lnTo>
                  <a:pt x="311" y="158"/>
                </a:lnTo>
                <a:lnTo>
                  <a:pt x="309" y="158"/>
                </a:lnTo>
                <a:lnTo>
                  <a:pt x="309" y="160"/>
                </a:lnTo>
                <a:lnTo>
                  <a:pt x="309" y="162"/>
                </a:lnTo>
                <a:lnTo>
                  <a:pt x="307" y="164"/>
                </a:lnTo>
                <a:lnTo>
                  <a:pt x="307" y="165"/>
                </a:lnTo>
                <a:lnTo>
                  <a:pt x="307" y="167"/>
                </a:lnTo>
                <a:lnTo>
                  <a:pt x="305" y="169"/>
                </a:lnTo>
                <a:lnTo>
                  <a:pt x="305" y="171"/>
                </a:lnTo>
                <a:lnTo>
                  <a:pt x="303" y="171"/>
                </a:lnTo>
                <a:lnTo>
                  <a:pt x="303" y="173"/>
                </a:lnTo>
                <a:lnTo>
                  <a:pt x="301" y="173"/>
                </a:lnTo>
                <a:lnTo>
                  <a:pt x="299" y="175"/>
                </a:lnTo>
                <a:lnTo>
                  <a:pt x="299" y="177"/>
                </a:lnTo>
                <a:lnTo>
                  <a:pt x="297" y="177"/>
                </a:lnTo>
                <a:lnTo>
                  <a:pt x="297" y="179"/>
                </a:lnTo>
                <a:lnTo>
                  <a:pt x="295" y="179"/>
                </a:lnTo>
                <a:lnTo>
                  <a:pt x="293" y="181"/>
                </a:lnTo>
                <a:lnTo>
                  <a:pt x="292" y="181"/>
                </a:lnTo>
                <a:lnTo>
                  <a:pt x="292" y="183"/>
                </a:lnTo>
                <a:lnTo>
                  <a:pt x="290" y="185"/>
                </a:lnTo>
                <a:lnTo>
                  <a:pt x="292" y="187"/>
                </a:lnTo>
                <a:lnTo>
                  <a:pt x="292" y="188"/>
                </a:lnTo>
                <a:lnTo>
                  <a:pt x="292" y="190"/>
                </a:lnTo>
                <a:lnTo>
                  <a:pt x="293" y="190"/>
                </a:lnTo>
                <a:lnTo>
                  <a:pt x="295" y="190"/>
                </a:lnTo>
                <a:lnTo>
                  <a:pt x="295" y="192"/>
                </a:lnTo>
                <a:lnTo>
                  <a:pt x="297" y="192"/>
                </a:lnTo>
                <a:lnTo>
                  <a:pt x="297" y="194"/>
                </a:lnTo>
                <a:lnTo>
                  <a:pt x="297" y="196"/>
                </a:lnTo>
                <a:lnTo>
                  <a:pt x="299" y="196"/>
                </a:lnTo>
                <a:lnTo>
                  <a:pt x="301" y="198"/>
                </a:lnTo>
                <a:lnTo>
                  <a:pt x="303" y="196"/>
                </a:lnTo>
                <a:lnTo>
                  <a:pt x="307" y="196"/>
                </a:lnTo>
                <a:lnTo>
                  <a:pt x="309" y="196"/>
                </a:lnTo>
                <a:lnTo>
                  <a:pt x="309" y="198"/>
                </a:lnTo>
                <a:lnTo>
                  <a:pt x="309" y="200"/>
                </a:lnTo>
                <a:lnTo>
                  <a:pt x="309" y="202"/>
                </a:lnTo>
                <a:lnTo>
                  <a:pt x="309" y="204"/>
                </a:lnTo>
                <a:lnTo>
                  <a:pt x="309" y="206"/>
                </a:lnTo>
                <a:lnTo>
                  <a:pt x="309" y="208"/>
                </a:lnTo>
                <a:lnTo>
                  <a:pt x="311" y="206"/>
                </a:lnTo>
                <a:lnTo>
                  <a:pt x="313" y="206"/>
                </a:lnTo>
                <a:lnTo>
                  <a:pt x="315" y="204"/>
                </a:lnTo>
                <a:lnTo>
                  <a:pt x="315" y="206"/>
                </a:lnTo>
                <a:lnTo>
                  <a:pt x="317" y="206"/>
                </a:lnTo>
                <a:lnTo>
                  <a:pt x="318" y="206"/>
                </a:lnTo>
                <a:lnTo>
                  <a:pt x="320" y="204"/>
                </a:lnTo>
                <a:lnTo>
                  <a:pt x="322" y="204"/>
                </a:lnTo>
                <a:lnTo>
                  <a:pt x="324" y="202"/>
                </a:lnTo>
                <a:lnTo>
                  <a:pt x="326" y="202"/>
                </a:lnTo>
                <a:lnTo>
                  <a:pt x="328" y="202"/>
                </a:lnTo>
                <a:lnTo>
                  <a:pt x="330" y="202"/>
                </a:lnTo>
                <a:lnTo>
                  <a:pt x="332" y="204"/>
                </a:lnTo>
                <a:lnTo>
                  <a:pt x="336" y="204"/>
                </a:lnTo>
                <a:lnTo>
                  <a:pt x="338" y="202"/>
                </a:lnTo>
                <a:lnTo>
                  <a:pt x="338" y="204"/>
                </a:lnTo>
                <a:lnTo>
                  <a:pt x="340" y="204"/>
                </a:lnTo>
                <a:lnTo>
                  <a:pt x="341" y="204"/>
                </a:lnTo>
                <a:lnTo>
                  <a:pt x="343" y="202"/>
                </a:lnTo>
                <a:lnTo>
                  <a:pt x="345" y="200"/>
                </a:lnTo>
                <a:lnTo>
                  <a:pt x="347" y="200"/>
                </a:lnTo>
                <a:lnTo>
                  <a:pt x="349" y="200"/>
                </a:lnTo>
                <a:lnTo>
                  <a:pt x="349" y="198"/>
                </a:lnTo>
                <a:lnTo>
                  <a:pt x="351" y="198"/>
                </a:lnTo>
                <a:lnTo>
                  <a:pt x="351" y="200"/>
                </a:lnTo>
                <a:lnTo>
                  <a:pt x="351" y="202"/>
                </a:lnTo>
                <a:lnTo>
                  <a:pt x="351" y="204"/>
                </a:lnTo>
                <a:lnTo>
                  <a:pt x="351" y="206"/>
                </a:lnTo>
                <a:lnTo>
                  <a:pt x="353" y="206"/>
                </a:lnTo>
                <a:lnTo>
                  <a:pt x="353" y="208"/>
                </a:lnTo>
                <a:lnTo>
                  <a:pt x="355" y="208"/>
                </a:lnTo>
                <a:lnTo>
                  <a:pt x="355" y="210"/>
                </a:lnTo>
                <a:lnTo>
                  <a:pt x="355" y="211"/>
                </a:lnTo>
                <a:lnTo>
                  <a:pt x="357" y="211"/>
                </a:lnTo>
                <a:lnTo>
                  <a:pt x="357" y="213"/>
                </a:lnTo>
                <a:lnTo>
                  <a:pt x="357" y="215"/>
                </a:lnTo>
                <a:lnTo>
                  <a:pt x="357" y="217"/>
                </a:lnTo>
                <a:lnTo>
                  <a:pt x="357" y="219"/>
                </a:lnTo>
                <a:lnTo>
                  <a:pt x="357" y="221"/>
                </a:lnTo>
                <a:lnTo>
                  <a:pt x="357" y="223"/>
                </a:lnTo>
                <a:lnTo>
                  <a:pt x="357" y="225"/>
                </a:lnTo>
                <a:lnTo>
                  <a:pt x="357" y="227"/>
                </a:lnTo>
                <a:lnTo>
                  <a:pt x="357" y="229"/>
                </a:lnTo>
                <a:lnTo>
                  <a:pt x="357" y="231"/>
                </a:lnTo>
                <a:lnTo>
                  <a:pt x="357" y="233"/>
                </a:lnTo>
                <a:lnTo>
                  <a:pt x="357" y="235"/>
                </a:lnTo>
                <a:lnTo>
                  <a:pt x="357" y="236"/>
                </a:lnTo>
                <a:lnTo>
                  <a:pt x="357" y="238"/>
                </a:lnTo>
                <a:lnTo>
                  <a:pt x="357" y="240"/>
                </a:lnTo>
                <a:lnTo>
                  <a:pt x="359" y="240"/>
                </a:lnTo>
                <a:lnTo>
                  <a:pt x="361" y="240"/>
                </a:lnTo>
                <a:lnTo>
                  <a:pt x="361" y="242"/>
                </a:lnTo>
                <a:lnTo>
                  <a:pt x="361" y="240"/>
                </a:lnTo>
                <a:lnTo>
                  <a:pt x="363" y="242"/>
                </a:lnTo>
                <a:lnTo>
                  <a:pt x="363" y="240"/>
                </a:lnTo>
                <a:lnTo>
                  <a:pt x="363" y="242"/>
                </a:lnTo>
                <a:lnTo>
                  <a:pt x="364" y="242"/>
                </a:lnTo>
                <a:lnTo>
                  <a:pt x="364" y="244"/>
                </a:lnTo>
                <a:lnTo>
                  <a:pt x="364" y="246"/>
                </a:lnTo>
                <a:lnTo>
                  <a:pt x="366" y="246"/>
                </a:lnTo>
                <a:lnTo>
                  <a:pt x="366" y="248"/>
                </a:lnTo>
                <a:lnTo>
                  <a:pt x="366" y="250"/>
                </a:lnTo>
                <a:lnTo>
                  <a:pt x="364" y="252"/>
                </a:lnTo>
                <a:lnTo>
                  <a:pt x="363" y="252"/>
                </a:lnTo>
                <a:lnTo>
                  <a:pt x="363" y="254"/>
                </a:lnTo>
                <a:lnTo>
                  <a:pt x="363" y="256"/>
                </a:lnTo>
                <a:lnTo>
                  <a:pt x="361" y="256"/>
                </a:lnTo>
                <a:lnTo>
                  <a:pt x="361" y="258"/>
                </a:lnTo>
                <a:lnTo>
                  <a:pt x="359" y="258"/>
                </a:lnTo>
                <a:lnTo>
                  <a:pt x="359" y="259"/>
                </a:lnTo>
                <a:lnTo>
                  <a:pt x="361" y="259"/>
                </a:lnTo>
                <a:lnTo>
                  <a:pt x="361" y="261"/>
                </a:lnTo>
                <a:lnTo>
                  <a:pt x="361" y="263"/>
                </a:lnTo>
                <a:lnTo>
                  <a:pt x="363" y="263"/>
                </a:lnTo>
                <a:lnTo>
                  <a:pt x="363" y="261"/>
                </a:lnTo>
                <a:lnTo>
                  <a:pt x="364" y="261"/>
                </a:lnTo>
                <a:lnTo>
                  <a:pt x="366" y="261"/>
                </a:lnTo>
                <a:lnTo>
                  <a:pt x="368" y="261"/>
                </a:lnTo>
                <a:lnTo>
                  <a:pt x="370" y="261"/>
                </a:lnTo>
                <a:lnTo>
                  <a:pt x="372" y="261"/>
                </a:lnTo>
                <a:lnTo>
                  <a:pt x="372" y="259"/>
                </a:lnTo>
                <a:lnTo>
                  <a:pt x="374" y="259"/>
                </a:lnTo>
                <a:lnTo>
                  <a:pt x="374" y="258"/>
                </a:lnTo>
                <a:lnTo>
                  <a:pt x="374" y="259"/>
                </a:lnTo>
                <a:lnTo>
                  <a:pt x="376" y="259"/>
                </a:lnTo>
                <a:lnTo>
                  <a:pt x="378" y="261"/>
                </a:lnTo>
                <a:lnTo>
                  <a:pt x="380" y="261"/>
                </a:lnTo>
                <a:lnTo>
                  <a:pt x="380" y="263"/>
                </a:lnTo>
                <a:lnTo>
                  <a:pt x="380" y="265"/>
                </a:lnTo>
                <a:lnTo>
                  <a:pt x="382" y="265"/>
                </a:lnTo>
                <a:lnTo>
                  <a:pt x="382" y="267"/>
                </a:lnTo>
                <a:lnTo>
                  <a:pt x="384" y="267"/>
                </a:lnTo>
                <a:lnTo>
                  <a:pt x="386" y="267"/>
                </a:lnTo>
                <a:lnTo>
                  <a:pt x="386" y="265"/>
                </a:lnTo>
                <a:lnTo>
                  <a:pt x="388" y="265"/>
                </a:lnTo>
                <a:lnTo>
                  <a:pt x="388" y="267"/>
                </a:lnTo>
                <a:lnTo>
                  <a:pt x="388" y="269"/>
                </a:lnTo>
                <a:lnTo>
                  <a:pt x="389" y="269"/>
                </a:lnTo>
                <a:lnTo>
                  <a:pt x="389" y="271"/>
                </a:lnTo>
                <a:lnTo>
                  <a:pt x="391" y="271"/>
                </a:lnTo>
                <a:lnTo>
                  <a:pt x="393" y="271"/>
                </a:lnTo>
                <a:lnTo>
                  <a:pt x="393" y="273"/>
                </a:lnTo>
                <a:lnTo>
                  <a:pt x="393" y="275"/>
                </a:lnTo>
                <a:lnTo>
                  <a:pt x="393" y="277"/>
                </a:lnTo>
                <a:lnTo>
                  <a:pt x="393" y="279"/>
                </a:lnTo>
                <a:lnTo>
                  <a:pt x="391" y="279"/>
                </a:lnTo>
                <a:lnTo>
                  <a:pt x="391" y="281"/>
                </a:lnTo>
                <a:lnTo>
                  <a:pt x="391" y="283"/>
                </a:lnTo>
                <a:lnTo>
                  <a:pt x="389" y="283"/>
                </a:lnTo>
                <a:lnTo>
                  <a:pt x="389" y="284"/>
                </a:lnTo>
                <a:lnTo>
                  <a:pt x="388" y="284"/>
                </a:lnTo>
                <a:lnTo>
                  <a:pt x="386" y="284"/>
                </a:lnTo>
                <a:lnTo>
                  <a:pt x="384" y="284"/>
                </a:lnTo>
                <a:lnTo>
                  <a:pt x="382" y="286"/>
                </a:lnTo>
                <a:lnTo>
                  <a:pt x="382" y="288"/>
                </a:lnTo>
                <a:lnTo>
                  <a:pt x="382" y="290"/>
                </a:lnTo>
                <a:lnTo>
                  <a:pt x="380" y="290"/>
                </a:lnTo>
                <a:lnTo>
                  <a:pt x="380" y="292"/>
                </a:lnTo>
                <a:lnTo>
                  <a:pt x="378" y="292"/>
                </a:lnTo>
                <a:lnTo>
                  <a:pt x="378" y="294"/>
                </a:lnTo>
                <a:lnTo>
                  <a:pt x="378" y="296"/>
                </a:lnTo>
                <a:lnTo>
                  <a:pt x="376" y="296"/>
                </a:lnTo>
                <a:lnTo>
                  <a:pt x="376" y="298"/>
                </a:lnTo>
                <a:lnTo>
                  <a:pt x="376" y="300"/>
                </a:lnTo>
                <a:lnTo>
                  <a:pt x="374" y="300"/>
                </a:lnTo>
                <a:lnTo>
                  <a:pt x="374" y="302"/>
                </a:lnTo>
                <a:lnTo>
                  <a:pt x="374" y="304"/>
                </a:lnTo>
                <a:lnTo>
                  <a:pt x="374" y="306"/>
                </a:lnTo>
                <a:lnTo>
                  <a:pt x="376" y="306"/>
                </a:lnTo>
                <a:lnTo>
                  <a:pt x="376" y="307"/>
                </a:lnTo>
                <a:lnTo>
                  <a:pt x="378" y="307"/>
                </a:lnTo>
                <a:lnTo>
                  <a:pt x="380" y="307"/>
                </a:lnTo>
                <a:lnTo>
                  <a:pt x="380" y="309"/>
                </a:lnTo>
                <a:lnTo>
                  <a:pt x="382" y="309"/>
                </a:lnTo>
                <a:lnTo>
                  <a:pt x="382" y="311"/>
                </a:lnTo>
                <a:lnTo>
                  <a:pt x="382" y="315"/>
                </a:lnTo>
                <a:lnTo>
                  <a:pt x="380" y="319"/>
                </a:lnTo>
                <a:lnTo>
                  <a:pt x="380" y="321"/>
                </a:lnTo>
                <a:lnTo>
                  <a:pt x="380" y="323"/>
                </a:lnTo>
                <a:lnTo>
                  <a:pt x="382" y="323"/>
                </a:lnTo>
                <a:lnTo>
                  <a:pt x="384" y="323"/>
                </a:lnTo>
                <a:lnTo>
                  <a:pt x="384" y="325"/>
                </a:lnTo>
                <a:lnTo>
                  <a:pt x="386" y="325"/>
                </a:lnTo>
                <a:lnTo>
                  <a:pt x="386" y="327"/>
                </a:lnTo>
                <a:lnTo>
                  <a:pt x="388" y="327"/>
                </a:lnTo>
                <a:lnTo>
                  <a:pt x="389" y="327"/>
                </a:lnTo>
                <a:lnTo>
                  <a:pt x="389" y="329"/>
                </a:lnTo>
                <a:lnTo>
                  <a:pt x="391" y="329"/>
                </a:lnTo>
                <a:lnTo>
                  <a:pt x="391" y="331"/>
                </a:lnTo>
                <a:lnTo>
                  <a:pt x="391" y="332"/>
                </a:lnTo>
                <a:lnTo>
                  <a:pt x="391" y="334"/>
                </a:lnTo>
                <a:lnTo>
                  <a:pt x="391" y="336"/>
                </a:lnTo>
                <a:lnTo>
                  <a:pt x="391" y="338"/>
                </a:lnTo>
                <a:lnTo>
                  <a:pt x="393" y="340"/>
                </a:lnTo>
                <a:lnTo>
                  <a:pt x="395" y="342"/>
                </a:lnTo>
                <a:lnTo>
                  <a:pt x="395" y="346"/>
                </a:lnTo>
                <a:lnTo>
                  <a:pt x="397" y="346"/>
                </a:lnTo>
                <a:lnTo>
                  <a:pt x="399" y="346"/>
                </a:lnTo>
                <a:lnTo>
                  <a:pt x="399" y="348"/>
                </a:lnTo>
                <a:lnTo>
                  <a:pt x="399" y="350"/>
                </a:lnTo>
                <a:lnTo>
                  <a:pt x="401" y="352"/>
                </a:lnTo>
                <a:lnTo>
                  <a:pt x="401" y="354"/>
                </a:lnTo>
                <a:lnTo>
                  <a:pt x="403" y="354"/>
                </a:lnTo>
                <a:lnTo>
                  <a:pt x="403" y="355"/>
                </a:lnTo>
                <a:lnTo>
                  <a:pt x="405" y="355"/>
                </a:lnTo>
                <a:lnTo>
                  <a:pt x="405" y="357"/>
                </a:lnTo>
                <a:lnTo>
                  <a:pt x="407" y="357"/>
                </a:lnTo>
                <a:lnTo>
                  <a:pt x="407" y="359"/>
                </a:lnTo>
                <a:lnTo>
                  <a:pt x="407" y="361"/>
                </a:lnTo>
                <a:lnTo>
                  <a:pt x="409" y="361"/>
                </a:lnTo>
                <a:lnTo>
                  <a:pt x="409" y="363"/>
                </a:lnTo>
                <a:lnTo>
                  <a:pt x="411" y="363"/>
                </a:lnTo>
                <a:lnTo>
                  <a:pt x="412" y="363"/>
                </a:lnTo>
                <a:lnTo>
                  <a:pt x="412" y="365"/>
                </a:lnTo>
                <a:lnTo>
                  <a:pt x="412" y="367"/>
                </a:lnTo>
                <a:lnTo>
                  <a:pt x="412" y="369"/>
                </a:lnTo>
                <a:lnTo>
                  <a:pt x="411" y="369"/>
                </a:lnTo>
                <a:lnTo>
                  <a:pt x="411" y="367"/>
                </a:lnTo>
                <a:lnTo>
                  <a:pt x="409" y="367"/>
                </a:lnTo>
                <a:lnTo>
                  <a:pt x="407" y="367"/>
                </a:lnTo>
                <a:lnTo>
                  <a:pt x="407" y="369"/>
                </a:lnTo>
                <a:lnTo>
                  <a:pt x="405" y="369"/>
                </a:lnTo>
                <a:lnTo>
                  <a:pt x="403" y="369"/>
                </a:lnTo>
                <a:lnTo>
                  <a:pt x="401" y="369"/>
                </a:lnTo>
                <a:lnTo>
                  <a:pt x="399" y="369"/>
                </a:lnTo>
                <a:lnTo>
                  <a:pt x="397" y="369"/>
                </a:lnTo>
                <a:lnTo>
                  <a:pt x="395" y="369"/>
                </a:lnTo>
                <a:lnTo>
                  <a:pt x="393" y="369"/>
                </a:lnTo>
                <a:lnTo>
                  <a:pt x="393" y="371"/>
                </a:lnTo>
                <a:lnTo>
                  <a:pt x="393" y="369"/>
                </a:lnTo>
                <a:lnTo>
                  <a:pt x="393" y="371"/>
                </a:lnTo>
                <a:lnTo>
                  <a:pt x="393" y="369"/>
                </a:lnTo>
                <a:lnTo>
                  <a:pt x="393" y="371"/>
                </a:lnTo>
                <a:lnTo>
                  <a:pt x="391" y="371"/>
                </a:lnTo>
                <a:lnTo>
                  <a:pt x="391" y="369"/>
                </a:lnTo>
                <a:lnTo>
                  <a:pt x="391" y="371"/>
                </a:lnTo>
                <a:lnTo>
                  <a:pt x="389" y="371"/>
                </a:lnTo>
                <a:lnTo>
                  <a:pt x="388" y="371"/>
                </a:lnTo>
                <a:lnTo>
                  <a:pt x="386" y="371"/>
                </a:lnTo>
                <a:lnTo>
                  <a:pt x="386" y="373"/>
                </a:lnTo>
                <a:lnTo>
                  <a:pt x="384" y="375"/>
                </a:lnTo>
                <a:lnTo>
                  <a:pt x="384" y="377"/>
                </a:lnTo>
                <a:lnTo>
                  <a:pt x="382" y="379"/>
                </a:lnTo>
                <a:lnTo>
                  <a:pt x="382" y="380"/>
                </a:lnTo>
                <a:lnTo>
                  <a:pt x="380" y="382"/>
                </a:lnTo>
                <a:lnTo>
                  <a:pt x="378" y="382"/>
                </a:lnTo>
                <a:lnTo>
                  <a:pt x="376" y="382"/>
                </a:lnTo>
                <a:lnTo>
                  <a:pt x="374" y="382"/>
                </a:lnTo>
                <a:lnTo>
                  <a:pt x="372" y="382"/>
                </a:lnTo>
                <a:lnTo>
                  <a:pt x="370" y="382"/>
                </a:lnTo>
                <a:lnTo>
                  <a:pt x="368" y="382"/>
                </a:lnTo>
                <a:lnTo>
                  <a:pt x="366" y="380"/>
                </a:lnTo>
                <a:lnTo>
                  <a:pt x="364" y="380"/>
                </a:lnTo>
                <a:lnTo>
                  <a:pt x="363" y="379"/>
                </a:lnTo>
                <a:lnTo>
                  <a:pt x="361" y="379"/>
                </a:lnTo>
                <a:lnTo>
                  <a:pt x="359" y="379"/>
                </a:lnTo>
                <a:lnTo>
                  <a:pt x="357" y="377"/>
                </a:lnTo>
                <a:lnTo>
                  <a:pt x="355" y="377"/>
                </a:lnTo>
                <a:lnTo>
                  <a:pt x="351" y="377"/>
                </a:lnTo>
                <a:lnTo>
                  <a:pt x="349" y="377"/>
                </a:lnTo>
                <a:lnTo>
                  <a:pt x="347" y="377"/>
                </a:lnTo>
                <a:lnTo>
                  <a:pt x="345" y="377"/>
                </a:lnTo>
                <a:lnTo>
                  <a:pt x="343" y="379"/>
                </a:lnTo>
                <a:lnTo>
                  <a:pt x="341" y="379"/>
                </a:lnTo>
                <a:lnTo>
                  <a:pt x="340" y="380"/>
                </a:lnTo>
                <a:lnTo>
                  <a:pt x="338" y="380"/>
                </a:lnTo>
                <a:lnTo>
                  <a:pt x="338" y="382"/>
                </a:lnTo>
                <a:lnTo>
                  <a:pt x="338" y="384"/>
                </a:lnTo>
                <a:lnTo>
                  <a:pt x="338" y="386"/>
                </a:lnTo>
                <a:lnTo>
                  <a:pt x="338" y="388"/>
                </a:lnTo>
                <a:lnTo>
                  <a:pt x="338" y="390"/>
                </a:lnTo>
                <a:lnTo>
                  <a:pt x="336" y="390"/>
                </a:lnTo>
                <a:lnTo>
                  <a:pt x="336" y="392"/>
                </a:lnTo>
                <a:lnTo>
                  <a:pt x="334" y="392"/>
                </a:lnTo>
                <a:lnTo>
                  <a:pt x="332" y="390"/>
                </a:lnTo>
                <a:lnTo>
                  <a:pt x="330" y="390"/>
                </a:lnTo>
                <a:lnTo>
                  <a:pt x="330" y="388"/>
                </a:lnTo>
                <a:lnTo>
                  <a:pt x="328" y="388"/>
                </a:lnTo>
                <a:lnTo>
                  <a:pt x="328" y="390"/>
                </a:lnTo>
                <a:lnTo>
                  <a:pt x="326" y="390"/>
                </a:lnTo>
                <a:lnTo>
                  <a:pt x="324" y="390"/>
                </a:lnTo>
                <a:lnTo>
                  <a:pt x="324" y="388"/>
                </a:lnTo>
                <a:lnTo>
                  <a:pt x="322" y="388"/>
                </a:lnTo>
                <a:lnTo>
                  <a:pt x="322" y="386"/>
                </a:lnTo>
                <a:lnTo>
                  <a:pt x="322" y="388"/>
                </a:lnTo>
                <a:lnTo>
                  <a:pt x="320" y="388"/>
                </a:lnTo>
                <a:lnTo>
                  <a:pt x="320" y="390"/>
                </a:lnTo>
                <a:lnTo>
                  <a:pt x="318" y="390"/>
                </a:lnTo>
                <a:lnTo>
                  <a:pt x="318" y="392"/>
                </a:lnTo>
                <a:lnTo>
                  <a:pt x="318" y="394"/>
                </a:lnTo>
                <a:lnTo>
                  <a:pt x="317" y="394"/>
                </a:lnTo>
                <a:lnTo>
                  <a:pt x="315" y="394"/>
                </a:lnTo>
                <a:lnTo>
                  <a:pt x="315" y="396"/>
                </a:lnTo>
                <a:lnTo>
                  <a:pt x="313" y="396"/>
                </a:lnTo>
                <a:lnTo>
                  <a:pt x="313" y="394"/>
                </a:lnTo>
                <a:lnTo>
                  <a:pt x="311" y="394"/>
                </a:lnTo>
                <a:lnTo>
                  <a:pt x="309" y="392"/>
                </a:lnTo>
                <a:lnTo>
                  <a:pt x="309" y="394"/>
                </a:lnTo>
                <a:lnTo>
                  <a:pt x="307" y="394"/>
                </a:lnTo>
                <a:lnTo>
                  <a:pt x="307" y="392"/>
                </a:lnTo>
                <a:lnTo>
                  <a:pt x="305" y="392"/>
                </a:lnTo>
                <a:lnTo>
                  <a:pt x="305" y="390"/>
                </a:lnTo>
                <a:lnTo>
                  <a:pt x="303" y="392"/>
                </a:lnTo>
                <a:lnTo>
                  <a:pt x="303" y="394"/>
                </a:lnTo>
                <a:lnTo>
                  <a:pt x="303" y="396"/>
                </a:lnTo>
                <a:lnTo>
                  <a:pt x="301" y="396"/>
                </a:lnTo>
                <a:lnTo>
                  <a:pt x="301" y="398"/>
                </a:lnTo>
                <a:lnTo>
                  <a:pt x="301" y="400"/>
                </a:lnTo>
                <a:lnTo>
                  <a:pt x="299" y="400"/>
                </a:lnTo>
                <a:lnTo>
                  <a:pt x="299" y="402"/>
                </a:lnTo>
                <a:lnTo>
                  <a:pt x="297" y="402"/>
                </a:lnTo>
                <a:lnTo>
                  <a:pt x="297" y="403"/>
                </a:lnTo>
                <a:lnTo>
                  <a:pt x="295" y="403"/>
                </a:lnTo>
                <a:lnTo>
                  <a:pt x="293" y="403"/>
                </a:lnTo>
                <a:lnTo>
                  <a:pt x="293" y="405"/>
                </a:lnTo>
                <a:lnTo>
                  <a:pt x="292" y="405"/>
                </a:lnTo>
                <a:lnTo>
                  <a:pt x="292" y="407"/>
                </a:lnTo>
                <a:lnTo>
                  <a:pt x="290" y="407"/>
                </a:lnTo>
                <a:lnTo>
                  <a:pt x="290" y="409"/>
                </a:lnTo>
                <a:lnTo>
                  <a:pt x="288" y="409"/>
                </a:lnTo>
                <a:lnTo>
                  <a:pt x="286" y="409"/>
                </a:lnTo>
                <a:lnTo>
                  <a:pt x="284" y="409"/>
                </a:lnTo>
                <a:lnTo>
                  <a:pt x="284" y="411"/>
                </a:lnTo>
                <a:lnTo>
                  <a:pt x="282" y="411"/>
                </a:lnTo>
                <a:lnTo>
                  <a:pt x="280" y="411"/>
                </a:lnTo>
                <a:lnTo>
                  <a:pt x="280" y="413"/>
                </a:lnTo>
                <a:lnTo>
                  <a:pt x="278" y="413"/>
                </a:lnTo>
                <a:lnTo>
                  <a:pt x="278" y="415"/>
                </a:lnTo>
                <a:lnTo>
                  <a:pt x="276" y="415"/>
                </a:lnTo>
                <a:lnTo>
                  <a:pt x="274" y="415"/>
                </a:lnTo>
                <a:lnTo>
                  <a:pt x="274" y="417"/>
                </a:lnTo>
                <a:lnTo>
                  <a:pt x="272" y="417"/>
                </a:lnTo>
                <a:lnTo>
                  <a:pt x="272" y="419"/>
                </a:lnTo>
                <a:lnTo>
                  <a:pt x="270" y="419"/>
                </a:lnTo>
                <a:lnTo>
                  <a:pt x="270" y="421"/>
                </a:lnTo>
                <a:lnTo>
                  <a:pt x="269" y="421"/>
                </a:lnTo>
                <a:lnTo>
                  <a:pt x="267" y="421"/>
                </a:lnTo>
                <a:lnTo>
                  <a:pt x="267" y="423"/>
                </a:lnTo>
                <a:lnTo>
                  <a:pt x="265" y="423"/>
                </a:lnTo>
                <a:lnTo>
                  <a:pt x="265" y="425"/>
                </a:lnTo>
                <a:lnTo>
                  <a:pt x="265" y="427"/>
                </a:lnTo>
                <a:lnTo>
                  <a:pt x="263" y="427"/>
                </a:lnTo>
                <a:lnTo>
                  <a:pt x="263" y="428"/>
                </a:lnTo>
                <a:lnTo>
                  <a:pt x="261" y="428"/>
                </a:lnTo>
                <a:lnTo>
                  <a:pt x="261" y="430"/>
                </a:lnTo>
                <a:lnTo>
                  <a:pt x="259" y="430"/>
                </a:lnTo>
                <a:lnTo>
                  <a:pt x="259" y="432"/>
                </a:lnTo>
                <a:lnTo>
                  <a:pt x="257" y="432"/>
                </a:lnTo>
                <a:lnTo>
                  <a:pt x="257" y="434"/>
                </a:lnTo>
                <a:lnTo>
                  <a:pt x="255" y="434"/>
                </a:lnTo>
                <a:lnTo>
                  <a:pt x="255" y="432"/>
                </a:lnTo>
                <a:lnTo>
                  <a:pt x="253" y="432"/>
                </a:lnTo>
                <a:lnTo>
                  <a:pt x="253" y="430"/>
                </a:lnTo>
                <a:lnTo>
                  <a:pt x="251" y="430"/>
                </a:lnTo>
                <a:lnTo>
                  <a:pt x="251" y="428"/>
                </a:lnTo>
                <a:lnTo>
                  <a:pt x="251" y="427"/>
                </a:lnTo>
                <a:lnTo>
                  <a:pt x="249" y="427"/>
                </a:lnTo>
                <a:lnTo>
                  <a:pt x="247" y="427"/>
                </a:lnTo>
                <a:lnTo>
                  <a:pt x="246" y="427"/>
                </a:lnTo>
                <a:lnTo>
                  <a:pt x="244" y="427"/>
                </a:lnTo>
                <a:lnTo>
                  <a:pt x="244" y="428"/>
                </a:lnTo>
                <a:lnTo>
                  <a:pt x="242" y="428"/>
                </a:lnTo>
                <a:lnTo>
                  <a:pt x="240" y="428"/>
                </a:lnTo>
                <a:lnTo>
                  <a:pt x="240" y="430"/>
                </a:lnTo>
                <a:lnTo>
                  <a:pt x="238" y="430"/>
                </a:lnTo>
                <a:lnTo>
                  <a:pt x="236" y="430"/>
                </a:lnTo>
                <a:lnTo>
                  <a:pt x="236" y="432"/>
                </a:lnTo>
                <a:lnTo>
                  <a:pt x="234" y="432"/>
                </a:lnTo>
                <a:lnTo>
                  <a:pt x="234" y="434"/>
                </a:lnTo>
                <a:lnTo>
                  <a:pt x="234" y="436"/>
                </a:lnTo>
                <a:lnTo>
                  <a:pt x="234" y="438"/>
                </a:lnTo>
                <a:lnTo>
                  <a:pt x="232" y="438"/>
                </a:lnTo>
                <a:lnTo>
                  <a:pt x="232" y="440"/>
                </a:lnTo>
                <a:lnTo>
                  <a:pt x="230" y="440"/>
                </a:lnTo>
                <a:lnTo>
                  <a:pt x="230" y="438"/>
                </a:lnTo>
                <a:lnTo>
                  <a:pt x="228" y="438"/>
                </a:lnTo>
                <a:lnTo>
                  <a:pt x="226" y="438"/>
                </a:lnTo>
                <a:lnTo>
                  <a:pt x="224" y="438"/>
                </a:lnTo>
                <a:lnTo>
                  <a:pt x="222" y="438"/>
                </a:lnTo>
                <a:lnTo>
                  <a:pt x="221" y="436"/>
                </a:lnTo>
                <a:lnTo>
                  <a:pt x="221" y="434"/>
                </a:lnTo>
                <a:lnTo>
                  <a:pt x="219" y="434"/>
                </a:lnTo>
                <a:lnTo>
                  <a:pt x="217" y="434"/>
                </a:lnTo>
                <a:lnTo>
                  <a:pt x="215" y="432"/>
                </a:lnTo>
                <a:lnTo>
                  <a:pt x="215" y="430"/>
                </a:lnTo>
                <a:lnTo>
                  <a:pt x="215" y="428"/>
                </a:lnTo>
                <a:lnTo>
                  <a:pt x="215" y="427"/>
                </a:lnTo>
                <a:lnTo>
                  <a:pt x="217" y="427"/>
                </a:lnTo>
                <a:lnTo>
                  <a:pt x="217" y="425"/>
                </a:lnTo>
                <a:lnTo>
                  <a:pt x="217" y="423"/>
                </a:lnTo>
                <a:lnTo>
                  <a:pt x="217" y="421"/>
                </a:lnTo>
                <a:lnTo>
                  <a:pt x="219" y="419"/>
                </a:lnTo>
                <a:lnTo>
                  <a:pt x="219" y="417"/>
                </a:lnTo>
                <a:lnTo>
                  <a:pt x="219" y="415"/>
                </a:lnTo>
                <a:lnTo>
                  <a:pt x="219" y="413"/>
                </a:lnTo>
                <a:lnTo>
                  <a:pt x="219" y="411"/>
                </a:lnTo>
                <a:lnTo>
                  <a:pt x="217" y="411"/>
                </a:lnTo>
                <a:lnTo>
                  <a:pt x="215" y="411"/>
                </a:lnTo>
                <a:lnTo>
                  <a:pt x="215" y="409"/>
                </a:lnTo>
                <a:lnTo>
                  <a:pt x="213" y="409"/>
                </a:lnTo>
                <a:lnTo>
                  <a:pt x="213" y="407"/>
                </a:lnTo>
                <a:lnTo>
                  <a:pt x="211" y="407"/>
                </a:lnTo>
                <a:lnTo>
                  <a:pt x="211" y="405"/>
                </a:lnTo>
                <a:lnTo>
                  <a:pt x="211" y="403"/>
                </a:lnTo>
                <a:lnTo>
                  <a:pt x="211" y="402"/>
                </a:lnTo>
                <a:lnTo>
                  <a:pt x="211" y="400"/>
                </a:lnTo>
                <a:lnTo>
                  <a:pt x="213" y="400"/>
                </a:lnTo>
                <a:lnTo>
                  <a:pt x="213" y="398"/>
                </a:lnTo>
                <a:lnTo>
                  <a:pt x="215" y="398"/>
                </a:lnTo>
                <a:lnTo>
                  <a:pt x="215" y="396"/>
                </a:lnTo>
                <a:lnTo>
                  <a:pt x="215" y="394"/>
                </a:lnTo>
                <a:lnTo>
                  <a:pt x="213" y="394"/>
                </a:lnTo>
                <a:lnTo>
                  <a:pt x="213" y="392"/>
                </a:lnTo>
                <a:lnTo>
                  <a:pt x="211" y="392"/>
                </a:lnTo>
                <a:lnTo>
                  <a:pt x="211" y="390"/>
                </a:lnTo>
                <a:lnTo>
                  <a:pt x="209" y="390"/>
                </a:lnTo>
                <a:lnTo>
                  <a:pt x="209" y="388"/>
                </a:lnTo>
                <a:lnTo>
                  <a:pt x="207" y="388"/>
                </a:lnTo>
                <a:lnTo>
                  <a:pt x="207" y="386"/>
                </a:lnTo>
                <a:lnTo>
                  <a:pt x="205" y="386"/>
                </a:lnTo>
                <a:lnTo>
                  <a:pt x="203" y="386"/>
                </a:lnTo>
                <a:lnTo>
                  <a:pt x="201" y="386"/>
                </a:lnTo>
                <a:lnTo>
                  <a:pt x="201" y="384"/>
                </a:lnTo>
                <a:lnTo>
                  <a:pt x="199" y="384"/>
                </a:lnTo>
                <a:lnTo>
                  <a:pt x="198" y="384"/>
                </a:lnTo>
                <a:lnTo>
                  <a:pt x="198" y="382"/>
                </a:lnTo>
                <a:lnTo>
                  <a:pt x="196" y="382"/>
                </a:lnTo>
                <a:lnTo>
                  <a:pt x="196" y="384"/>
                </a:lnTo>
                <a:lnTo>
                  <a:pt x="194" y="384"/>
                </a:lnTo>
                <a:lnTo>
                  <a:pt x="192" y="384"/>
                </a:lnTo>
                <a:lnTo>
                  <a:pt x="192" y="386"/>
                </a:lnTo>
                <a:lnTo>
                  <a:pt x="190" y="386"/>
                </a:lnTo>
                <a:lnTo>
                  <a:pt x="188" y="386"/>
                </a:lnTo>
                <a:lnTo>
                  <a:pt x="188" y="388"/>
                </a:lnTo>
                <a:lnTo>
                  <a:pt x="186" y="388"/>
                </a:lnTo>
                <a:lnTo>
                  <a:pt x="184" y="388"/>
                </a:lnTo>
                <a:lnTo>
                  <a:pt x="182" y="388"/>
                </a:lnTo>
                <a:lnTo>
                  <a:pt x="180" y="388"/>
                </a:lnTo>
                <a:lnTo>
                  <a:pt x="178" y="388"/>
                </a:lnTo>
                <a:lnTo>
                  <a:pt x="176" y="388"/>
                </a:lnTo>
                <a:lnTo>
                  <a:pt x="175" y="388"/>
                </a:lnTo>
                <a:lnTo>
                  <a:pt x="175" y="390"/>
                </a:lnTo>
                <a:lnTo>
                  <a:pt x="173" y="390"/>
                </a:lnTo>
                <a:lnTo>
                  <a:pt x="171" y="390"/>
                </a:lnTo>
                <a:lnTo>
                  <a:pt x="169" y="390"/>
                </a:lnTo>
                <a:lnTo>
                  <a:pt x="167" y="390"/>
                </a:lnTo>
                <a:lnTo>
                  <a:pt x="165" y="390"/>
                </a:lnTo>
                <a:lnTo>
                  <a:pt x="163" y="390"/>
                </a:lnTo>
                <a:lnTo>
                  <a:pt x="161" y="390"/>
                </a:lnTo>
                <a:lnTo>
                  <a:pt x="161" y="388"/>
                </a:lnTo>
                <a:lnTo>
                  <a:pt x="163" y="388"/>
                </a:lnTo>
                <a:lnTo>
                  <a:pt x="163" y="386"/>
                </a:lnTo>
                <a:lnTo>
                  <a:pt x="163" y="384"/>
                </a:lnTo>
                <a:lnTo>
                  <a:pt x="165" y="384"/>
                </a:lnTo>
                <a:lnTo>
                  <a:pt x="167" y="384"/>
                </a:lnTo>
                <a:lnTo>
                  <a:pt x="167" y="382"/>
                </a:lnTo>
                <a:lnTo>
                  <a:pt x="169" y="382"/>
                </a:lnTo>
                <a:lnTo>
                  <a:pt x="169" y="380"/>
                </a:lnTo>
                <a:lnTo>
                  <a:pt x="169" y="379"/>
                </a:lnTo>
                <a:lnTo>
                  <a:pt x="169" y="377"/>
                </a:lnTo>
                <a:lnTo>
                  <a:pt x="167" y="377"/>
                </a:lnTo>
                <a:lnTo>
                  <a:pt x="165" y="377"/>
                </a:lnTo>
                <a:lnTo>
                  <a:pt x="163" y="377"/>
                </a:lnTo>
                <a:lnTo>
                  <a:pt x="161" y="377"/>
                </a:lnTo>
                <a:lnTo>
                  <a:pt x="161" y="379"/>
                </a:lnTo>
                <a:lnTo>
                  <a:pt x="159" y="379"/>
                </a:lnTo>
                <a:lnTo>
                  <a:pt x="159" y="380"/>
                </a:lnTo>
                <a:lnTo>
                  <a:pt x="159" y="382"/>
                </a:lnTo>
                <a:lnTo>
                  <a:pt x="157" y="382"/>
                </a:lnTo>
                <a:lnTo>
                  <a:pt x="157" y="384"/>
                </a:lnTo>
                <a:lnTo>
                  <a:pt x="155" y="384"/>
                </a:lnTo>
                <a:lnTo>
                  <a:pt x="153" y="384"/>
                </a:lnTo>
                <a:lnTo>
                  <a:pt x="151" y="384"/>
                </a:lnTo>
                <a:lnTo>
                  <a:pt x="151" y="386"/>
                </a:lnTo>
                <a:lnTo>
                  <a:pt x="150" y="386"/>
                </a:lnTo>
                <a:lnTo>
                  <a:pt x="150" y="388"/>
                </a:lnTo>
                <a:lnTo>
                  <a:pt x="148" y="388"/>
                </a:lnTo>
                <a:lnTo>
                  <a:pt x="146" y="388"/>
                </a:lnTo>
                <a:lnTo>
                  <a:pt x="146" y="390"/>
                </a:lnTo>
                <a:lnTo>
                  <a:pt x="144" y="390"/>
                </a:lnTo>
                <a:lnTo>
                  <a:pt x="144" y="392"/>
                </a:lnTo>
                <a:lnTo>
                  <a:pt x="142" y="392"/>
                </a:lnTo>
                <a:lnTo>
                  <a:pt x="142" y="394"/>
                </a:lnTo>
                <a:lnTo>
                  <a:pt x="140" y="396"/>
                </a:lnTo>
                <a:lnTo>
                  <a:pt x="138" y="396"/>
                </a:lnTo>
                <a:lnTo>
                  <a:pt x="136" y="396"/>
                </a:lnTo>
                <a:lnTo>
                  <a:pt x="134" y="396"/>
                </a:lnTo>
                <a:lnTo>
                  <a:pt x="132" y="396"/>
                </a:lnTo>
                <a:lnTo>
                  <a:pt x="130" y="396"/>
                </a:lnTo>
                <a:lnTo>
                  <a:pt x="130" y="398"/>
                </a:lnTo>
                <a:lnTo>
                  <a:pt x="128" y="398"/>
                </a:lnTo>
                <a:lnTo>
                  <a:pt x="127" y="398"/>
                </a:lnTo>
                <a:lnTo>
                  <a:pt x="127" y="396"/>
                </a:lnTo>
                <a:lnTo>
                  <a:pt x="125" y="396"/>
                </a:lnTo>
                <a:lnTo>
                  <a:pt x="125" y="394"/>
                </a:lnTo>
                <a:lnTo>
                  <a:pt x="125" y="392"/>
                </a:lnTo>
                <a:lnTo>
                  <a:pt x="125" y="390"/>
                </a:lnTo>
                <a:lnTo>
                  <a:pt x="123" y="388"/>
                </a:lnTo>
                <a:lnTo>
                  <a:pt x="123" y="386"/>
                </a:lnTo>
                <a:lnTo>
                  <a:pt x="123" y="384"/>
                </a:lnTo>
                <a:lnTo>
                  <a:pt x="121" y="384"/>
                </a:lnTo>
                <a:lnTo>
                  <a:pt x="121" y="382"/>
                </a:lnTo>
                <a:lnTo>
                  <a:pt x="119" y="382"/>
                </a:lnTo>
                <a:lnTo>
                  <a:pt x="119" y="380"/>
                </a:lnTo>
                <a:lnTo>
                  <a:pt x="117" y="380"/>
                </a:lnTo>
                <a:lnTo>
                  <a:pt x="115" y="380"/>
                </a:lnTo>
                <a:lnTo>
                  <a:pt x="115" y="379"/>
                </a:lnTo>
                <a:lnTo>
                  <a:pt x="115" y="377"/>
                </a:lnTo>
                <a:lnTo>
                  <a:pt x="113" y="377"/>
                </a:lnTo>
                <a:lnTo>
                  <a:pt x="113" y="375"/>
                </a:lnTo>
                <a:lnTo>
                  <a:pt x="111" y="375"/>
                </a:lnTo>
                <a:lnTo>
                  <a:pt x="109" y="373"/>
                </a:lnTo>
                <a:lnTo>
                  <a:pt x="109" y="371"/>
                </a:lnTo>
                <a:lnTo>
                  <a:pt x="109" y="369"/>
                </a:lnTo>
                <a:lnTo>
                  <a:pt x="107" y="367"/>
                </a:lnTo>
                <a:lnTo>
                  <a:pt x="105" y="365"/>
                </a:lnTo>
                <a:lnTo>
                  <a:pt x="104" y="363"/>
                </a:lnTo>
                <a:lnTo>
                  <a:pt x="102" y="361"/>
                </a:lnTo>
                <a:lnTo>
                  <a:pt x="100" y="361"/>
                </a:lnTo>
                <a:lnTo>
                  <a:pt x="98" y="359"/>
                </a:lnTo>
                <a:lnTo>
                  <a:pt x="96" y="359"/>
                </a:lnTo>
                <a:lnTo>
                  <a:pt x="94" y="359"/>
                </a:lnTo>
                <a:lnTo>
                  <a:pt x="92" y="359"/>
                </a:lnTo>
                <a:lnTo>
                  <a:pt x="90" y="359"/>
                </a:lnTo>
                <a:lnTo>
                  <a:pt x="88" y="359"/>
                </a:lnTo>
                <a:lnTo>
                  <a:pt x="86" y="359"/>
                </a:lnTo>
                <a:lnTo>
                  <a:pt x="84" y="359"/>
                </a:lnTo>
                <a:lnTo>
                  <a:pt x="82" y="359"/>
                </a:lnTo>
                <a:lnTo>
                  <a:pt x="79" y="357"/>
                </a:lnTo>
                <a:lnTo>
                  <a:pt x="77" y="357"/>
                </a:lnTo>
                <a:lnTo>
                  <a:pt x="77" y="355"/>
                </a:lnTo>
                <a:lnTo>
                  <a:pt x="75" y="354"/>
                </a:lnTo>
                <a:lnTo>
                  <a:pt x="75" y="352"/>
                </a:lnTo>
                <a:lnTo>
                  <a:pt x="75" y="350"/>
                </a:lnTo>
                <a:lnTo>
                  <a:pt x="77" y="348"/>
                </a:lnTo>
                <a:lnTo>
                  <a:pt x="75" y="348"/>
                </a:lnTo>
                <a:lnTo>
                  <a:pt x="75" y="346"/>
                </a:lnTo>
                <a:lnTo>
                  <a:pt x="75" y="344"/>
                </a:lnTo>
                <a:lnTo>
                  <a:pt x="73" y="342"/>
                </a:lnTo>
                <a:lnTo>
                  <a:pt x="75" y="342"/>
                </a:lnTo>
                <a:lnTo>
                  <a:pt x="77" y="342"/>
                </a:lnTo>
                <a:lnTo>
                  <a:pt x="77" y="340"/>
                </a:lnTo>
                <a:lnTo>
                  <a:pt x="79" y="340"/>
                </a:lnTo>
                <a:lnTo>
                  <a:pt x="79" y="338"/>
                </a:lnTo>
                <a:lnTo>
                  <a:pt x="80" y="338"/>
                </a:lnTo>
                <a:lnTo>
                  <a:pt x="80" y="336"/>
                </a:lnTo>
                <a:lnTo>
                  <a:pt x="82" y="336"/>
                </a:lnTo>
                <a:lnTo>
                  <a:pt x="82" y="334"/>
                </a:lnTo>
                <a:lnTo>
                  <a:pt x="84" y="334"/>
                </a:lnTo>
                <a:lnTo>
                  <a:pt x="84" y="332"/>
                </a:lnTo>
                <a:lnTo>
                  <a:pt x="84" y="331"/>
                </a:lnTo>
                <a:lnTo>
                  <a:pt x="86" y="331"/>
                </a:lnTo>
                <a:lnTo>
                  <a:pt x="88" y="331"/>
                </a:lnTo>
                <a:lnTo>
                  <a:pt x="90" y="331"/>
                </a:lnTo>
                <a:lnTo>
                  <a:pt x="92" y="331"/>
                </a:lnTo>
                <a:lnTo>
                  <a:pt x="94" y="331"/>
                </a:lnTo>
                <a:lnTo>
                  <a:pt x="94" y="329"/>
                </a:lnTo>
                <a:lnTo>
                  <a:pt x="96" y="329"/>
                </a:lnTo>
                <a:lnTo>
                  <a:pt x="98" y="329"/>
                </a:lnTo>
                <a:lnTo>
                  <a:pt x="98" y="327"/>
                </a:lnTo>
                <a:lnTo>
                  <a:pt x="100" y="327"/>
                </a:lnTo>
                <a:lnTo>
                  <a:pt x="98" y="327"/>
                </a:lnTo>
                <a:lnTo>
                  <a:pt x="98" y="325"/>
                </a:lnTo>
                <a:lnTo>
                  <a:pt x="96" y="325"/>
                </a:lnTo>
                <a:lnTo>
                  <a:pt x="94" y="325"/>
                </a:lnTo>
                <a:lnTo>
                  <a:pt x="92" y="323"/>
                </a:lnTo>
                <a:lnTo>
                  <a:pt x="90" y="319"/>
                </a:lnTo>
                <a:lnTo>
                  <a:pt x="88" y="317"/>
                </a:lnTo>
                <a:lnTo>
                  <a:pt x="86" y="315"/>
                </a:lnTo>
                <a:lnTo>
                  <a:pt x="86" y="313"/>
                </a:lnTo>
                <a:lnTo>
                  <a:pt x="84" y="311"/>
                </a:lnTo>
                <a:lnTo>
                  <a:pt x="84" y="309"/>
                </a:lnTo>
                <a:lnTo>
                  <a:pt x="82" y="307"/>
                </a:lnTo>
                <a:lnTo>
                  <a:pt x="82" y="306"/>
                </a:lnTo>
                <a:lnTo>
                  <a:pt x="80" y="304"/>
                </a:lnTo>
                <a:lnTo>
                  <a:pt x="80" y="302"/>
                </a:lnTo>
                <a:lnTo>
                  <a:pt x="79" y="302"/>
                </a:lnTo>
                <a:lnTo>
                  <a:pt x="79" y="300"/>
                </a:lnTo>
                <a:lnTo>
                  <a:pt x="77" y="300"/>
                </a:lnTo>
                <a:lnTo>
                  <a:pt x="77" y="298"/>
                </a:lnTo>
                <a:lnTo>
                  <a:pt x="75" y="296"/>
                </a:lnTo>
                <a:lnTo>
                  <a:pt x="73" y="296"/>
                </a:lnTo>
                <a:lnTo>
                  <a:pt x="73" y="294"/>
                </a:lnTo>
                <a:lnTo>
                  <a:pt x="73" y="292"/>
                </a:lnTo>
                <a:lnTo>
                  <a:pt x="73" y="290"/>
                </a:lnTo>
                <a:lnTo>
                  <a:pt x="71" y="290"/>
                </a:lnTo>
                <a:lnTo>
                  <a:pt x="71" y="288"/>
                </a:lnTo>
                <a:lnTo>
                  <a:pt x="69" y="286"/>
                </a:lnTo>
                <a:lnTo>
                  <a:pt x="65" y="283"/>
                </a:lnTo>
                <a:lnTo>
                  <a:pt x="65" y="281"/>
                </a:lnTo>
                <a:lnTo>
                  <a:pt x="67" y="281"/>
                </a:lnTo>
                <a:lnTo>
                  <a:pt x="69" y="281"/>
                </a:lnTo>
                <a:lnTo>
                  <a:pt x="71" y="281"/>
                </a:lnTo>
                <a:lnTo>
                  <a:pt x="73" y="283"/>
                </a:lnTo>
                <a:lnTo>
                  <a:pt x="75" y="283"/>
                </a:lnTo>
                <a:lnTo>
                  <a:pt x="77" y="283"/>
                </a:lnTo>
                <a:lnTo>
                  <a:pt x="79" y="283"/>
                </a:lnTo>
                <a:lnTo>
                  <a:pt x="79" y="284"/>
                </a:lnTo>
                <a:lnTo>
                  <a:pt x="80" y="284"/>
                </a:lnTo>
                <a:lnTo>
                  <a:pt x="82" y="283"/>
                </a:lnTo>
                <a:lnTo>
                  <a:pt x="84" y="283"/>
                </a:lnTo>
                <a:lnTo>
                  <a:pt x="86" y="279"/>
                </a:lnTo>
                <a:lnTo>
                  <a:pt x="86" y="277"/>
                </a:lnTo>
                <a:lnTo>
                  <a:pt x="84" y="275"/>
                </a:lnTo>
                <a:lnTo>
                  <a:pt x="82" y="275"/>
                </a:lnTo>
                <a:lnTo>
                  <a:pt x="80" y="275"/>
                </a:lnTo>
                <a:lnTo>
                  <a:pt x="80" y="273"/>
                </a:lnTo>
                <a:lnTo>
                  <a:pt x="79" y="269"/>
                </a:lnTo>
                <a:lnTo>
                  <a:pt x="77" y="269"/>
                </a:lnTo>
                <a:lnTo>
                  <a:pt x="71" y="263"/>
                </a:lnTo>
                <a:lnTo>
                  <a:pt x="69" y="263"/>
                </a:lnTo>
                <a:lnTo>
                  <a:pt x="67" y="261"/>
                </a:lnTo>
                <a:lnTo>
                  <a:pt x="65" y="259"/>
                </a:lnTo>
                <a:lnTo>
                  <a:pt x="61" y="258"/>
                </a:lnTo>
                <a:lnTo>
                  <a:pt x="59" y="258"/>
                </a:lnTo>
                <a:lnTo>
                  <a:pt x="57" y="258"/>
                </a:lnTo>
                <a:lnTo>
                  <a:pt x="56" y="258"/>
                </a:lnTo>
                <a:lnTo>
                  <a:pt x="54" y="258"/>
                </a:lnTo>
                <a:lnTo>
                  <a:pt x="52" y="258"/>
                </a:lnTo>
                <a:lnTo>
                  <a:pt x="52" y="259"/>
                </a:lnTo>
                <a:lnTo>
                  <a:pt x="50" y="259"/>
                </a:lnTo>
                <a:lnTo>
                  <a:pt x="48" y="259"/>
                </a:lnTo>
                <a:lnTo>
                  <a:pt x="46" y="259"/>
                </a:lnTo>
                <a:lnTo>
                  <a:pt x="48" y="259"/>
                </a:lnTo>
                <a:lnTo>
                  <a:pt x="48" y="261"/>
                </a:lnTo>
                <a:lnTo>
                  <a:pt x="48" y="263"/>
                </a:lnTo>
                <a:lnTo>
                  <a:pt x="46" y="263"/>
                </a:lnTo>
                <a:lnTo>
                  <a:pt x="46" y="265"/>
                </a:lnTo>
                <a:lnTo>
                  <a:pt x="44" y="265"/>
                </a:lnTo>
                <a:lnTo>
                  <a:pt x="44" y="263"/>
                </a:lnTo>
                <a:lnTo>
                  <a:pt x="44" y="261"/>
                </a:lnTo>
                <a:lnTo>
                  <a:pt x="42" y="261"/>
                </a:lnTo>
                <a:lnTo>
                  <a:pt x="40" y="259"/>
                </a:lnTo>
                <a:lnTo>
                  <a:pt x="38" y="259"/>
                </a:lnTo>
                <a:lnTo>
                  <a:pt x="38" y="258"/>
                </a:lnTo>
                <a:lnTo>
                  <a:pt x="38" y="256"/>
                </a:lnTo>
                <a:lnTo>
                  <a:pt x="38" y="254"/>
                </a:lnTo>
                <a:lnTo>
                  <a:pt x="36" y="254"/>
                </a:lnTo>
                <a:lnTo>
                  <a:pt x="36" y="252"/>
                </a:lnTo>
                <a:lnTo>
                  <a:pt x="36" y="250"/>
                </a:lnTo>
                <a:lnTo>
                  <a:pt x="36" y="248"/>
                </a:lnTo>
                <a:lnTo>
                  <a:pt x="36" y="246"/>
                </a:lnTo>
                <a:lnTo>
                  <a:pt x="36" y="240"/>
                </a:lnTo>
                <a:lnTo>
                  <a:pt x="34" y="238"/>
                </a:lnTo>
                <a:lnTo>
                  <a:pt x="36" y="236"/>
                </a:lnTo>
                <a:lnTo>
                  <a:pt x="36" y="235"/>
                </a:lnTo>
                <a:lnTo>
                  <a:pt x="38" y="233"/>
                </a:lnTo>
                <a:lnTo>
                  <a:pt x="42" y="231"/>
                </a:lnTo>
                <a:lnTo>
                  <a:pt x="44" y="229"/>
                </a:lnTo>
                <a:lnTo>
                  <a:pt x="46" y="231"/>
                </a:lnTo>
                <a:lnTo>
                  <a:pt x="46" y="229"/>
                </a:lnTo>
                <a:lnTo>
                  <a:pt x="46" y="231"/>
                </a:lnTo>
                <a:lnTo>
                  <a:pt x="46" y="229"/>
                </a:lnTo>
                <a:lnTo>
                  <a:pt x="48" y="229"/>
                </a:lnTo>
                <a:lnTo>
                  <a:pt x="50" y="229"/>
                </a:lnTo>
                <a:lnTo>
                  <a:pt x="50" y="227"/>
                </a:lnTo>
                <a:lnTo>
                  <a:pt x="54" y="225"/>
                </a:lnTo>
                <a:lnTo>
                  <a:pt x="52" y="223"/>
                </a:lnTo>
                <a:lnTo>
                  <a:pt x="52" y="221"/>
                </a:lnTo>
                <a:lnTo>
                  <a:pt x="52" y="219"/>
                </a:lnTo>
                <a:lnTo>
                  <a:pt x="52" y="217"/>
                </a:lnTo>
                <a:lnTo>
                  <a:pt x="52" y="215"/>
                </a:lnTo>
                <a:lnTo>
                  <a:pt x="52" y="213"/>
                </a:lnTo>
                <a:lnTo>
                  <a:pt x="52" y="211"/>
                </a:lnTo>
                <a:lnTo>
                  <a:pt x="54" y="210"/>
                </a:lnTo>
                <a:lnTo>
                  <a:pt x="54" y="208"/>
                </a:lnTo>
                <a:lnTo>
                  <a:pt x="54" y="206"/>
                </a:lnTo>
                <a:lnTo>
                  <a:pt x="54" y="204"/>
                </a:lnTo>
                <a:lnTo>
                  <a:pt x="54" y="202"/>
                </a:lnTo>
                <a:lnTo>
                  <a:pt x="52" y="198"/>
                </a:lnTo>
                <a:lnTo>
                  <a:pt x="52" y="196"/>
                </a:lnTo>
                <a:lnTo>
                  <a:pt x="50" y="194"/>
                </a:lnTo>
                <a:lnTo>
                  <a:pt x="48" y="188"/>
                </a:lnTo>
                <a:lnTo>
                  <a:pt x="46" y="188"/>
                </a:lnTo>
                <a:lnTo>
                  <a:pt x="44" y="185"/>
                </a:lnTo>
                <a:lnTo>
                  <a:pt x="42" y="183"/>
                </a:lnTo>
                <a:lnTo>
                  <a:pt x="38" y="181"/>
                </a:lnTo>
                <a:lnTo>
                  <a:pt x="36" y="177"/>
                </a:lnTo>
                <a:lnTo>
                  <a:pt x="34" y="175"/>
                </a:lnTo>
                <a:lnTo>
                  <a:pt x="33" y="175"/>
                </a:lnTo>
                <a:lnTo>
                  <a:pt x="31" y="175"/>
                </a:lnTo>
                <a:lnTo>
                  <a:pt x="29" y="175"/>
                </a:lnTo>
                <a:lnTo>
                  <a:pt x="27" y="175"/>
                </a:lnTo>
                <a:lnTo>
                  <a:pt x="27" y="173"/>
                </a:lnTo>
                <a:lnTo>
                  <a:pt x="25" y="173"/>
                </a:lnTo>
                <a:lnTo>
                  <a:pt x="23" y="173"/>
                </a:lnTo>
                <a:lnTo>
                  <a:pt x="21" y="173"/>
                </a:lnTo>
                <a:lnTo>
                  <a:pt x="19" y="173"/>
                </a:lnTo>
                <a:lnTo>
                  <a:pt x="17" y="173"/>
                </a:lnTo>
                <a:lnTo>
                  <a:pt x="15" y="173"/>
                </a:lnTo>
                <a:lnTo>
                  <a:pt x="13" y="173"/>
                </a:lnTo>
                <a:lnTo>
                  <a:pt x="9" y="171"/>
                </a:lnTo>
                <a:lnTo>
                  <a:pt x="6" y="171"/>
                </a:lnTo>
                <a:lnTo>
                  <a:pt x="4" y="171"/>
                </a:lnTo>
                <a:lnTo>
                  <a:pt x="2" y="171"/>
                </a:lnTo>
                <a:lnTo>
                  <a:pt x="2" y="169"/>
                </a:lnTo>
                <a:lnTo>
                  <a:pt x="2" y="167"/>
                </a:lnTo>
                <a:lnTo>
                  <a:pt x="2" y="165"/>
                </a:lnTo>
                <a:lnTo>
                  <a:pt x="0" y="164"/>
                </a:lnTo>
                <a:lnTo>
                  <a:pt x="0" y="162"/>
                </a:lnTo>
                <a:lnTo>
                  <a:pt x="0" y="160"/>
                </a:lnTo>
                <a:lnTo>
                  <a:pt x="0" y="158"/>
                </a:lnTo>
                <a:lnTo>
                  <a:pt x="2" y="158"/>
                </a:lnTo>
                <a:lnTo>
                  <a:pt x="2" y="156"/>
                </a:lnTo>
                <a:lnTo>
                  <a:pt x="4" y="156"/>
                </a:lnTo>
                <a:lnTo>
                  <a:pt x="4" y="154"/>
                </a:lnTo>
                <a:lnTo>
                  <a:pt x="6" y="154"/>
                </a:lnTo>
                <a:lnTo>
                  <a:pt x="6" y="152"/>
                </a:lnTo>
                <a:lnTo>
                  <a:pt x="8" y="152"/>
                </a:lnTo>
                <a:lnTo>
                  <a:pt x="9" y="152"/>
                </a:lnTo>
                <a:lnTo>
                  <a:pt x="11" y="152"/>
                </a:lnTo>
                <a:lnTo>
                  <a:pt x="11" y="150"/>
                </a:lnTo>
                <a:lnTo>
                  <a:pt x="13" y="150"/>
                </a:lnTo>
                <a:lnTo>
                  <a:pt x="13" y="148"/>
                </a:lnTo>
                <a:lnTo>
                  <a:pt x="15" y="148"/>
                </a:lnTo>
                <a:lnTo>
                  <a:pt x="15" y="146"/>
                </a:lnTo>
                <a:lnTo>
                  <a:pt x="17" y="146"/>
                </a:lnTo>
                <a:lnTo>
                  <a:pt x="17" y="144"/>
                </a:lnTo>
                <a:lnTo>
                  <a:pt x="19" y="144"/>
                </a:lnTo>
                <a:lnTo>
                  <a:pt x="21" y="144"/>
                </a:lnTo>
                <a:lnTo>
                  <a:pt x="23" y="144"/>
                </a:lnTo>
                <a:lnTo>
                  <a:pt x="25" y="144"/>
                </a:lnTo>
                <a:lnTo>
                  <a:pt x="25" y="142"/>
                </a:lnTo>
                <a:lnTo>
                  <a:pt x="27" y="142"/>
                </a:lnTo>
                <a:lnTo>
                  <a:pt x="27" y="140"/>
                </a:lnTo>
                <a:lnTo>
                  <a:pt x="29" y="140"/>
                </a:lnTo>
                <a:lnTo>
                  <a:pt x="31" y="140"/>
                </a:lnTo>
                <a:lnTo>
                  <a:pt x="31" y="139"/>
                </a:lnTo>
                <a:lnTo>
                  <a:pt x="33" y="139"/>
                </a:lnTo>
                <a:lnTo>
                  <a:pt x="33" y="137"/>
                </a:lnTo>
                <a:lnTo>
                  <a:pt x="34" y="137"/>
                </a:lnTo>
                <a:lnTo>
                  <a:pt x="34" y="135"/>
                </a:lnTo>
                <a:lnTo>
                  <a:pt x="33" y="135"/>
                </a:lnTo>
                <a:lnTo>
                  <a:pt x="33" y="133"/>
                </a:lnTo>
                <a:lnTo>
                  <a:pt x="33" y="131"/>
                </a:lnTo>
                <a:lnTo>
                  <a:pt x="31" y="131"/>
                </a:lnTo>
                <a:lnTo>
                  <a:pt x="31" y="129"/>
                </a:lnTo>
                <a:lnTo>
                  <a:pt x="29" y="129"/>
                </a:lnTo>
                <a:lnTo>
                  <a:pt x="29" y="127"/>
                </a:lnTo>
                <a:lnTo>
                  <a:pt x="29" y="125"/>
                </a:lnTo>
                <a:lnTo>
                  <a:pt x="29" y="123"/>
                </a:lnTo>
                <a:lnTo>
                  <a:pt x="27" y="123"/>
                </a:lnTo>
                <a:lnTo>
                  <a:pt x="27" y="121"/>
                </a:lnTo>
                <a:lnTo>
                  <a:pt x="27" y="119"/>
                </a:lnTo>
                <a:lnTo>
                  <a:pt x="27" y="117"/>
                </a:lnTo>
                <a:lnTo>
                  <a:pt x="27" y="116"/>
                </a:lnTo>
                <a:lnTo>
                  <a:pt x="27" y="114"/>
                </a:lnTo>
                <a:lnTo>
                  <a:pt x="27" y="112"/>
                </a:lnTo>
                <a:lnTo>
                  <a:pt x="27" y="110"/>
                </a:lnTo>
                <a:lnTo>
                  <a:pt x="25" y="110"/>
                </a:lnTo>
                <a:lnTo>
                  <a:pt x="25" y="108"/>
                </a:lnTo>
                <a:lnTo>
                  <a:pt x="25" y="106"/>
                </a:lnTo>
                <a:lnTo>
                  <a:pt x="23" y="106"/>
                </a:lnTo>
                <a:lnTo>
                  <a:pt x="25" y="106"/>
                </a:lnTo>
                <a:lnTo>
                  <a:pt x="23" y="106"/>
                </a:lnTo>
                <a:lnTo>
                  <a:pt x="23" y="104"/>
                </a:lnTo>
                <a:lnTo>
                  <a:pt x="25" y="104"/>
                </a:lnTo>
                <a:lnTo>
                  <a:pt x="27" y="104"/>
                </a:lnTo>
                <a:lnTo>
                  <a:pt x="27" y="102"/>
                </a:lnTo>
                <a:lnTo>
                  <a:pt x="27" y="100"/>
                </a:lnTo>
                <a:lnTo>
                  <a:pt x="27" y="98"/>
                </a:lnTo>
                <a:lnTo>
                  <a:pt x="29" y="98"/>
                </a:lnTo>
                <a:lnTo>
                  <a:pt x="29" y="96"/>
                </a:lnTo>
                <a:lnTo>
                  <a:pt x="31" y="96"/>
                </a:lnTo>
                <a:lnTo>
                  <a:pt x="31" y="94"/>
                </a:lnTo>
                <a:lnTo>
                  <a:pt x="29" y="94"/>
                </a:lnTo>
                <a:lnTo>
                  <a:pt x="29" y="92"/>
                </a:lnTo>
                <a:lnTo>
                  <a:pt x="29" y="91"/>
                </a:lnTo>
                <a:lnTo>
                  <a:pt x="29" y="89"/>
                </a:lnTo>
                <a:lnTo>
                  <a:pt x="29" y="87"/>
                </a:lnTo>
                <a:lnTo>
                  <a:pt x="29" y="85"/>
                </a:lnTo>
                <a:lnTo>
                  <a:pt x="29" y="83"/>
                </a:lnTo>
                <a:lnTo>
                  <a:pt x="31" y="83"/>
                </a:lnTo>
                <a:lnTo>
                  <a:pt x="31" y="81"/>
                </a:lnTo>
                <a:lnTo>
                  <a:pt x="29" y="81"/>
                </a:lnTo>
                <a:lnTo>
                  <a:pt x="29" y="79"/>
                </a:lnTo>
                <a:lnTo>
                  <a:pt x="31" y="79"/>
                </a:lnTo>
                <a:lnTo>
                  <a:pt x="31" y="77"/>
                </a:lnTo>
                <a:lnTo>
                  <a:pt x="31" y="75"/>
                </a:lnTo>
                <a:lnTo>
                  <a:pt x="31" y="73"/>
                </a:lnTo>
                <a:lnTo>
                  <a:pt x="33" y="73"/>
                </a:lnTo>
                <a:lnTo>
                  <a:pt x="33" y="71"/>
                </a:lnTo>
                <a:lnTo>
                  <a:pt x="34" y="71"/>
                </a:lnTo>
                <a:lnTo>
                  <a:pt x="36" y="71"/>
                </a:lnTo>
                <a:lnTo>
                  <a:pt x="36" y="69"/>
                </a:lnTo>
                <a:lnTo>
                  <a:pt x="38" y="69"/>
                </a:lnTo>
                <a:lnTo>
                  <a:pt x="40" y="69"/>
                </a:lnTo>
                <a:lnTo>
                  <a:pt x="40" y="68"/>
                </a:lnTo>
                <a:lnTo>
                  <a:pt x="42" y="66"/>
                </a:lnTo>
                <a:lnTo>
                  <a:pt x="42" y="64"/>
                </a:lnTo>
                <a:lnTo>
                  <a:pt x="44" y="62"/>
                </a:lnTo>
                <a:lnTo>
                  <a:pt x="44" y="60"/>
                </a:lnTo>
                <a:lnTo>
                  <a:pt x="46" y="58"/>
                </a:lnTo>
                <a:lnTo>
                  <a:pt x="48" y="58"/>
                </a:lnTo>
                <a:lnTo>
                  <a:pt x="48" y="56"/>
                </a:lnTo>
                <a:lnTo>
                  <a:pt x="50" y="56"/>
                </a:lnTo>
                <a:lnTo>
                  <a:pt x="52" y="56"/>
                </a:lnTo>
                <a:lnTo>
                  <a:pt x="54" y="56"/>
                </a:lnTo>
                <a:lnTo>
                  <a:pt x="56" y="56"/>
                </a:lnTo>
                <a:lnTo>
                  <a:pt x="56" y="54"/>
                </a:lnTo>
                <a:lnTo>
                  <a:pt x="57" y="54"/>
                </a:lnTo>
                <a:lnTo>
                  <a:pt x="57" y="56"/>
                </a:lnTo>
                <a:lnTo>
                  <a:pt x="59" y="56"/>
                </a:lnTo>
                <a:lnTo>
                  <a:pt x="61" y="56"/>
                </a:lnTo>
                <a:lnTo>
                  <a:pt x="61" y="58"/>
                </a:lnTo>
                <a:lnTo>
                  <a:pt x="63" y="58"/>
                </a:lnTo>
                <a:lnTo>
                  <a:pt x="65" y="58"/>
                </a:lnTo>
                <a:lnTo>
                  <a:pt x="65" y="60"/>
                </a:lnTo>
                <a:lnTo>
                  <a:pt x="67" y="60"/>
                </a:lnTo>
                <a:lnTo>
                  <a:pt x="69" y="60"/>
                </a:lnTo>
                <a:lnTo>
                  <a:pt x="71" y="60"/>
                </a:lnTo>
                <a:lnTo>
                  <a:pt x="71" y="58"/>
                </a:lnTo>
                <a:lnTo>
                  <a:pt x="73" y="58"/>
                </a:lnTo>
                <a:lnTo>
                  <a:pt x="73" y="60"/>
                </a:lnTo>
                <a:lnTo>
                  <a:pt x="75" y="60"/>
                </a:lnTo>
                <a:lnTo>
                  <a:pt x="75" y="62"/>
                </a:lnTo>
                <a:lnTo>
                  <a:pt x="77" y="62"/>
                </a:lnTo>
                <a:lnTo>
                  <a:pt x="77" y="64"/>
                </a:lnTo>
                <a:lnTo>
                  <a:pt x="79" y="64"/>
                </a:lnTo>
                <a:lnTo>
                  <a:pt x="80" y="64"/>
                </a:lnTo>
                <a:lnTo>
                  <a:pt x="82" y="64"/>
                </a:lnTo>
                <a:lnTo>
                  <a:pt x="84" y="64"/>
                </a:lnTo>
                <a:lnTo>
                  <a:pt x="86" y="64"/>
                </a:lnTo>
                <a:lnTo>
                  <a:pt x="88" y="64"/>
                </a:lnTo>
                <a:lnTo>
                  <a:pt x="88" y="66"/>
                </a:lnTo>
                <a:lnTo>
                  <a:pt x="90" y="66"/>
                </a:lnTo>
                <a:lnTo>
                  <a:pt x="90" y="68"/>
                </a:lnTo>
                <a:lnTo>
                  <a:pt x="92" y="68"/>
                </a:lnTo>
                <a:lnTo>
                  <a:pt x="94" y="68"/>
                </a:lnTo>
                <a:lnTo>
                  <a:pt x="96" y="68"/>
                </a:lnTo>
                <a:lnTo>
                  <a:pt x="96" y="69"/>
                </a:lnTo>
                <a:lnTo>
                  <a:pt x="98" y="69"/>
                </a:lnTo>
                <a:lnTo>
                  <a:pt x="100" y="69"/>
                </a:lnTo>
                <a:lnTo>
                  <a:pt x="100" y="71"/>
                </a:lnTo>
                <a:lnTo>
                  <a:pt x="102" y="71"/>
                </a:lnTo>
                <a:lnTo>
                  <a:pt x="102" y="73"/>
                </a:lnTo>
                <a:lnTo>
                  <a:pt x="104" y="73"/>
                </a:lnTo>
                <a:lnTo>
                  <a:pt x="105" y="73"/>
                </a:lnTo>
                <a:lnTo>
                  <a:pt x="105" y="71"/>
                </a:lnTo>
                <a:lnTo>
                  <a:pt x="105" y="73"/>
                </a:lnTo>
                <a:lnTo>
                  <a:pt x="107" y="73"/>
                </a:lnTo>
                <a:lnTo>
                  <a:pt x="107" y="75"/>
                </a:lnTo>
                <a:lnTo>
                  <a:pt x="109" y="75"/>
                </a:lnTo>
                <a:lnTo>
                  <a:pt x="109" y="77"/>
                </a:lnTo>
                <a:lnTo>
                  <a:pt x="111" y="77"/>
                </a:lnTo>
                <a:lnTo>
                  <a:pt x="113" y="77"/>
                </a:lnTo>
                <a:lnTo>
                  <a:pt x="113" y="79"/>
                </a:lnTo>
                <a:lnTo>
                  <a:pt x="115" y="79"/>
                </a:lnTo>
                <a:lnTo>
                  <a:pt x="115" y="77"/>
                </a:lnTo>
                <a:lnTo>
                  <a:pt x="117" y="77"/>
                </a:lnTo>
                <a:lnTo>
                  <a:pt x="117" y="75"/>
                </a:lnTo>
                <a:lnTo>
                  <a:pt x="119" y="75"/>
                </a:lnTo>
                <a:lnTo>
                  <a:pt x="121" y="75"/>
                </a:lnTo>
                <a:lnTo>
                  <a:pt x="121" y="77"/>
                </a:lnTo>
                <a:lnTo>
                  <a:pt x="123" y="77"/>
                </a:lnTo>
                <a:lnTo>
                  <a:pt x="123" y="79"/>
                </a:lnTo>
                <a:lnTo>
                  <a:pt x="125" y="79"/>
                </a:lnTo>
                <a:lnTo>
                  <a:pt x="127" y="79"/>
                </a:lnTo>
                <a:lnTo>
                  <a:pt x="128" y="79"/>
                </a:lnTo>
                <a:lnTo>
                  <a:pt x="130" y="79"/>
                </a:lnTo>
                <a:lnTo>
                  <a:pt x="130" y="81"/>
                </a:lnTo>
                <a:lnTo>
                  <a:pt x="132" y="81"/>
                </a:lnTo>
                <a:lnTo>
                  <a:pt x="132" y="79"/>
                </a:lnTo>
                <a:lnTo>
                  <a:pt x="132" y="77"/>
                </a:lnTo>
                <a:lnTo>
                  <a:pt x="134" y="79"/>
                </a:lnTo>
                <a:lnTo>
                  <a:pt x="134" y="81"/>
                </a:lnTo>
                <a:lnTo>
                  <a:pt x="136" y="81"/>
                </a:lnTo>
                <a:lnTo>
                  <a:pt x="138" y="81"/>
                </a:lnTo>
                <a:lnTo>
                  <a:pt x="138" y="83"/>
                </a:lnTo>
                <a:lnTo>
                  <a:pt x="140" y="83"/>
                </a:lnTo>
                <a:lnTo>
                  <a:pt x="140" y="85"/>
                </a:lnTo>
                <a:lnTo>
                  <a:pt x="142" y="85"/>
                </a:lnTo>
                <a:lnTo>
                  <a:pt x="142" y="87"/>
                </a:lnTo>
                <a:lnTo>
                  <a:pt x="144" y="87"/>
                </a:lnTo>
                <a:lnTo>
                  <a:pt x="146" y="87"/>
                </a:lnTo>
                <a:lnTo>
                  <a:pt x="148" y="87"/>
                </a:lnTo>
                <a:lnTo>
                  <a:pt x="150" y="87"/>
                </a:lnTo>
                <a:lnTo>
                  <a:pt x="150" y="85"/>
                </a:lnTo>
                <a:lnTo>
                  <a:pt x="151" y="85"/>
                </a:lnTo>
                <a:lnTo>
                  <a:pt x="153" y="85"/>
                </a:lnTo>
                <a:lnTo>
                  <a:pt x="153" y="83"/>
                </a:lnTo>
                <a:lnTo>
                  <a:pt x="155" y="83"/>
                </a:lnTo>
                <a:lnTo>
                  <a:pt x="157" y="83"/>
                </a:lnTo>
                <a:lnTo>
                  <a:pt x="157" y="81"/>
                </a:lnTo>
                <a:lnTo>
                  <a:pt x="159" y="81"/>
                </a:lnTo>
                <a:lnTo>
                  <a:pt x="159" y="79"/>
                </a:lnTo>
                <a:lnTo>
                  <a:pt x="161" y="79"/>
                </a:lnTo>
                <a:lnTo>
                  <a:pt x="163" y="79"/>
                </a:lnTo>
                <a:lnTo>
                  <a:pt x="163" y="77"/>
                </a:lnTo>
                <a:lnTo>
                  <a:pt x="165" y="77"/>
                </a:lnTo>
                <a:lnTo>
                  <a:pt x="167" y="77"/>
                </a:lnTo>
                <a:lnTo>
                  <a:pt x="167" y="79"/>
                </a:lnTo>
                <a:lnTo>
                  <a:pt x="167" y="77"/>
                </a:lnTo>
                <a:lnTo>
                  <a:pt x="169" y="77"/>
                </a:lnTo>
                <a:lnTo>
                  <a:pt x="171" y="77"/>
                </a:lnTo>
                <a:lnTo>
                  <a:pt x="171" y="75"/>
                </a:lnTo>
                <a:lnTo>
                  <a:pt x="171" y="77"/>
                </a:lnTo>
                <a:lnTo>
                  <a:pt x="173" y="77"/>
                </a:lnTo>
                <a:lnTo>
                  <a:pt x="175" y="77"/>
                </a:lnTo>
                <a:lnTo>
                  <a:pt x="175" y="79"/>
                </a:lnTo>
                <a:lnTo>
                  <a:pt x="176" y="79"/>
                </a:lnTo>
                <a:lnTo>
                  <a:pt x="178" y="79"/>
                </a:lnTo>
                <a:lnTo>
                  <a:pt x="178" y="81"/>
                </a:lnTo>
                <a:lnTo>
                  <a:pt x="180" y="81"/>
                </a:lnTo>
                <a:lnTo>
                  <a:pt x="182" y="81"/>
                </a:lnTo>
                <a:lnTo>
                  <a:pt x="184" y="81"/>
                </a:lnTo>
                <a:lnTo>
                  <a:pt x="186" y="81"/>
                </a:lnTo>
                <a:lnTo>
                  <a:pt x="188" y="83"/>
                </a:lnTo>
                <a:lnTo>
                  <a:pt x="190" y="83"/>
                </a:lnTo>
                <a:lnTo>
                  <a:pt x="192" y="83"/>
                </a:lnTo>
                <a:lnTo>
                  <a:pt x="194" y="83"/>
                </a:lnTo>
                <a:lnTo>
                  <a:pt x="194" y="85"/>
                </a:lnTo>
                <a:lnTo>
                  <a:pt x="196" y="85"/>
                </a:lnTo>
                <a:lnTo>
                  <a:pt x="198" y="85"/>
                </a:lnTo>
                <a:lnTo>
                  <a:pt x="198" y="83"/>
                </a:lnTo>
                <a:lnTo>
                  <a:pt x="199" y="83"/>
                </a:lnTo>
                <a:lnTo>
                  <a:pt x="199" y="81"/>
                </a:lnTo>
                <a:lnTo>
                  <a:pt x="201" y="81"/>
                </a:lnTo>
                <a:lnTo>
                  <a:pt x="201" y="79"/>
                </a:lnTo>
                <a:lnTo>
                  <a:pt x="203" y="79"/>
                </a:lnTo>
                <a:lnTo>
                  <a:pt x="203" y="77"/>
                </a:lnTo>
                <a:lnTo>
                  <a:pt x="205" y="77"/>
                </a:lnTo>
                <a:lnTo>
                  <a:pt x="207" y="77"/>
                </a:lnTo>
                <a:lnTo>
                  <a:pt x="207" y="75"/>
                </a:lnTo>
                <a:lnTo>
                  <a:pt x="207" y="73"/>
                </a:lnTo>
                <a:lnTo>
                  <a:pt x="209" y="73"/>
                </a:lnTo>
                <a:lnTo>
                  <a:pt x="209" y="71"/>
                </a:lnTo>
                <a:lnTo>
                  <a:pt x="211" y="71"/>
                </a:lnTo>
                <a:lnTo>
                  <a:pt x="211" y="69"/>
                </a:lnTo>
                <a:lnTo>
                  <a:pt x="213" y="69"/>
                </a:lnTo>
                <a:lnTo>
                  <a:pt x="213" y="68"/>
                </a:lnTo>
                <a:lnTo>
                  <a:pt x="215" y="68"/>
                </a:lnTo>
                <a:lnTo>
                  <a:pt x="215" y="66"/>
                </a:lnTo>
                <a:lnTo>
                  <a:pt x="215" y="64"/>
                </a:lnTo>
                <a:lnTo>
                  <a:pt x="217" y="64"/>
                </a:lnTo>
                <a:lnTo>
                  <a:pt x="217" y="62"/>
                </a:lnTo>
                <a:lnTo>
                  <a:pt x="219" y="64"/>
                </a:lnTo>
                <a:lnTo>
                  <a:pt x="221" y="64"/>
                </a:lnTo>
                <a:lnTo>
                  <a:pt x="221" y="62"/>
                </a:lnTo>
                <a:lnTo>
                  <a:pt x="222" y="62"/>
                </a:lnTo>
                <a:lnTo>
                  <a:pt x="224" y="62"/>
                </a:lnTo>
                <a:lnTo>
                  <a:pt x="224" y="60"/>
                </a:lnTo>
                <a:lnTo>
                  <a:pt x="226" y="60"/>
                </a:lnTo>
                <a:lnTo>
                  <a:pt x="224" y="58"/>
                </a:lnTo>
                <a:lnTo>
                  <a:pt x="226" y="56"/>
                </a:lnTo>
                <a:lnTo>
                  <a:pt x="226" y="54"/>
                </a:lnTo>
                <a:lnTo>
                  <a:pt x="228" y="52"/>
                </a:lnTo>
                <a:lnTo>
                  <a:pt x="230" y="52"/>
                </a:lnTo>
                <a:lnTo>
                  <a:pt x="230" y="50"/>
                </a:lnTo>
                <a:lnTo>
                  <a:pt x="232" y="50"/>
                </a:lnTo>
                <a:lnTo>
                  <a:pt x="232" y="48"/>
                </a:lnTo>
                <a:lnTo>
                  <a:pt x="232" y="46"/>
                </a:lnTo>
                <a:lnTo>
                  <a:pt x="234" y="46"/>
                </a:lnTo>
                <a:lnTo>
                  <a:pt x="236" y="46"/>
                </a:lnTo>
                <a:lnTo>
                  <a:pt x="236" y="44"/>
                </a:lnTo>
                <a:lnTo>
                  <a:pt x="238" y="44"/>
                </a:lnTo>
                <a:lnTo>
                  <a:pt x="238" y="43"/>
                </a:lnTo>
                <a:lnTo>
                  <a:pt x="240" y="43"/>
                </a:lnTo>
                <a:lnTo>
                  <a:pt x="242" y="43"/>
                </a:lnTo>
                <a:lnTo>
                  <a:pt x="242" y="41"/>
                </a:lnTo>
                <a:lnTo>
                  <a:pt x="244" y="41"/>
                </a:lnTo>
                <a:lnTo>
                  <a:pt x="246" y="41"/>
                </a:lnTo>
                <a:lnTo>
                  <a:pt x="247" y="41"/>
                </a:lnTo>
                <a:lnTo>
                  <a:pt x="249" y="41"/>
                </a:lnTo>
                <a:lnTo>
                  <a:pt x="249" y="43"/>
                </a:lnTo>
                <a:lnTo>
                  <a:pt x="249" y="44"/>
                </a:lnTo>
                <a:lnTo>
                  <a:pt x="251" y="44"/>
                </a:lnTo>
                <a:lnTo>
                  <a:pt x="253" y="44"/>
                </a:lnTo>
                <a:lnTo>
                  <a:pt x="253" y="43"/>
                </a:lnTo>
                <a:lnTo>
                  <a:pt x="255" y="43"/>
                </a:lnTo>
                <a:lnTo>
                  <a:pt x="257" y="43"/>
                </a:lnTo>
                <a:lnTo>
                  <a:pt x="257" y="41"/>
                </a:lnTo>
                <a:lnTo>
                  <a:pt x="259" y="41"/>
                </a:lnTo>
                <a:lnTo>
                  <a:pt x="261" y="41"/>
                </a:lnTo>
                <a:lnTo>
                  <a:pt x="261" y="39"/>
                </a:lnTo>
                <a:lnTo>
                  <a:pt x="263" y="39"/>
                </a:lnTo>
                <a:lnTo>
                  <a:pt x="263" y="37"/>
                </a:lnTo>
                <a:lnTo>
                  <a:pt x="265" y="37"/>
                </a:lnTo>
                <a:lnTo>
                  <a:pt x="265" y="35"/>
                </a:lnTo>
                <a:lnTo>
                  <a:pt x="265" y="33"/>
                </a:lnTo>
                <a:lnTo>
                  <a:pt x="265" y="31"/>
                </a:lnTo>
                <a:lnTo>
                  <a:pt x="265" y="29"/>
                </a:lnTo>
                <a:lnTo>
                  <a:pt x="267" y="29"/>
                </a:lnTo>
                <a:lnTo>
                  <a:pt x="267" y="27"/>
                </a:lnTo>
                <a:lnTo>
                  <a:pt x="269" y="27"/>
                </a:lnTo>
                <a:lnTo>
                  <a:pt x="269" y="25"/>
                </a:lnTo>
                <a:lnTo>
                  <a:pt x="270" y="25"/>
                </a:lnTo>
                <a:lnTo>
                  <a:pt x="270" y="23"/>
                </a:lnTo>
                <a:lnTo>
                  <a:pt x="272" y="23"/>
                </a:lnTo>
                <a:lnTo>
                  <a:pt x="272" y="21"/>
                </a:lnTo>
                <a:lnTo>
                  <a:pt x="274" y="21"/>
                </a:lnTo>
                <a:lnTo>
                  <a:pt x="274" y="20"/>
                </a:lnTo>
                <a:lnTo>
                  <a:pt x="276" y="20"/>
                </a:lnTo>
                <a:lnTo>
                  <a:pt x="278" y="20"/>
                </a:lnTo>
                <a:lnTo>
                  <a:pt x="280" y="20"/>
                </a:lnTo>
                <a:lnTo>
                  <a:pt x="280" y="18"/>
                </a:lnTo>
                <a:lnTo>
                  <a:pt x="282" y="18"/>
                </a:lnTo>
                <a:lnTo>
                  <a:pt x="284" y="18"/>
                </a:lnTo>
                <a:lnTo>
                  <a:pt x="286" y="18"/>
                </a:lnTo>
                <a:lnTo>
                  <a:pt x="286" y="16"/>
                </a:lnTo>
                <a:lnTo>
                  <a:pt x="288" y="16"/>
                </a:lnTo>
                <a:lnTo>
                  <a:pt x="290" y="16"/>
                </a:lnTo>
                <a:lnTo>
                  <a:pt x="290" y="14"/>
                </a:lnTo>
                <a:lnTo>
                  <a:pt x="292" y="14"/>
                </a:lnTo>
                <a:lnTo>
                  <a:pt x="292" y="12"/>
                </a:lnTo>
                <a:lnTo>
                  <a:pt x="293" y="12"/>
                </a:lnTo>
                <a:lnTo>
                  <a:pt x="295" y="12"/>
                </a:lnTo>
                <a:lnTo>
                  <a:pt x="295" y="10"/>
                </a:lnTo>
                <a:lnTo>
                  <a:pt x="297" y="10"/>
                </a:lnTo>
                <a:lnTo>
                  <a:pt x="297" y="8"/>
                </a:lnTo>
                <a:lnTo>
                  <a:pt x="299" y="8"/>
                </a:lnTo>
                <a:lnTo>
                  <a:pt x="301" y="8"/>
                </a:lnTo>
                <a:lnTo>
                  <a:pt x="301" y="6"/>
                </a:lnTo>
                <a:lnTo>
                  <a:pt x="303" y="6"/>
                </a:lnTo>
                <a:lnTo>
                  <a:pt x="303" y="4"/>
                </a:lnTo>
                <a:lnTo>
                  <a:pt x="305" y="4"/>
                </a:lnTo>
                <a:lnTo>
                  <a:pt x="305" y="2"/>
                </a:lnTo>
                <a:lnTo>
                  <a:pt x="307" y="2"/>
                </a:lnTo>
                <a:lnTo>
                  <a:pt x="307" y="0"/>
                </a:lnTo>
                <a:lnTo>
                  <a:pt x="309" y="2"/>
                </a:lnTo>
                <a:close/>
              </a:path>
            </a:pathLst>
          </a:custGeom>
          <a:solidFill>
            <a:srgbClr val="CBF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4" name="Freeform 1724">
            <a:extLst>
              <a:ext uri="{FF2B5EF4-FFF2-40B4-BE49-F238E27FC236}">
                <a16:creationId xmlns:a16="http://schemas.microsoft.com/office/drawing/2014/main" id="{A4048672-D545-4C20-B678-ADDC086EFBCF}"/>
              </a:ext>
            </a:extLst>
          </p:cNvPr>
          <p:cNvSpPr>
            <a:spLocks/>
          </p:cNvSpPr>
          <p:nvPr/>
        </p:nvSpPr>
        <p:spPr bwMode="auto">
          <a:xfrm>
            <a:off x="4330701" y="2020889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" name="Freeform 1725">
            <a:extLst>
              <a:ext uri="{FF2B5EF4-FFF2-40B4-BE49-F238E27FC236}">
                <a16:creationId xmlns:a16="http://schemas.microsoft.com/office/drawing/2014/main" id="{C8D5123B-69F8-48E5-A128-26DABDBA6448}"/>
              </a:ext>
            </a:extLst>
          </p:cNvPr>
          <p:cNvSpPr>
            <a:spLocks/>
          </p:cNvSpPr>
          <p:nvPr/>
        </p:nvSpPr>
        <p:spPr bwMode="auto">
          <a:xfrm>
            <a:off x="4327526" y="2017714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2 h 2"/>
              <a:gd name="T4" fmla="*/ 0 w 2"/>
              <a:gd name="T5" fmla="*/ 0 h 2"/>
              <a:gd name="T6" fmla="*/ 2 w 2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2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" name="Rectangle 1726">
            <a:extLst>
              <a:ext uri="{FF2B5EF4-FFF2-40B4-BE49-F238E27FC236}">
                <a16:creationId xmlns:a16="http://schemas.microsoft.com/office/drawing/2014/main" id="{F1205691-C69D-4FE5-8731-F2F201FE9D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6889" y="2017714"/>
            <a:ext cx="3175" cy="3175"/>
          </a:xfrm>
          <a:prstGeom prst="rect">
            <a:avLst/>
          </a:prstGeom>
          <a:noFill/>
          <a:ln w="6350">
            <a:solidFill>
              <a:srgbClr val="6E6E6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7" name="Freeform 1727">
            <a:extLst>
              <a:ext uri="{FF2B5EF4-FFF2-40B4-BE49-F238E27FC236}">
                <a16:creationId xmlns:a16="http://schemas.microsoft.com/office/drawing/2014/main" id="{301D4CDD-E76B-4729-B0C5-C65C84F7474B}"/>
              </a:ext>
            </a:extLst>
          </p:cNvPr>
          <p:cNvSpPr>
            <a:spLocks/>
          </p:cNvSpPr>
          <p:nvPr/>
        </p:nvSpPr>
        <p:spPr bwMode="auto">
          <a:xfrm>
            <a:off x="4300539" y="2017714"/>
            <a:ext cx="3175" cy="0"/>
          </a:xfrm>
          <a:custGeom>
            <a:avLst/>
            <a:gdLst>
              <a:gd name="T0" fmla="*/ 2 w 2"/>
              <a:gd name="T1" fmla="*/ 0 w 2"/>
              <a:gd name="T2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8" name="Freeform 1728">
            <a:extLst>
              <a:ext uri="{FF2B5EF4-FFF2-40B4-BE49-F238E27FC236}">
                <a16:creationId xmlns:a16="http://schemas.microsoft.com/office/drawing/2014/main" id="{BF902D98-AC81-4DDD-88AD-BC077FC70E4A}"/>
              </a:ext>
            </a:extLst>
          </p:cNvPr>
          <p:cNvSpPr>
            <a:spLocks/>
          </p:cNvSpPr>
          <p:nvPr/>
        </p:nvSpPr>
        <p:spPr bwMode="auto">
          <a:xfrm>
            <a:off x="4291014" y="2014539"/>
            <a:ext cx="19050" cy="31750"/>
          </a:xfrm>
          <a:custGeom>
            <a:avLst/>
            <a:gdLst>
              <a:gd name="T0" fmla="*/ 6 w 12"/>
              <a:gd name="T1" fmla="*/ 0 h 20"/>
              <a:gd name="T2" fmla="*/ 6 w 12"/>
              <a:gd name="T3" fmla="*/ 2 h 20"/>
              <a:gd name="T4" fmla="*/ 8 w 12"/>
              <a:gd name="T5" fmla="*/ 2 h 20"/>
              <a:gd name="T6" fmla="*/ 8 w 12"/>
              <a:gd name="T7" fmla="*/ 4 h 20"/>
              <a:gd name="T8" fmla="*/ 8 w 12"/>
              <a:gd name="T9" fmla="*/ 2 h 20"/>
              <a:gd name="T10" fmla="*/ 8 w 12"/>
              <a:gd name="T11" fmla="*/ 4 h 20"/>
              <a:gd name="T12" fmla="*/ 10 w 12"/>
              <a:gd name="T13" fmla="*/ 4 h 20"/>
              <a:gd name="T14" fmla="*/ 10 w 12"/>
              <a:gd name="T15" fmla="*/ 6 h 20"/>
              <a:gd name="T16" fmla="*/ 8 w 12"/>
              <a:gd name="T17" fmla="*/ 6 h 20"/>
              <a:gd name="T18" fmla="*/ 8 w 12"/>
              <a:gd name="T19" fmla="*/ 8 h 20"/>
              <a:gd name="T20" fmla="*/ 8 w 12"/>
              <a:gd name="T21" fmla="*/ 10 h 20"/>
              <a:gd name="T22" fmla="*/ 8 w 12"/>
              <a:gd name="T23" fmla="*/ 12 h 20"/>
              <a:gd name="T24" fmla="*/ 10 w 12"/>
              <a:gd name="T25" fmla="*/ 12 h 20"/>
              <a:gd name="T26" fmla="*/ 10 w 12"/>
              <a:gd name="T27" fmla="*/ 14 h 20"/>
              <a:gd name="T28" fmla="*/ 8 w 12"/>
              <a:gd name="T29" fmla="*/ 14 h 20"/>
              <a:gd name="T30" fmla="*/ 10 w 12"/>
              <a:gd name="T31" fmla="*/ 14 h 20"/>
              <a:gd name="T32" fmla="*/ 10 w 12"/>
              <a:gd name="T33" fmla="*/ 16 h 20"/>
              <a:gd name="T34" fmla="*/ 10 w 12"/>
              <a:gd name="T35" fmla="*/ 14 h 20"/>
              <a:gd name="T36" fmla="*/ 12 w 12"/>
              <a:gd name="T37" fmla="*/ 14 h 20"/>
              <a:gd name="T38" fmla="*/ 12 w 12"/>
              <a:gd name="T39" fmla="*/ 16 h 20"/>
              <a:gd name="T40" fmla="*/ 10 w 12"/>
              <a:gd name="T41" fmla="*/ 16 h 20"/>
              <a:gd name="T42" fmla="*/ 12 w 12"/>
              <a:gd name="T43" fmla="*/ 16 h 20"/>
              <a:gd name="T44" fmla="*/ 10 w 12"/>
              <a:gd name="T45" fmla="*/ 16 h 20"/>
              <a:gd name="T46" fmla="*/ 12 w 12"/>
              <a:gd name="T47" fmla="*/ 16 h 20"/>
              <a:gd name="T48" fmla="*/ 12 w 12"/>
              <a:gd name="T49" fmla="*/ 18 h 20"/>
              <a:gd name="T50" fmla="*/ 10 w 12"/>
              <a:gd name="T51" fmla="*/ 18 h 20"/>
              <a:gd name="T52" fmla="*/ 10 w 12"/>
              <a:gd name="T53" fmla="*/ 20 h 20"/>
              <a:gd name="T54" fmla="*/ 10 w 12"/>
              <a:gd name="T55" fmla="*/ 18 h 20"/>
              <a:gd name="T56" fmla="*/ 10 w 12"/>
              <a:gd name="T57" fmla="*/ 16 h 20"/>
              <a:gd name="T58" fmla="*/ 8 w 12"/>
              <a:gd name="T59" fmla="*/ 16 h 20"/>
              <a:gd name="T60" fmla="*/ 8 w 12"/>
              <a:gd name="T61" fmla="*/ 14 h 20"/>
              <a:gd name="T62" fmla="*/ 6 w 12"/>
              <a:gd name="T63" fmla="*/ 12 h 20"/>
              <a:gd name="T64" fmla="*/ 4 w 12"/>
              <a:gd name="T65" fmla="*/ 12 h 20"/>
              <a:gd name="T66" fmla="*/ 4 w 12"/>
              <a:gd name="T67" fmla="*/ 14 h 20"/>
              <a:gd name="T68" fmla="*/ 4 w 12"/>
              <a:gd name="T69" fmla="*/ 12 h 20"/>
              <a:gd name="T70" fmla="*/ 2 w 12"/>
              <a:gd name="T71" fmla="*/ 12 h 20"/>
              <a:gd name="T72" fmla="*/ 2 w 12"/>
              <a:gd name="T73" fmla="*/ 10 h 20"/>
              <a:gd name="T74" fmla="*/ 0 w 12"/>
              <a:gd name="T75" fmla="*/ 10 h 20"/>
              <a:gd name="T76" fmla="*/ 0 w 12"/>
              <a:gd name="T77" fmla="*/ 8 h 20"/>
              <a:gd name="T78" fmla="*/ 2 w 12"/>
              <a:gd name="T79" fmla="*/ 8 h 20"/>
              <a:gd name="T80" fmla="*/ 4 w 12"/>
              <a:gd name="T81" fmla="*/ 8 h 20"/>
              <a:gd name="T82" fmla="*/ 6 w 12"/>
              <a:gd name="T83" fmla="*/ 8 h 20"/>
              <a:gd name="T84" fmla="*/ 6 w 12"/>
              <a:gd name="T85" fmla="*/ 6 h 20"/>
              <a:gd name="T86" fmla="*/ 6 w 12"/>
              <a:gd name="T87" fmla="*/ 4 h 20"/>
              <a:gd name="T88" fmla="*/ 4 w 12"/>
              <a:gd name="T89" fmla="*/ 4 h 20"/>
              <a:gd name="T90" fmla="*/ 4 w 12"/>
              <a:gd name="T91" fmla="*/ 2 h 20"/>
              <a:gd name="T92" fmla="*/ 4 w 12"/>
              <a:gd name="T93" fmla="*/ 0 h 20"/>
              <a:gd name="T94" fmla="*/ 6 w 12"/>
              <a:gd name="T9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" h="20">
                <a:moveTo>
                  <a:pt x="6" y="0"/>
                </a:moveTo>
                <a:lnTo>
                  <a:pt x="6" y="2"/>
                </a:lnTo>
                <a:lnTo>
                  <a:pt x="8" y="2"/>
                </a:lnTo>
                <a:lnTo>
                  <a:pt x="8" y="4"/>
                </a:lnTo>
                <a:lnTo>
                  <a:pt x="8" y="2"/>
                </a:lnTo>
                <a:lnTo>
                  <a:pt x="8" y="4"/>
                </a:lnTo>
                <a:lnTo>
                  <a:pt x="10" y="4"/>
                </a:lnTo>
                <a:lnTo>
                  <a:pt x="10" y="6"/>
                </a:lnTo>
                <a:lnTo>
                  <a:pt x="8" y="6"/>
                </a:lnTo>
                <a:lnTo>
                  <a:pt x="8" y="8"/>
                </a:lnTo>
                <a:lnTo>
                  <a:pt x="8" y="10"/>
                </a:lnTo>
                <a:lnTo>
                  <a:pt x="8" y="12"/>
                </a:lnTo>
                <a:lnTo>
                  <a:pt x="10" y="12"/>
                </a:lnTo>
                <a:lnTo>
                  <a:pt x="10" y="14"/>
                </a:lnTo>
                <a:lnTo>
                  <a:pt x="8" y="14"/>
                </a:lnTo>
                <a:lnTo>
                  <a:pt x="10" y="14"/>
                </a:lnTo>
                <a:lnTo>
                  <a:pt x="10" y="16"/>
                </a:lnTo>
                <a:lnTo>
                  <a:pt x="10" y="14"/>
                </a:lnTo>
                <a:lnTo>
                  <a:pt x="12" y="14"/>
                </a:lnTo>
                <a:lnTo>
                  <a:pt x="12" y="16"/>
                </a:lnTo>
                <a:lnTo>
                  <a:pt x="10" y="16"/>
                </a:lnTo>
                <a:lnTo>
                  <a:pt x="12" y="16"/>
                </a:lnTo>
                <a:lnTo>
                  <a:pt x="10" y="16"/>
                </a:lnTo>
                <a:lnTo>
                  <a:pt x="12" y="16"/>
                </a:lnTo>
                <a:lnTo>
                  <a:pt x="12" y="18"/>
                </a:lnTo>
                <a:lnTo>
                  <a:pt x="10" y="18"/>
                </a:lnTo>
                <a:lnTo>
                  <a:pt x="10" y="20"/>
                </a:lnTo>
                <a:lnTo>
                  <a:pt x="10" y="18"/>
                </a:lnTo>
                <a:lnTo>
                  <a:pt x="10" y="16"/>
                </a:lnTo>
                <a:lnTo>
                  <a:pt x="8" y="16"/>
                </a:lnTo>
                <a:lnTo>
                  <a:pt x="8" y="14"/>
                </a:lnTo>
                <a:lnTo>
                  <a:pt x="6" y="12"/>
                </a:lnTo>
                <a:lnTo>
                  <a:pt x="4" y="12"/>
                </a:lnTo>
                <a:lnTo>
                  <a:pt x="4" y="14"/>
                </a:lnTo>
                <a:lnTo>
                  <a:pt x="4" y="12"/>
                </a:lnTo>
                <a:lnTo>
                  <a:pt x="2" y="12"/>
                </a:lnTo>
                <a:lnTo>
                  <a:pt x="2" y="10"/>
                </a:lnTo>
                <a:lnTo>
                  <a:pt x="0" y="10"/>
                </a:lnTo>
                <a:lnTo>
                  <a:pt x="0" y="8"/>
                </a:lnTo>
                <a:lnTo>
                  <a:pt x="2" y="8"/>
                </a:lnTo>
                <a:lnTo>
                  <a:pt x="4" y="8"/>
                </a:lnTo>
                <a:lnTo>
                  <a:pt x="6" y="8"/>
                </a:lnTo>
                <a:lnTo>
                  <a:pt x="6" y="6"/>
                </a:lnTo>
                <a:lnTo>
                  <a:pt x="6" y="4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6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9" name="Rectangle 1729">
            <a:extLst>
              <a:ext uri="{FF2B5EF4-FFF2-40B4-BE49-F238E27FC236}">
                <a16:creationId xmlns:a16="http://schemas.microsoft.com/office/drawing/2014/main" id="{39F63AC6-50AA-43FF-A40B-672EBA5926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0064" y="2014539"/>
            <a:ext cx="3175" cy="3175"/>
          </a:xfrm>
          <a:prstGeom prst="rect">
            <a:avLst/>
          </a:prstGeom>
          <a:noFill/>
          <a:ln w="6350">
            <a:solidFill>
              <a:srgbClr val="6E6E6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0" name="Rectangle 1730">
            <a:extLst>
              <a:ext uri="{FF2B5EF4-FFF2-40B4-BE49-F238E27FC236}">
                <a16:creationId xmlns:a16="http://schemas.microsoft.com/office/drawing/2014/main" id="{02845003-5906-4767-9654-F8564DD229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7526" y="2014539"/>
            <a:ext cx="3175" cy="3175"/>
          </a:xfrm>
          <a:prstGeom prst="rect">
            <a:avLst/>
          </a:prstGeom>
          <a:noFill/>
          <a:ln w="6350">
            <a:solidFill>
              <a:srgbClr val="6E6E6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1" name="Freeform 1731">
            <a:extLst>
              <a:ext uri="{FF2B5EF4-FFF2-40B4-BE49-F238E27FC236}">
                <a16:creationId xmlns:a16="http://schemas.microsoft.com/office/drawing/2014/main" id="{7A430A27-C89D-49BE-A0EA-BDC41D417F8A}"/>
              </a:ext>
            </a:extLst>
          </p:cNvPr>
          <p:cNvSpPr>
            <a:spLocks/>
          </p:cNvSpPr>
          <p:nvPr/>
        </p:nvSpPr>
        <p:spPr bwMode="auto">
          <a:xfrm>
            <a:off x="4333876" y="2011364"/>
            <a:ext cx="0" cy="3175"/>
          </a:xfrm>
          <a:custGeom>
            <a:avLst/>
            <a:gdLst>
              <a:gd name="T0" fmla="*/ 2 h 2"/>
              <a:gd name="T1" fmla="*/ 0 h 2"/>
              <a:gd name="T2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2" name="Freeform 1732">
            <a:extLst>
              <a:ext uri="{FF2B5EF4-FFF2-40B4-BE49-F238E27FC236}">
                <a16:creationId xmlns:a16="http://schemas.microsoft.com/office/drawing/2014/main" id="{E25A1E4D-FFE0-475E-963C-8AC6308E74EF}"/>
              </a:ext>
            </a:extLst>
          </p:cNvPr>
          <p:cNvSpPr>
            <a:spLocks/>
          </p:cNvSpPr>
          <p:nvPr/>
        </p:nvSpPr>
        <p:spPr bwMode="auto">
          <a:xfrm>
            <a:off x="4291014" y="2011364"/>
            <a:ext cx="0" cy="3175"/>
          </a:xfrm>
          <a:custGeom>
            <a:avLst/>
            <a:gdLst>
              <a:gd name="T0" fmla="*/ 2 h 2"/>
              <a:gd name="T1" fmla="*/ 0 h 2"/>
              <a:gd name="T2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3" name="Freeform 1733">
            <a:extLst>
              <a:ext uri="{FF2B5EF4-FFF2-40B4-BE49-F238E27FC236}">
                <a16:creationId xmlns:a16="http://schemas.microsoft.com/office/drawing/2014/main" id="{EEAD0C52-5228-40DA-92FC-09DE27A8B6EE}"/>
              </a:ext>
            </a:extLst>
          </p:cNvPr>
          <p:cNvSpPr>
            <a:spLocks/>
          </p:cNvSpPr>
          <p:nvPr/>
        </p:nvSpPr>
        <p:spPr bwMode="auto">
          <a:xfrm>
            <a:off x="4337051" y="2006601"/>
            <a:ext cx="3175" cy="0"/>
          </a:xfrm>
          <a:custGeom>
            <a:avLst/>
            <a:gdLst>
              <a:gd name="T0" fmla="*/ 2 w 2"/>
              <a:gd name="T1" fmla="*/ 0 w 2"/>
              <a:gd name="T2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4" name="Freeform 1734">
            <a:extLst>
              <a:ext uri="{FF2B5EF4-FFF2-40B4-BE49-F238E27FC236}">
                <a16:creationId xmlns:a16="http://schemas.microsoft.com/office/drawing/2014/main" id="{11A8CDB0-083F-4D35-B084-9331EC704828}"/>
              </a:ext>
            </a:extLst>
          </p:cNvPr>
          <p:cNvSpPr>
            <a:spLocks/>
          </p:cNvSpPr>
          <p:nvPr/>
        </p:nvSpPr>
        <p:spPr bwMode="auto">
          <a:xfrm>
            <a:off x="4340226" y="2003426"/>
            <a:ext cx="0" cy="3175"/>
          </a:xfrm>
          <a:custGeom>
            <a:avLst/>
            <a:gdLst>
              <a:gd name="T0" fmla="*/ 2 h 2"/>
              <a:gd name="T1" fmla="*/ 0 h 2"/>
              <a:gd name="T2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5" name="Freeform 1735">
            <a:extLst>
              <a:ext uri="{FF2B5EF4-FFF2-40B4-BE49-F238E27FC236}">
                <a16:creationId xmlns:a16="http://schemas.microsoft.com/office/drawing/2014/main" id="{0AEC2FD5-DDE8-4EC5-AC64-55913AB53A0F}"/>
              </a:ext>
            </a:extLst>
          </p:cNvPr>
          <p:cNvSpPr>
            <a:spLocks/>
          </p:cNvSpPr>
          <p:nvPr/>
        </p:nvSpPr>
        <p:spPr bwMode="auto">
          <a:xfrm>
            <a:off x="4294189" y="2000251"/>
            <a:ext cx="12700" cy="14288"/>
          </a:xfrm>
          <a:custGeom>
            <a:avLst/>
            <a:gdLst>
              <a:gd name="T0" fmla="*/ 4 w 8"/>
              <a:gd name="T1" fmla="*/ 4 h 9"/>
              <a:gd name="T2" fmla="*/ 4 w 8"/>
              <a:gd name="T3" fmla="*/ 2 h 9"/>
              <a:gd name="T4" fmla="*/ 4 w 8"/>
              <a:gd name="T5" fmla="*/ 4 h 9"/>
              <a:gd name="T6" fmla="*/ 6 w 8"/>
              <a:gd name="T7" fmla="*/ 4 h 9"/>
              <a:gd name="T8" fmla="*/ 8 w 8"/>
              <a:gd name="T9" fmla="*/ 4 h 9"/>
              <a:gd name="T10" fmla="*/ 8 w 8"/>
              <a:gd name="T11" fmla="*/ 6 h 9"/>
              <a:gd name="T12" fmla="*/ 6 w 8"/>
              <a:gd name="T13" fmla="*/ 6 h 9"/>
              <a:gd name="T14" fmla="*/ 6 w 8"/>
              <a:gd name="T15" fmla="*/ 7 h 9"/>
              <a:gd name="T16" fmla="*/ 4 w 8"/>
              <a:gd name="T17" fmla="*/ 7 h 9"/>
              <a:gd name="T18" fmla="*/ 2 w 8"/>
              <a:gd name="T19" fmla="*/ 7 h 9"/>
              <a:gd name="T20" fmla="*/ 2 w 8"/>
              <a:gd name="T21" fmla="*/ 9 h 9"/>
              <a:gd name="T22" fmla="*/ 0 w 8"/>
              <a:gd name="T23" fmla="*/ 9 h 9"/>
              <a:gd name="T24" fmla="*/ 0 w 8"/>
              <a:gd name="T25" fmla="*/ 7 h 9"/>
              <a:gd name="T26" fmla="*/ 2 w 8"/>
              <a:gd name="T27" fmla="*/ 7 h 9"/>
              <a:gd name="T28" fmla="*/ 2 w 8"/>
              <a:gd name="T29" fmla="*/ 6 h 9"/>
              <a:gd name="T30" fmla="*/ 0 w 8"/>
              <a:gd name="T31" fmla="*/ 6 h 9"/>
              <a:gd name="T32" fmla="*/ 2 w 8"/>
              <a:gd name="T33" fmla="*/ 6 h 9"/>
              <a:gd name="T34" fmla="*/ 2 w 8"/>
              <a:gd name="T35" fmla="*/ 4 h 9"/>
              <a:gd name="T36" fmla="*/ 2 w 8"/>
              <a:gd name="T37" fmla="*/ 6 h 9"/>
              <a:gd name="T38" fmla="*/ 4 w 8"/>
              <a:gd name="T39" fmla="*/ 6 h 9"/>
              <a:gd name="T40" fmla="*/ 4 w 8"/>
              <a:gd name="T41" fmla="*/ 4 h 9"/>
              <a:gd name="T42" fmla="*/ 2 w 8"/>
              <a:gd name="T43" fmla="*/ 4 h 9"/>
              <a:gd name="T44" fmla="*/ 2 w 8"/>
              <a:gd name="T45" fmla="*/ 2 h 9"/>
              <a:gd name="T46" fmla="*/ 0 w 8"/>
              <a:gd name="T47" fmla="*/ 2 h 9"/>
              <a:gd name="T48" fmla="*/ 2 w 8"/>
              <a:gd name="T49" fmla="*/ 2 h 9"/>
              <a:gd name="T50" fmla="*/ 0 w 8"/>
              <a:gd name="T51" fmla="*/ 2 h 9"/>
              <a:gd name="T52" fmla="*/ 0 w 8"/>
              <a:gd name="T53" fmla="*/ 0 h 9"/>
              <a:gd name="T54" fmla="*/ 2 w 8"/>
              <a:gd name="T55" fmla="*/ 0 h 9"/>
              <a:gd name="T56" fmla="*/ 2 w 8"/>
              <a:gd name="T57" fmla="*/ 2 h 9"/>
              <a:gd name="T58" fmla="*/ 4 w 8"/>
              <a:gd name="T59" fmla="*/ 2 h 9"/>
              <a:gd name="T60" fmla="*/ 4 w 8"/>
              <a:gd name="T61" fmla="*/ 4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" h="9">
                <a:moveTo>
                  <a:pt x="4" y="4"/>
                </a:moveTo>
                <a:lnTo>
                  <a:pt x="4" y="2"/>
                </a:lnTo>
                <a:lnTo>
                  <a:pt x="4" y="4"/>
                </a:lnTo>
                <a:lnTo>
                  <a:pt x="6" y="4"/>
                </a:lnTo>
                <a:lnTo>
                  <a:pt x="8" y="4"/>
                </a:lnTo>
                <a:lnTo>
                  <a:pt x="8" y="6"/>
                </a:lnTo>
                <a:lnTo>
                  <a:pt x="6" y="6"/>
                </a:lnTo>
                <a:lnTo>
                  <a:pt x="6" y="7"/>
                </a:lnTo>
                <a:lnTo>
                  <a:pt x="4" y="7"/>
                </a:lnTo>
                <a:lnTo>
                  <a:pt x="2" y="7"/>
                </a:lnTo>
                <a:lnTo>
                  <a:pt x="2" y="9"/>
                </a:lnTo>
                <a:lnTo>
                  <a:pt x="0" y="9"/>
                </a:lnTo>
                <a:lnTo>
                  <a:pt x="0" y="7"/>
                </a:lnTo>
                <a:lnTo>
                  <a:pt x="2" y="7"/>
                </a:lnTo>
                <a:lnTo>
                  <a:pt x="2" y="6"/>
                </a:lnTo>
                <a:lnTo>
                  <a:pt x="0" y="6"/>
                </a:lnTo>
                <a:lnTo>
                  <a:pt x="2" y="6"/>
                </a:lnTo>
                <a:lnTo>
                  <a:pt x="2" y="4"/>
                </a:lnTo>
                <a:lnTo>
                  <a:pt x="2" y="6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4" y="4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" name="Freeform 1736">
            <a:extLst>
              <a:ext uri="{FF2B5EF4-FFF2-40B4-BE49-F238E27FC236}">
                <a16:creationId xmlns:a16="http://schemas.microsoft.com/office/drawing/2014/main" id="{4421D719-4515-40C2-B1FF-97B5880D5446}"/>
              </a:ext>
            </a:extLst>
          </p:cNvPr>
          <p:cNvSpPr>
            <a:spLocks/>
          </p:cNvSpPr>
          <p:nvPr/>
        </p:nvSpPr>
        <p:spPr bwMode="auto">
          <a:xfrm>
            <a:off x="4313239" y="1997076"/>
            <a:ext cx="20638" cy="20638"/>
          </a:xfrm>
          <a:custGeom>
            <a:avLst/>
            <a:gdLst>
              <a:gd name="T0" fmla="*/ 4 w 13"/>
              <a:gd name="T1" fmla="*/ 2 h 13"/>
              <a:gd name="T2" fmla="*/ 4 w 13"/>
              <a:gd name="T3" fmla="*/ 4 h 13"/>
              <a:gd name="T4" fmla="*/ 5 w 13"/>
              <a:gd name="T5" fmla="*/ 4 h 13"/>
              <a:gd name="T6" fmla="*/ 5 w 13"/>
              <a:gd name="T7" fmla="*/ 6 h 13"/>
              <a:gd name="T8" fmla="*/ 7 w 13"/>
              <a:gd name="T9" fmla="*/ 6 h 13"/>
              <a:gd name="T10" fmla="*/ 7 w 13"/>
              <a:gd name="T11" fmla="*/ 4 h 13"/>
              <a:gd name="T12" fmla="*/ 9 w 13"/>
              <a:gd name="T13" fmla="*/ 4 h 13"/>
              <a:gd name="T14" fmla="*/ 11 w 13"/>
              <a:gd name="T15" fmla="*/ 4 h 13"/>
              <a:gd name="T16" fmla="*/ 13 w 13"/>
              <a:gd name="T17" fmla="*/ 6 h 13"/>
              <a:gd name="T18" fmla="*/ 13 w 13"/>
              <a:gd name="T19" fmla="*/ 8 h 13"/>
              <a:gd name="T20" fmla="*/ 13 w 13"/>
              <a:gd name="T21" fmla="*/ 6 h 13"/>
              <a:gd name="T22" fmla="*/ 13 w 13"/>
              <a:gd name="T23" fmla="*/ 8 h 13"/>
              <a:gd name="T24" fmla="*/ 13 w 13"/>
              <a:gd name="T25" fmla="*/ 9 h 13"/>
              <a:gd name="T26" fmla="*/ 11 w 13"/>
              <a:gd name="T27" fmla="*/ 9 h 13"/>
              <a:gd name="T28" fmla="*/ 9 w 13"/>
              <a:gd name="T29" fmla="*/ 9 h 13"/>
              <a:gd name="T30" fmla="*/ 9 w 13"/>
              <a:gd name="T31" fmla="*/ 11 h 13"/>
              <a:gd name="T32" fmla="*/ 7 w 13"/>
              <a:gd name="T33" fmla="*/ 11 h 13"/>
              <a:gd name="T34" fmla="*/ 5 w 13"/>
              <a:gd name="T35" fmla="*/ 11 h 13"/>
              <a:gd name="T36" fmla="*/ 5 w 13"/>
              <a:gd name="T37" fmla="*/ 9 h 13"/>
              <a:gd name="T38" fmla="*/ 5 w 13"/>
              <a:gd name="T39" fmla="*/ 11 h 13"/>
              <a:gd name="T40" fmla="*/ 5 w 13"/>
              <a:gd name="T41" fmla="*/ 13 h 13"/>
              <a:gd name="T42" fmla="*/ 5 w 13"/>
              <a:gd name="T43" fmla="*/ 11 h 13"/>
              <a:gd name="T44" fmla="*/ 5 w 13"/>
              <a:gd name="T45" fmla="*/ 9 h 13"/>
              <a:gd name="T46" fmla="*/ 4 w 13"/>
              <a:gd name="T47" fmla="*/ 9 h 13"/>
              <a:gd name="T48" fmla="*/ 4 w 13"/>
              <a:gd name="T49" fmla="*/ 8 h 13"/>
              <a:gd name="T50" fmla="*/ 2 w 13"/>
              <a:gd name="T51" fmla="*/ 8 h 13"/>
              <a:gd name="T52" fmla="*/ 2 w 13"/>
              <a:gd name="T53" fmla="*/ 9 h 13"/>
              <a:gd name="T54" fmla="*/ 2 w 13"/>
              <a:gd name="T55" fmla="*/ 8 h 13"/>
              <a:gd name="T56" fmla="*/ 0 w 13"/>
              <a:gd name="T57" fmla="*/ 8 h 13"/>
              <a:gd name="T58" fmla="*/ 0 w 13"/>
              <a:gd name="T59" fmla="*/ 6 h 13"/>
              <a:gd name="T60" fmla="*/ 2 w 13"/>
              <a:gd name="T61" fmla="*/ 6 h 13"/>
              <a:gd name="T62" fmla="*/ 0 w 13"/>
              <a:gd name="T63" fmla="*/ 6 h 13"/>
              <a:gd name="T64" fmla="*/ 0 w 13"/>
              <a:gd name="T65" fmla="*/ 4 h 13"/>
              <a:gd name="T66" fmla="*/ 2 w 13"/>
              <a:gd name="T67" fmla="*/ 4 h 13"/>
              <a:gd name="T68" fmla="*/ 2 w 13"/>
              <a:gd name="T69" fmla="*/ 2 h 13"/>
              <a:gd name="T70" fmla="*/ 2 w 13"/>
              <a:gd name="T71" fmla="*/ 0 h 13"/>
              <a:gd name="T72" fmla="*/ 4 w 13"/>
              <a:gd name="T73" fmla="*/ 0 h 13"/>
              <a:gd name="T74" fmla="*/ 4 w 13"/>
              <a:gd name="T75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" h="13">
                <a:moveTo>
                  <a:pt x="4" y="2"/>
                </a:moveTo>
                <a:lnTo>
                  <a:pt x="4" y="4"/>
                </a:lnTo>
                <a:lnTo>
                  <a:pt x="5" y="4"/>
                </a:lnTo>
                <a:lnTo>
                  <a:pt x="5" y="6"/>
                </a:lnTo>
                <a:lnTo>
                  <a:pt x="7" y="6"/>
                </a:lnTo>
                <a:lnTo>
                  <a:pt x="7" y="4"/>
                </a:lnTo>
                <a:lnTo>
                  <a:pt x="9" y="4"/>
                </a:lnTo>
                <a:lnTo>
                  <a:pt x="11" y="4"/>
                </a:lnTo>
                <a:lnTo>
                  <a:pt x="13" y="6"/>
                </a:lnTo>
                <a:lnTo>
                  <a:pt x="13" y="8"/>
                </a:lnTo>
                <a:lnTo>
                  <a:pt x="13" y="6"/>
                </a:lnTo>
                <a:lnTo>
                  <a:pt x="13" y="8"/>
                </a:lnTo>
                <a:lnTo>
                  <a:pt x="13" y="9"/>
                </a:lnTo>
                <a:lnTo>
                  <a:pt x="11" y="9"/>
                </a:lnTo>
                <a:lnTo>
                  <a:pt x="9" y="9"/>
                </a:lnTo>
                <a:lnTo>
                  <a:pt x="9" y="11"/>
                </a:lnTo>
                <a:lnTo>
                  <a:pt x="7" y="11"/>
                </a:lnTo>
                <a:lnTo>
                  <a:pt x="5" y="11"/>
                </a:lnTo>
                <a:lnTo>
                  <a:pt x="5" y="9"/>
                </a:lnTo>
                <a:lnTo>
                  <a:pt x="5" y="11"/>
                </a:lnTo>
                <a:lnTo>
                  <a:pt x="5" y="13"/>
                </a:lnTo>
                <a:lnTo>
                  <a:pt x="5" y="11"/>
                </a:lnTo>
                <a:lnTo>
                  <a:pt x="5" y="9"/>
                </a:lnTo>
                <a:lnTo>
                  <a:pt x="4" y="9"/>
                </a:lnTo>
                <a:lnTo>
                  <a:pt x="4" y="8"/>
                </a:lnTo>
                <a:lnTo>
                  <a:pt x="2" y="8"/>
                </a:lnTo>
                <a:lnTo>
                  <a:pt x="2" y="9"/>
                </a:lnTo>
                <a:lnTo>
                  <a:pt x="2" y="8"/>
                </a:lnTo>
                <a:lnTo>
                  <a:pt x="0" y="8"/>
                </a:lnTo>
                <a:lnTo>
                  <a:pt x="0" y="6"/>
                </a:lnTo>
                <a:lnTo>
                  <a:pt x="2" y="6"/>
                </a:lnTo>
                <a:lnTo>
                  <a:pt x="0" y="6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4" y="0"/>
                </a:lnTo>
                <a:lnTo>
                  <a:pt x="4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7" name="Freeform 1737">
            <a:extLst>
              <a:ext uri="{FF2B5EF4-FFF2-40B4-BE49-F238E27FC236}">
                <a16:creationId xmlns:a16="http://schemas.microsoft.com/office/drawing/2014/main" id="{CAB78E54-E949-4DF3-9100-3D71DB48B2F4}"/>
              </a:ext>
            </a:extLst>
          </p:cNvPr>
          <p:cNvSpPr>
            <a:spLocks/>
          </p:cNvSpPr>
          <p:nvPr/>
        </p:nvSpPr>
        <p:spPr bwMode="auto">
          <a:xfrm>
            <a:off x="4316414" y="1990726"/>
            <a:ext cx="7938" cy="9525"/>
          </a:xfrm>
          <a:custGeom>
            <a:avLst/>
            <a:gdLst>
              <a:gd name="T0" fmla="*/ 3 w 5"/>
              <a:gd name="T1" fmla="*/ 0 h 6"/>
              <a:gd name="T2" fmla="*/ 3 w 5"/>
              <a:gd name="T3" fmla="*/ 2 h 6"/>
              <a:gd name="T4" fmla="*/ 5 w 5"/>
              <a:gd name="T5" fmla="*/ 2 h 6"/>
              <a:gd name="T6" fmla="*/ 5 w 5"/>
              <a:gd name="T7" fmla="*/ 4 h 6"/>
              <a:gd name="T8" fmla="*/ 5 w 5"/>
              <a:gd name="T9" fmla="*/ 6 h 6"/>
              <a:gd name="T10" fmla="*/ 3 w 5"/>
              <a:gd name="T11" fmla="*/ 6 h 6"/>
              <a:gd name="T12" fmla="*/ 3 w 5"/>
              <a:gd name="T13" fmla="*/ 4 h 6"/>
              <a:gd name="T14" fmla="*/ 2 w 5"/>
              <a:gd name="T15" fmla="*/ 4 h 6"/>
              <a:gd name="T16" fmla="*/ 2 w 5"/>
              <a:gd name="T17" fmla="*/ 2 h 6"/>
              <a:gd name="T18" fmla="*/ 0 w 5"/>
              <a:gd name="T19" fmla="*/ 2 h 6"/>
              <a:gd name="T20" fmla="*/ 0 w 5"/>
              <a:gd name="T21" fmla="*/ 0 h 6"/>
              <a:gd name="T22" fmla="*/ 2 w 5"/>
              <a:gd name="T23" fmla="*/ 0 h 6"/>
              <a:gd name="T24" fmla="*/ 2 w 5"/>
              <a:gd name="T25" fmla="*/ 2 h 6"/>
              <a:gd name="T26" fmla="*/ 2 w 5"/>
              <a:gd name="T27" fmla="*/ 0 h 6"/>
              <a:gd name="T28" fmla="*/ 3 w 5"/>
              <a:gd name="T29" fmla="*/ 0 h 6"/>
              <a:gd name="T30" fmla="*/ 2 w 5"/>
              <a:gd name="T31" fmla="*/ 0 h 6"/>
              <a:gd name="T32" fmla="*/ 3 w 5"/>
              <a:gd name="T3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" h="6">
                <a:moveTo>
                  <a:pt x="3" y="0"/>
                </a:moveTo>
                <a:lnTo>
                  <a:pt x="3" y="2"/>
                </a:lnTo>
                <a:lnTo>
                  <a:pt x="5" y="2"/>
                </a:lnTo>
                <a:lnTo>
                  <a:pt x="5" y="4"/>
                </a:lnTo>
                <a:lnTo>
                  <a:pt x="5" y="6"/>
                </a:lnTo>
                <a:lnTo>
                  <a:pt x="3" y="6"/>
                </a:lnTo>
                <a:lnTo>
                  <a:pt x="3" y="4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3" y="0"/>
                </a:lnTo>
                <a:lnTo>
                  <a:pt x="2" y="0"/>
                </a:lnTo>
                <a:lnTo>
                  <a:pt x="3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8" name="Freeform 1738">
            <a:extLst>
              <a:ext uri="{FF2B5EF4-FFF2-40B4-BE49-F238E27FC236}">
                <a16:creationId xmlns:a16="http://schemas.microsoft.com/office/drawing/2014/main" id="{D3684119-A080-4714-88BA-09C79CD6505D}"/>
              </a:ext>
            </a:extLst>
          </p:cNvPr>
          <p:cNvSpPr>
            <a:spLocks/>
          </p:cNvSpPr>
          <p:nvPr/>
        </p:nvSpPr>
        <p:spPr bwMode="auto">
          <a:xfrm>
            <a:off x="4306889" y="1970089"/>
            <a:ext cx="3175" cy="4763"/>
          </a:xfrm>
          <a:custGeom>
            <a:avLst/>
            <a:gdLst>
              <a:gd name="T0" fmla="*/ 2 w 2"/>
              <a:gd name="T1" fmla="*/ 2 h 3"/>
              <a:gd name="T2" fmla="*/ 2 w 2"/>
              <a:gd name="T3" fmla="*/ 3 h 3"/>
              <a:gd name="T4" fmla="*/ 2 w 2"/>
              <a:gd name="T5" fmla="*/ 2 h 3"/>
              <a:gd name="T6" fmla="*/ 0 w 2"/>
              <a:gd name="T7" fmla="*/ 2 h 3"/>
              <a:gd name="T8" fmla="*/ 0 w 2"/>
              <a:gd name="T9" fmla="*/ 0 h 3"/>
              <a:gd name="T10" fmla="*/ 2 w 2"/>
              <a:gd name="T11" fmla="*/ 0 h 3"/>
              <a:gd name="T12" fmla="*/ 2 w 2"/>
              <a:gd name="T13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3">
                <a:moveTo>
                  <a:pt x="2" y="2"/>
                </a:moveTo>
                <a:lnTo>
                  <a:pt x="2" y="3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9" name="Freeform 1739">
            <a:extLst>
              <a:ext uri="{FF2B5EF4-FFF2-40B4-BE49-F238E27FC236}">
                <a16:creationId xmlns:a16="http://schemas.microsoft.com/office/drawing/2014/main" id="{FAD36B81-CFF6-4039-B993-40EE997B6D3D}"/>
              </a:ext>
            </a:extLst>
          </p:cNvPr>
          <p:cNvSpPr>
            <a:spLocks/>
          </p:cNvSpPr>
          <p:nvPr/>
        </p:nvSpPr>
        <p:spPr bwMode="auto">
          <a:xfrm>
            <a:off x="4287839" y="1938339"/>
            <a:ext cx="6350" cy="9525"/>
          </a:xfrm>
          <a:custGeom>
            <a:avLst/>
            <a:gdLst>
              <a:gd name="T0" fmla="*/ 4 w 4"/>
              <a:gd name="T1" fmla="*/ 0 h 6"/>
              <a:gd name="T2" fmla="*/ 4 w 4"/>
              <a:gd name="T3" fmla="*/ 2 h 6"/>
              <a:gd name="T4" fmla="*/ 4 w 4"/>
              <a:gd name="T5" fmla="*/ 4 h 6"/>
              <a:gd name="T6" fmla="*/ 2 w 4"/>
              <a:gd name="T7" fmla="*/ 4 h 6"/>
              <a:gd name="T8" fmla="*/ 0 w 4"/>
              <a:gd name="T9" fmla="*/ 6 h 6"/>
              <a:gd name="T10" fmla="*/ 0 w 4"/>
              <a:gd name="T11" fmla="*/ 4 h 6"/>
              <a:gd name="T12" fmla="*/ 0 w 4"/>
              <a:gd name="T13" fmla="*/ 6 h 6"/>
              <a:gd name="T14" fmla="*/ 0 w 4"/>
              <a:gd name="T15" fmla="*/ 4 h 6"/>
              <a:gd name="T16" fmla="*/ 2 w 4"/>
              <a:gd name="T17" fmla="*/ 4 h 6"/>
              <a:gd name="T18" fmla="*/ 0 w 4"/>
              <a:gd name="T19" fmla="*/ 4 h 6"/>
              <a:gd name="T20" fmla="*/ 2 w 4"/>
              <a:gd name="T21" fmla="*/ 4 h 6"/>
              <a:gd name="T22" fmla="*/ 4 w 4"/>
              <a:gd name="T23" fmla="*/ 4 h 6"/>
              <a:gd name="T24" fmla="*/ 4 w 4"/>
              <a:gd name="T25" fmla="*/ 2 h 6"/>
              <a:gd name="T26" fmla="*/ 2 w 4"/>
              <a:gd name="T27" fmla="*/ 2 h 6"/>
              <a:gd name="T28" fmla="*/ 4 w 4"/>
              <a:gd name="T29" fmla="*/ 2 h 6"/>
              <a:gd name="T30" fmla="*/ 4 w 4"/>
              <a:gd name="T3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" h="6">
                <a:moveTo>
                  <a:pt x="4" y="0"/>
                </a:moveTo>
                <a:lnTo>
                  <a:pt x="4" y="2"/>
                </a:lnTo>
                <a:lnTo>
                  <a:pt x="4" y="4"/>
                </a:lnTo>
                <a:lnTo>
                  <a:pt x="2" y="4"/>
                </a:lnTo>
                <a:lnTo>
                  <a:pt x="0" y="6"/>
                </a:lnTo>
                <a:lnTo>
                  <a:pt x="0" y="4"/>
                </a:lnTo>
                <a:lnTo>
                  <a:pt x="0" y="6"/>
                </a:lnTo>
                <a:lnTo>
                  <a:pt x="0" y="4"/>
                </a:lnTo>
                <a:lnTo>
                  <a:pt x="2" y="4"/>
                </a:lnTo>
                <a:lnTo>
                  <a:pt x="0" y="4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0" name="Freeform 1740">
            <a:extLst>
              <a:ext uri="{FF2B5EF4-FFF2-40B4-BE49-F238E27FC236}">
                <a16:creationId xmlns:a16="http://schemas.microsoft.com/office/drawing/2014/main" id="{8F282B31-BD3D-474B-B3BB-0D22E052F41A}"/>
              </a:ext>
            </a:extLst>
          </p:cNvPr>
          <p:cNvSpPr>
            <a:spLocks/>
          </p:cNvSpPr>
          <p:nvPr/>
        </p:nvSpPr>
        <p:spPr bwMode="auto">
          <a:xfrm>
            <a:off x="4230689" y="1527176"/>
            <a:ext cx="654050" cy="695325"/>
          </a:xfrm>
          <a:custGeom>
            <a:avLst/>
            <a:gdLst>
              <a:gd name="T0" fmla="*/ 326 w 412"/>
              <a:gd name="T1" fmla="*/ 35 h 438"/>
              <a:gd name="T2" fmla="*/ 320 w 412"/>
              <a:gd name="T3" fmla="*/ 66 h 438"/>
              <a:gd name="T4" fmla="*/ 322 w 412"/>
              <a:gd name="T5" fmla="*/ 81 h 438"/>
              <a:gd name="T6" fmla="*/ 320 w 412"/>
              <a:gd name="T7" fmla="*/ 102 h 438"/>
              <a:gd name="T8" fmla="*/ 318 w 412"/>
              <a:gd name="T9" fmla="*/ 123 h 438"/>
              <a:gd name="T10" fmla="*/ 317 w 412"/>
              <a:gd name="T11" fmla="*/ 146 h 438"/>
              <a:gd name="T12" fmla="*/ 301 w 412"/>
              <a:gd name="T13" fmla="*/ 171 h 438"/>
              <a:gd name="T14" fmla="*/ 297 w 412"/>
              <a:gd name="T15" fmla="*/ 192 h 438"/>
              <a:gd name="T16" fmla="*/ 317 w 412"/>
              <a:gd name="T17" fmla="*/ 204 h 438"/>
              <a:gd name="T18" fmla="*/ 349 w 412"/>
              <a:gd name="T19" fmla="*/ 198 h 438"/>
              <a:gd name="T20" fmla="*/ 357 w 412"/>
              <a:gd name="T21" fmla="*/ 219 h 438"/>
              <a:gd name="T22" fmla="*/ 363 w 412"/>
              <a:gd name="T23" fmla="*/ 240 h 438"/>
              <a:gd name="T24" fmla="*/ 361 w 412"/>
              <a:gd name="T25" fmla="*/ 261 h 438"/>
              <a:gd name="T26" fmla="*/ 382 w 412"/>
              <a:gd name="T27" fmla="*/ 263 h 438"/>
              <a:gd name="T28" fmla="*/ 391 w 412"/>
              <a:gd name="T29" fmla="*/ 279 h 438"/>
              <a:gd name="T30" fmla="*/ 376 w 412"/>
              <a:gd name="T31" fmla="*/ 298 h 438"/>
              <a:gd name="T32" fmla="*/ 384 w 412"/>
              <a:gd name="T33" fmla="*/ 321 h 438"/>
              <a:gd name="T34" fmla="*/ 399 w 412"/>
              <a:gd name="T35" fmla="*/ 344 h 438"/>
              <a:gd name="T36" fmla="*/ 412 w 412"/>
              <a:gd name="T37" fmla="*/ 365 h 438"/>
              <a:gd name="T38" fmla="*/ 393 w 412"/>
              <a:gd name="T39" fmla="*/ 367 h 438"/>
              <a:gd name="T40" fmla="*/ 372 w 412"/>
              <a:gd name="T41" fmla="*/ 380 h 438"/>
              <a:gd name="T42" fmla="*/ 338 w 412"/>
              <a:gd name="T43" fmla="*/ 378 h 438"/>
              <a:gd name="T44" fmla="*/ 322 w 412"/>
              <a:gd name="T45" fmla="*/ 386 h 438"/>
              <a:gd name="T46" fmla="*/ 307 w 412"/>
              <a:gd name="T47" fmla="*/ 390 h 438"/>
              <a:gd name="T48" fmla="*/ 292 w 412"/>
              <a:gd name="T49" fmla="*/ 405 h 438"/>
              <a:gd name="T50" fmla="*/ 270 w 412"/>
              <a:gd name="T51" fmla="*/ 417 h 438"/>
              <a:gd name="T52" fmla="*/ 255 w 412"/>
              <a:gd name="T53" fmla="*/ 430 h 438"/>
              <a:gd name="T54" fmla="*/ 234 w 412"/>
              <a:gd name="T55" fmla="*/ 430 h 438"/>
              <a:gd name="T56" fmla="*/ 215 w 412"/>
              <a:gd name="T57" fmla="*/ 428 h 438"/>
              <a:gd name="T58" fmla="*/ 211 w 412"/>
              <a:gd name="T59" fmla="*/ 405 h 438"/>
              <a:gd name="T60" fmla="*/ 207 w 412"/>
              <a:gd name="T61" fmla="*/ 384 h 438"/>
              <a:gd name="T62" fmla="*/ 184 w 412"/>
              <a:gd name="T63" fmla="*/ 386 h 438"/>
              <a:gd name="T64" fmla="*/ 163 w 412"/>
              <a:gd name="T65" fmla="*/ 382 h 438"/>
              <a:gd name="T66" fmla="*/ 157 w 412"/>
              <a:gd name="T67" fmla="*/ 382 h 438"/>
              <a:gd name="T68" fmla="*/ 134 w 412"/>
              <a:gd name="T69" fmla="*/ 394 h 438"/>
              <a:gd name="T70" fmla="*/ 119 w 412"/>
              <a:gd name="T71" fmla="*/ 378 h 438"/>
              <a:gd name="T72" fmla="*/ 96 w 412"/>
              <a:gd name="T73" fmla="*/ 357 h 438"/>
              <a:gd name="T74" fmla="*/ 75 w 412"/>
              <a:gd name="T75" fmla="*/ 342 h 438"/>
              <a:gd name="T76" fmla="*/ 92 w 412"/>
              <a:gd name="T77" fmla="*/ 329 h 438"/>
              <a:gd name="T78" fmla="*/ 84 w 412"/>
              <a:gd name="T79" fmla="*/ 307 h 438"/>
              <a:gd name="T80" fmla="*/ 65 w 412"/>
              <a:gd name="T81" fmla="*/ 281 h 438"/>
              <a:gd name="T82" fmla="*/ 80 w 412"/>
              <a:gd name="T83" fmla="*/ 273 h 438"/>
              <a:gd name="T84" fmla="*/ 46 w 412"/>
              <a:gd name="T85" fmla="*/ 257 h 438"/>
              <a:gd name="T86" fmla="*/ 36 w 412"/>
              <a:gd name="T87" fmla="*/ 248 h 438"/>
              <a:gd name="T88" fmla="*/ 54 w 412"/>
              <a:gd name="T89" fmla="*/ 223 h 438"/>
              <a:gd name="T90" fmla="*/ 46 w 412"/>
              <a:gd name="T91" fmla="*/ 186 h 438"/>
              <a:gd name="T92" fmla="*/ 13 w 412"/>
              <a:gd name="T93" fmla="*/ 171 h 438"/>
              <a:gd name="T94" fmla="*/ 6 w 412"/>
              <a:gd name="T95" fmla="*/ 150 h 438"/>
              <a:gd name="T96" fmla="*/ 27 w 412"/>
              <a:gd name="T97" fmla="*/ 138 h 438"/>
              <a:gd name="T98" fmla="*/ 27 w 412"/>
              <a:gd name="T99" fmla="*/ 121 h 438"/>
              <a:gd name="T100" fmla="*/ 27 w 412"/>
              <a:gd name="T101" fmla="*/ 100 h 438"/>
              <a:gd name="T102" fmla="*/ 29 w 412"/>
              <a:gd name="T103" fmla="*/ 77 h 438"/>
              <a:gd name="T104" fmla="*/ 46 w 412"/>
              <a:gd name="T105" fmla="*/ 56 h 438"/>
              <a:gd name="T106" fmla="*/ 69 w 412"/>
              <a:gd name="T107" fmla="*/ 58 h 438"/>
              <a:gd name="T108" fmla="*/ 90 w 412"/>
              <a:gd name="T109" fmla="*/ 66 h 438"/>
              <a:gd name="T110" fmla="*/ 109 w 412"/>
              <a:gd name="T111" fmla="*/ 75 h 438"/>
              <a:gd name="T112" fmla="*/ 130 w 412"/>
              <a:gd name="T113" fmla="*/ 79 h 438"/>
              <a:gd name="T114" fmla="*/ 150 w 412"/>
              <a:gd name="T115" fmla="*/ 83 h 438"/>
              <a:gd name="T116" fmla="*/ 171 w 412"/>
              <a:gd name="T117" fmla="*/ 75 h 438"/>
              <a:gd name="T118" fmla="*/ 194 w 412"/>
              <a:gd name="T119" fmla="*/ 83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2" h="438">
                <a:moveTo>
                  <a:pt x="309" y="0"/>
                </a:moveTo>
                <a:lnTo>
                  <a:pt x="311" y="4"/>
                </a:lnTo>
                <a:lnTo>
                  <a:pt x="313" y="10"/>
                </a:lnTo>
                <a:lnTo>
                  <a:pt x="315" y="12"/>
                </a:lnTo>
                <a:lnTo>
                  <a:pt x="317" y="16"/>
                </a:lnTo>
                <a:lnTo>
                  <a:pt x="318" y="18"/>
                </a:lnTo>
                <a:lnTo>
                  <a:pt x="320" y="18"/>
                </a:lnTo>
                <a:lnTo>
                  <a:pt x="322" y="19"/>
                </a:lnTo>
                <a:lnTo>
                  <a:pt x="322" y="21"/>
                </a:lnTo>
                <a:lnTo>
                  <a:pt x="322" y="23"/>
                </a:lnTo>
                <a:lnTo>
                  <a:pt x="322" y="25"/>
                </a:lnTo>
                <a:lnTo>
                  <a:pt x="322" y="27"/>
                </a:lnTo>
                <a:lnTo>
                  <a:pt x="324" y="29"/>
                </a:lnTo>
                <a:lnTo>
                  <a:pt x="324" y="31"/>
                </a:lnTo>
                <a:lnTo>
                  <a:pt x="324" y="33"/>
                </a:lnTo>
                <a:lnTo>
                  <a:pt x="324" y="35"/>
                </a:lnTo>
                <a:lnTo>
                  <a:pt x="326" y="35"/>
                </a:lnTo>
                <a:lnTo>
                  <a:pt x="326" y="37"/>
                </a:lnTo>
                <a:lnTo>
                  <a:pt x="326" y="39"/>
                </a:lnTo>
                <a:lnTo>
                  <a:pt x="326" y="41"/>
                </a:lnTo>
                <a:lnTo>
                  <a:pt x="326" y="42"/>
                </a:lnTo>
                <a:lnTo>
                  <a:pt x="326" y="44"/>
                </a:lnTo>
                <a:lnTo>
                  <a:pt x="324" y="46"/>
                </a:lnTo>
                <a:lnTo>
                  <a:pt x="326" y="48"/>
                </a:lnTo>
                <a:lnTo>
                  <a:pt x="326" y="50"/>
                </a:lnTo>
                <a:lnTo>
                  <a:pt x="326" y="52"/>
                </a:lnTo>
                <a:lnTo>
                  <a:pt x="326" y="54"/>
                </a:lnTo>
                <a:lnTo>
                  <a:pt x="326" y="56"/>
                </a:lnTo>
                <a:lnTo>
                  <a:pt x="324" y="58"/>
                </a:lnTo>
                <a:lnTo>
                  <a:pt x="324" y="60"/>
                </a:lnTo>
                <a:lnTo>
                  <a:pt x="324" y="62"/>
                </a:lnTo>
                <a:lnTo>
                  <a:pt x="322" y="62"/>
                </a:lnTo>
                <a:lnTo>
                  <a:pt x="322" y="64"/>
                </a:lnTo>
                <a:lnTo>
                  <a:pt x="320" y="66"/>
                </a:lnTo>
                <a:lnTo>
                  <a:pt x="322" y="66"/>
                </a:lnTo>
                <a:lnTo>
                  <a:pt x="324" y="67"/>
                </a:lnTo>
                <a:lnTo>
                  <a:pt x="322" y="67"/>
                </a:lnTo>
                <a:lnTo>
                  <a:pt x="322" y="69"/>
                </a:lnTo>
                <a:lnTo>
                  <a:pt x="320" y="69"/>
                </a:lnTo>
                <a:lnTo>
                  <a:pt x="320" y="71"/>
                </a:lnTo>
                <a:lnTo>
                  <a:pt x="322" y="71"/>
                </a:lnTo>
                <a:lnTo>
                  <a:pt x="324" y="71"/>
                </a:lnTo>
                <a:lnTo>
                  <a:pt x="326" y="73"/>
                </a:lnTo>
                <a:lnTo>
                  <a:pt x="328" y="73"/>
                </a:lnTo>
                <a:lnTo>
                  <a:pt x="328" y="75"/>
                </a:lnTo>
                <a:lnTo>
                  <a:pt x="328" y="77"/>
                </a:lnTo>
                <a:lnTo>
                  <a:pt x="326" y="77"/>
                </a:lnTo>
                <a:lnTo>
                  <a:pt x="324" y="77"/>
                </a:lnTo>
                <a:lnTo>
                  <a:pt x="324" y="79"/>
                </a:lnTo>
                <a:lnTo>
                  <a:pt x="322" y="79"/>
                </a:lnTo>
                <a:lnTo>
                  <a:pt x="322" y="81"/>
                </a:lnTo>
                <a:lnTo>
                  <a:pt x="322" y="83"/>
                </a:lnTo>
                <a:lnTo>
                  <a:pt x="320" y="85"/>
                </a:lnTo>
                <a:lnTo>
                  <a:pt x="320" y="87"/>
                </a:lnTo>
                <a:lnTo>
                  <a:pt x="322" y="87"/>
                </a:lnTo>
                <a:lnTo>
                  <a:pt x="324" y="87"/>
                </a:lnTo>
                <a:lnTo>
                  <a:pt x="324" y="89"/>
                </a:lnTo>
                <a:lnTo>
                  <a:pt x="326" y="89"/>
                </a:lnTo>
                <a:lnTo>
                  <a:pt x="328" y="90"/>
                </a:lnTo>
                <a:lnTo>
                  <a:pt x="328" y="92"/>
                </a:lnTo>
                <a:lnTo>
                  <a:pt x="328" y="94"/>
                </a:lnTo>
                <a:lnTo>
                  <a:pt x="326" y="94"/>
                </a:lnTo>
                <a:lnTo>
                  <a:pt x="326" y="96"/>
                </a:lnTo>
                <a:lnTo>
                  <a:pt x="326" y="98"/>
                </a:lnTo>
                <a:lnTo>
                  <a:pt x="326" y="100"/>
                </a:lnTo>
                <a:lnTo>
                  <a:pt x="324" y="100"/>
                </a:lnTo>
                <a:lnTo>
                  <a:pt x="322" y="102"/>
                </a:lnTo>
                <a:lnTo>
                  <a:pt x="320" y="102"/>
                </a:lnTo>
                <a:lnTo>
                  <a:pt x="320" y="104"/>
                </a:lnTo>
                <a:lnTo>
                  <a:pt x="318" y="104"/>
                </a:lnTo>
                <a:lnTo>
                  <a:pt x="318" y="106"/>
                </a:lnTo>
                <a:lnTo>
                  <a:pt x="317" y="106"/>
                </a:lnTo>
                <a:lnTo>
                  <a:pt x="315" y="106"/>
                </a:lnTo>
                <a:lnTo>
                  <a:pt x="313" y="108"/>
                </a:lnTo>
                <a:lnTo>
                  <a:pt x="311" y="108"/>
                </a:lnTo>
                <a:lnTo>
                  <a:pt x="311" y="110"/>
                </a:lnTo>
                <a:lnTo>
                  <a:pt x="311" y="112"/>
                </a:lnTo>
                <a:lnTo>
                  <a:pt x="311" y="114"/>
                </a:lnTo>
                <a:lnTo>
                  <a:pt x="311" y="115"/>
                </a:lnTo>
                <a:lnTo>
                  <a:pt x="311" y="117"/>
                </a:lnTo>
                <a:lnTo>
                  <a:pt x="311" y="119"/>
                </a:lnTo>
                <a:lnTo>
                  <a:pt x="313" y="121"/>
                </a:lnTo>
                <a:lnTo>
                  <a:pt x="315" y="121"/>
                </a:lnTo>
                <a:lnTo>
                  <a:pt x="317" y="123"/>
                </a:lnTo>
                <a:lnTo>
                  <a:pt x="318" y="123"/>
                </a:lnTo>
                <a:lnTo>
                  <a:pt x="320" y="125"/>
                </a:lnTo>
                <a:lnTo>
                  <a:pt x="322" y="125"/>
                </a:lnTo>
                <a:lnTo>
                  <a:pt x="324" y="127"/>
                </a:lnTo>
                <a:lnTo>
                  <a:pt x="324" y="129"/>
                </a:lnTo>
                <a:lnTo>
                  <a:pt x="324" y="131"/>
                </a:lnTo>
                <a:lnTo>
                  <a:pt x="326" y="133"/>
                </a:lnTo>
                <a:lnTo>
                  <a:pt x="324" y="133"/>
                </a:lnTo>
                <a:lnTo>
                  <a:pt x="324" y="135"/>
                </a:lnTo>
                <a:lnTo>
                  <a:pt x="324" y="137"/>
                </a:lnTo>
                <a:lnTo>
                  <a:pt x="324" y="138"/>
                </a:lnTo>
                <a:lnTo>
                  <a:pt x="324" y="140"/>
                </a:lnTo>
                <a:lnTo>
                  <a:pt x="324" y="142"/>
                </a:lnTo>
                <a:lnTo>
                  <a:pt x="322" y="142"/>
                </a:lnTo>
                <a:lnTo>
                  <a:pt x="322" y="144"/>
                </a:lnTo>
                <a:lnTo>
                  <a:pt x="320" y="144"/>
                </a:lnTo>
                <a:lnTo>
                  <a:pt x="318" y="144"/>
                </a:lnTo>
                <a:lnTo>
                  <a:pt x="317" y="146"/>
                </a:lnTo>
                <a:lnTo>
                  <a:pt x="317" y="148"/>
                </a:lnTo>
                <a:lnTo>
                  <a:pt x="315" y="150"/>
                </a:lnTo>
                <a:lnTo>
                  <a:pt x="315" y="152"/>
                </a:lnTo>
                <a:lnTo>
                  <a:pt x="313" y="152"/>
                </a:lnTo>
                <a:lnTo>
                  <a:pt x="313" y="154"/>
                </a:lnTo>
                <a:lnTo>
                  <a:pt x="311" y="156"/>
                </a:lnTo>
                <a:lnTo>
                  <a:pt x="309" y="156"/>
                </a:lnTo>
                <a:lnTo>
                  <a:pt x="309" y="158"/>
                </a:lnTo>
                <a:lnTo>
                  <a:pt x="309" y="160"/>
                </a:lnTo>
                <a:lnTo>
                  <a:pt x="307" y="162"/>
                </a:lnTo>
                <a:lnTo>
                  <a:pt x="307" y="163"/>
                </a:lnTo>
                <a:lnTo>
                  <a:pt x="307" y="165"/>
                </a:lnTo>
                <a:lnTo>
                  <a:pt x="305" y="167"/>
                </a:lnTo>
                <a:lnTo>
                  <a:pt x="305" y="169"/>
                </a:lnTo>
                <a:lnTo>
                  <a:pt x="303" y="169"/>
                </a:lnTo>
                <a:lnTo>
                  <a:pt x="303" y="171"/>
                </a:lnTo>
                <a:lnTo>
                  <a:pt x="301" y="171"/>
                </a:lnTo>
                <a:lnTo>
                  <a:pt x="299" y="173"/>
                </a:lnTo>
                <a:lnTo>
                  <a:pt x="299" y="175"/>
                </a:lnTo>
                <a:lnTo>
                  <a:pt x="297" y="175"/>
                </a:lnTo>
                <a:lnTo>
                  <a:pt x="297" y="177"/>
                </a:lnTo>
                <a:lnTo>
                  <a:pt x="295" y="177"/>
                </a:lnTo>
                <a:lnTo>
                  <a:pt x="293" y="179"/>
                </a:lnTo>
                <a:lnTo>
                  <a:pt x="292" y="179"/>
                </a:lnTo>
                <a:lnTo>
                  <a:pt x="292" y="181"/>
                </a:lnTo>
                <a:lnTo>
                  <a:pt x="290" y="183"/>
                </a:lnTo>
                <a:lnTo>
                  <a:pt x="292" y="185"/>
                </a:lnTo>
                <a:lnTo>
                  <a:pt x="292" y="186"/>
                </a:lnTo>
                <a:lnTo>
                  <a:pt x="292" y="188"/>
                </a:lnTo>
                <a:lnTo>
                  <a:pt x="293" y="188"/>
                </a:lnTo>
                <a:lnTo>
                  <a:pt x="295" y="188"/>
                </a:lnTo>
                <a:lnTo>
                  <a:pt x="295" y="190"/>
                </a:lnTo>
                <a:lnTo>
                  <a:pt x="297" y="190"/>
                </a:lnTo>
                <a:lnTo>
                  <a:pt x="297" y="192"/>
                </a:lnTo>
                <a:lnTo>
                  <a:pt x="297" y="194"/>
                </a:lnTo>
                <a:lnTo>
                  <a:pt x="299" y="194"/>
                </a:lnTo>
                <a:lnTo>
                  <a:pt x="301" y="196"/>
                </a:lnTo>
                <a:lnTo>
                  <a:pt x="303" y="194"/>
                </a:lnTo>
                <a:lnTo>
                  <a:pt x="307" y="194"/>
                </a:lnTo>
                <a:lnTo>
                  <a:pt x="309" y="194"/>
                </a:lnTo>
                <a:lnTo>
                  <a:pt x="309" y="196"/>
                </a:lnTo>
                <a:lnTo>
                  <a:pt x="309" y="198"/>
                </a:lnTo>
                <a:lnTo>
                  <a:pt x="309" y="200"/>
                </a:lnTo>
                <a:lnTo>
                  <a:pt x="309" y="202"/>
                </a:lnTo>
                <a:lnTo>
                  <a:pt x="309" y="204"/>
                </a:lnTo>
                <a:lnTo>
                  <a:pt x="309" y="206"/>
                </a:lnTo>
                <a:lnTo>
                  <a:pt x="311" y="204"/>
                </a:lnTo>
                <a:lnTo>
                  <a:pt x="313" y="204"/>
                </a:lnTo>
                <a:lnTo>
                  <a:pt x="315" y="202"/>
                </a:lnTo>
                <a:lnTo>
                  <a:pt x="315" y="204"/>
                </a:lnTo>
                <a:lnTo>
                  <a:pt x="317" y="204"/>
                </a:lnTo>
                <a:lnTo>
                  <a:pt x="318" y="204"/>
                </a:lnTo>
                <a:lnTo>
                  <a:pt x="320" y="202"/>
                </a:lnTo>
                <a:lnTo>
                  <a:pt x="322" y="202"/>
                </a:lnTo>
                <a:lnTo>
                  <a:pt x="324" y="200"/>
                </a:lnTo>
                <a:lnTo>
                  <a:pt x="326" y="200"/>
                </a:lnTo>
                <a:lnTo>
                  <a:pt x="328" y="200"/>
                </a:lnTo>
                <a:lnTo>
                  <a:pt x="330" y="200"/>
                </a:lnTo>
                <a:lnTo>
                  <a:pt x="332" y="202"/>
                </a:lnTo>
                <a:lnTo>
                  <a:pt x="336" y="202"/>
                </a:lnTo>
                <a:lnTo>
                  <a:pt x="338" y="200"/>
                </a:lnTo>
                <a:lnTo>
                  <a:pt x="338" y="202"/>
                </a:lnTo>
                <a:lnTo>
                  <a:pt x="340" y="202"/>
                </a:lnTo>
                <a:lnTo>
                  <a:pt x="341" y="202"/>
                </a:lnTo>
                <a:lnTo>
                  <a:pt x="343" y="200"/>
                </a:lnTo>
                <a:lnTo>
                  <a:pt x="345" y="198"/>
                </a:lnTo>
                <a:lnTo>
                  <a:pt x="347" y="198"/>
                </a:lnTo>
                <a:lnTo>
                  <a:pt x="349" y="198"/>
                </a:lnTo>
                <a:lnTo>
                  <a:pt x="349" y="196"/>
                </a:lnTo>
                <a:lnTo>
                  <a:pt x="351" y="196"/>
                </a:lnTo>
                <a:lnTo>
                  <a:pt x="351" y="198"/>
                </a:lnTo>
                <a:lnTo>
                  <a:pt x="351" y="200"/>
                </a:lnTo>
                <a:lnTo>
                  <a:pt x="351" y="202"/>
                </a:lnTo>
                <a:lnTo>
                  <a:pt x="351" y="204"/>
                </a:lnTo>
                <a:lnTo>
                  <a:pt x="353" y="204"/>
                </a:lnTo>
                <a:lnTo>
                  <a:pt x="353" y="206"/>
                </a:lnTo>
                <a:lnTo>
                  <a:pt x="355" y="206"/>
                </a:lnTo>
                <a:lnTo>
                  <a:pt x="355" y="208"/>
                </a:lnTo>
                <a:lnTo>
                  <a:pt x="355" y="209"/>
                </a:lnTo>
                <a:lnTo>
                  <a:pt x="357" y="209"/>
                </a:lnTo>
                <a:lnTo>
                  <a:pt x="357" y="211"/>
                </a:lnTo>
                <a:lnTo>
                  <a:pt x="357" y="213"/>
                </a:lnTo>
                <a:lnTo>
                  <a:pt x="357" y="215"/>
                </a:lnTo>
                <a:lnTo>
                  <a:pt x="357" y="217"/>
                </a:lnTo>
                <a:lnTo>
                  <a:pt x="357" y="219"/>
                </a:lnTo>
                <a:lnTo>
                  <a:pt x="357" y="221"/>
                </a:lnTo>
                <a:lnTo>
                  <a:pt x="357" y="223"/>
                </a:lnTo>
                <a:lnTo>
                  <a:pt x="357" y="225"/>
                </a:lnTo>
                <a:lnTo>
                  <a:pt x="357" y="227"/>
                </a:lnTo>
                <a:lnTo>
                  <a:pt x="357" y="229"/>
                </a:lnTo>
                <a:lnTo>
                  <a:pt x="357" y="231"/>
                </a:lnTo>
                <a:lnTo>
                  <a:pt x="357" y="233"/>
                </a:lnTo>
                <a:lnTo>
                  <a:pt x="357" y="234"/>
                </a:lnTo>
                <a:lnTo>
                  <a:pt x="357" y="236"/>
                </a:lnTo>
                <a:lnTo>
                  <a:pt x="357" y="238"/>
                </a:lnTo>
                <a:lnTo>
                  <a:pt x="359" y="238"/>
                </a:lnTo>
                <a:lnTo>
                  <a:pt x="361" y="238"/>
                </a:lnTo>
                <a:lnTo>
                  <a:pt x="361" y="240"/>
                </a:lnTo>
                <a:lnTo>
                  <a:pt x="361" y="238"/>
                </a:lnTo>
                <a:lnTo>
                  <a:pt x="363" y="240"/>
                </a:lnTo>
                <a:lnTo>
                  <a:pt x="363" y="238"/>
                </a:lnTo>
                <a:lnTo>
                  <a:pt x="363" y="240"/>
                </a:lnTo>
                <a:lnTo>
                  <a:pt x="364" y="240"/>
                </a:lnTo>
                <a:lnTo>
                  <a:pt x="364" y="242"/>
                </a:lnTo>
                <a:lnTo>
                  <a:pt x="364" y="244"/>
                </a:lnTo>
                <a:lnTo>
                  <a:pt x="366" y="244"/>
                </a:lnTo>
                <a:lnTo>
                  <a:pt x="366" y="246"/>
                </a:lnTo>
                <a:lnTo>
                  <a:pt x="366" y="248"/>
                </a:lnTo>
                <a:lnTo>
                  <a:pt x="364" y="250"/>
                </a:lnTo>
                <a:lnTo>
                  <a:pt x="363" y="250"/>
                </a:lnTo>
                <a:lnTo>
                  <a:pt x="363" y="252"/>
                </a:lnTo>
                <a:lnTo>
                  <a:pt x="363" y="254"/>
                </a:lnTo>
                <a:lnTo>
                  <a:pt x="361" y="254"/>
                </a:lnTo>
                <a:lnTo>
                  <a:pt x="361" y="256"/>
                </a:lnTo>
                <a:lnTo>
                  <a:pt x="359" y="256"/>
                </a:lnTo>
                <a:lnTo>
                  <a:pt x="359" y="257"/>
                </a:lnTo>
                <a:lnTo>
                  <a:pt x="361" y="257"/>
                </a:lnTo>
                <a:lnTo>
                  <a:pt x="361" y="259"/>
                </a:lnTo>
                <a:lnTo>
                  <a:pt x="361" y="261"/>
                </a:lnTo>
                <a:lnTo>
                  <a:pt x="363" y="261"/>
                </a:lnTo>
                <a:lnTo>
                  <a:pt x="363" y="259"/>
                </a:lnTo>
                <a:lnTo>
                  <a:pt x="364" y="259"/>
                </a:lnTo>
                <a:lnTo>
                  <a:pt x="366" y="259"/>
                </a:lnTo>
                <a:lnTo>
                  <a:pt x="368" y="259"/>
                </a:lnTo>
                <a:lnTo>
                  <a:pt x="370" y="259"/>
                </a:lnTo>
                <a:lnTo>
                  <a:pt x="372" y="259"/>
                </a:lnTo>
                <a:lnTo>
                  <a:pt x="372" y="257"/>
                </a:lnTo>
                <a:lnTo>
                  <a:pt x="374" y="257"/>
                </a:lnTo>
                <a:lnTo>
                  <a:pt x="374" y="256"/>
                </a:lnTo>
                <a:lnTo>
                  <a:pt x="374" y="257"/>
                </a:lnTo>
                <a:lnTo>
                  <a:pt x="376" y="257"/>
                </a:lnTo>
                <a:lnTo>
                  <a:pt x="378" y="259"/>
                </a:lnTo>
                <a:lnTo>
                  <a:pt x="380" y="259"/>
                </a:lnTo>
                <a:lnTo>
                  <a:pt x="380" y="261"/>
                </a:lnTo>
                <a:lnTo>
                  <a:pt x="380" y="263"/>
                </a:lnTo>
                <a:lnTo>
                  <a:pt x="382" y="263"/>
                </a:lnTo>
                <a:lnTo>
                  <a:pt x="382" y="265"/>
                </a:lnTo>
                <a:lnTo>
                  <a:pt x="384" y="265"/>
                </a:lnTo>
                <a:lnTo>
                  <a:pt x="386" y="265"/>
                </a:lnTo>
                <a:lnTo>
                  <a:pt x="386" y="263"/>
                </a:lnTo>
                <a:lnTo>
                  <a:pt x="388" y="263"/>
                </a:lnTo>
                <a:lnTo>
                  <a:pt x="388" y="265"/>
                </a:lnTo>
                <a:lnTo>
                  <a:pt x="388" y="267"/>
                </a:lnTo>
                <a:lnTo>
                  <a:pt x="389" y="267"/>
                </a:lnTo>
                <a:lnTo>
                  <a:pt x="389" y="269"/>
                </a:lnTo>
                <a:lnTo>
                  <a:pt x="391" y="269"/>
                </a:lnTo>
                <a:lnTo>
                  <a:pt x="393" y="269"/>
                </a:lnTo>
                <a:lnTo>
                  <a:pt x="393" y="271"/>
                </a:lnTo>
                <a:lnTo>
                  <a:pt x="393" y="273"/>
                </a:lnTo>
                <a:lnTo>
                  <a:pt x="393" y="275"/>
                </a:lnTo>
                <a:lnTo>
                  <a:pt x="393" y="277"/>
                </a:lnTo>
                <a:lnTo>
                  <a:pt x="391" y="277"/>
                </a:lnTo>
                <a:lnTo>
                  <a:pt x="391" y="279"/>
                </a:lnTo>
                <a:lnTo>
                  <a:pt x="391" y="281"/>
                </a:lnTo>
                <a:lnTo>
                  <a:pt x="389" y="281"/>
                </a:lnTo>
                <a:lnTo>
                  <a:pt x="389" y="282"/>
                </a:lnTo>
                <a:lnTo>
                  <a:pt x="388" y="282"/>
                </a:lnTo>
                <a:lnTo>
                  <a:pt x="386" y="282"/>
                </a:lnTo>
                <a:lnTo>
                  <a:pt x="384" y="282"/>
                </a:lnTo>
                <a:lnTo>
                  <a:pt x="382" y="284"/>
                </a:lnTo>
                <a:lnTo>
                  <a:pt x="382" y="286"/>
                </a:lnTo>
                <a:lnTo>
                  <a:pt x="382" y="288"/>
                </a:lnTo>
                <a:lnTo>
                  <a:pt x="380" y="288"/>
                </a:lnTo>
                <a:lnTo>
                  <a:pt x="380" y="290"/>
                </a:lnTo>
                <a:lnTo>
                  <a:pt x="378" y="290"/>
                </a:lnTo>
                <a:lnTo>
                  <a:pt x="378" y="292"/>
                </a:lnTo>
                <a:lnTo>
                  <a:pt x="378" y="294"/>
                </a:lnTo>
                <a:lnTo>
                  <a:pt x="376" y="294"/>
                </a:lnTo>
                <a:lnTo>
                  <a:pt x="376" y="296"/>
                </a:lnTo>
                <a:lnTo>
                  <a:pt x="376" y="298"/>
                </a:lnTo>
                <a:lnTo>
                  <a:pt x="374" y="298"/>
                </a:lnTo>
                <a:lnTo>
                  <a:pt x="374" y="300"/>
                </a:lnTo>
                <a:lnTo>
                  <a:pt x="374" y="302"/>
                </a:lnTo>
                <a:lnTo>
                  <a:pt x="374" y="304"/>
                </a:lnTo>
                <a:lnTo>
                  <a:pt x="376" y="304"/>
                </a:lnTo>
                <a:lnTo>
                  <a:pt x="376" y="305"/>
                </a:lnTo>
                <a:lnTo>
                  <a:pt x="378" y="305"/>
                </a:lnTo>
                <a:lnTo>
                  <a:pt x="380" y="305"/>
                </a:lnTo>
                <a:lnTo>
                  <a:pt x="380" y="307"/>
                </a:lnTo>
                <a:lnTo>
                  <a:pt x="382" y="307"/>
                </a:lnTo>
                <a:lnTo>
                  <a:pt x="382" y="309"/>
                </a:lnTo>
                <a:lnTo>
                  <a:pt x="382" y="313"/>
                </a:lnTo>
                <a:lnTo>
                  <a:pt x="380" y="317"/>
                </a:lnTo>
                <a:lnTo>
                  <a:pt x="380" y="319"/>
                </a:lnTo>
                <a:lnTo>
                  <a:pt x="380" y="321"/>
                </a:lnTo>
                <a:lnTo>
                  <a:pt x="382" y="321"/>
                </a:lnTo>
                <a:lnTo>
                  <a:pt x="384" y="321"/>
                </a:lnTo>
                <a:lnTo>
                  <a:pt x="384" y="323"/>
                </a:lnTo>
                <a:lnTo>
                  <a:pt x="386" y="323"/>
                </a:lnTo>
                <a:lnTo>
                  <a:pt x="386" y="325"/>
                </a:lnTo>
                <a:lnTo>
                  <a:pt x="388" y="325"/>
                </a:lnTo>
                <a:lnTo>
                  <a:pt x="389" y="325"/>
                </a:lnTo>
                <a:lnTo>
                  <a:pt x="389" y="327"/>
                </a:lnTo>
                <a:lnTo>
                  <a:pt x="391" y="327"/>
                </a:lnTo>
                <a:lnTo>
                  <a:pt x="391" y="329"/>
                </a:lnTo>
                <a:lnTo>
                  <a:pt x="391" y="330"/>
                </a:lnTo>
                <a:lnTo>
                  <a:pt x="391" y="332"/>
                </a:lnTo>
                <a:lnTo>
                  <a:pt x="391" y="334"/>
                </a:lnTo>
                <a:lnTo>
                  <a:pt x="391" y="336"/>
                </a:lnTo>
                <a:lnTo>
                  <a:pt x="393" y="338"/>
                </a:lnTo>
                <a:lnTo>
                  <a:pt x="395" y="340"/>
                </a:lnTo>
                <a:lnTo>
                  <a:pt x="395" y="344"/>
                </a:lnTo>
                <a:lnTo>
                  <a:pt x="397" y="344"/>
                </a:lnTo>
                <a:lnTo>
                  <a:pt x="399" y="344"/>
                </a:lnTo>
                <a:lnTo>
                  <a:pt x="399" y="346"/>
                </a:lnTo>
                <a:lnTo>
                  <a:pt x="399" y="348"/>
                </a:lnTo>
                <a:lnTo>
                  <a:pt x="401" y="350"/>
                </a:lnTo>
                <a:lnTo>
                  <a:pt x="401" y="352"/>
                </a:lnTo>
                <a:lnTo>
                  <a:pt x="403" y="352"/>
                </a:lnTo>
                <a:lnTo>
                  <a:pt x="403" y="353"/>
                </a:lnTo>
                <a:lnTo>
                  <a:pt x="405" y="353"/>
                </a:lnTo>
                <a:lnTo>
                  <a:pt x="405" y="355"/>
                </a:lnTo>
                <a:lnTo>
                  <a:pt x="407" y="355"/>
                </a:lnTo>
                <a:lnTo>
                  <a:pt x="407" y="357"/>
                </a:lnTo>
                <a:lnTo>
                  <a:pt x="407" y="359"/>
                </a:lnTo>
                <a:lnTo>
                  <a:pt x="409" y="359"/>
                </a:lnTo>
                <a:lnTo>
                  <a:pt x="409" y="361"/>
                </a:lnTo>
                <a:lnTo>
                  <a:pt x="411" y="361"/>
                </a:lnTo>
                <a:lnTo>
                  <a:pt x="412" y="361"/>
                </a:lnTo>
                <a:lnTo>
                  <a:pt x="412" y="363"/>
                </a:lnTo>
                <a:lnTo>
                  <a:pt x="412" y="365"/>
                </a:lnTo>
                <a:lnTo>
                  <a:pt x="412" y="367"/>
                </a:lnTo>
                <a:lnTo>
                  <a:pt x="411" y="367"/>
                </a:lnTo>
                <a:lnTo>
                  <a:pt x="411" y="365"/>
                </a:lnTo>
                <a:lnTo>
                  <a:pt x="409" y="365"/>
                </a:lnTo>
                <a:lnTo>
                  <a:pt x="407" y="365"/>
                </a:lnTo>
                <a:lnTo>
                  <a:pt x="407" y="367"/>
                </a:lnTo>
                <a:lnTo>
                  <a:pt x="405" y="367"/>
                </a:lnTo>
                <a:lnTo>
                  <a:pt x="403" y="367"/>
                </a:lnTo>
                <a:lnTo>
                  <a:pt x="401" y="367"/>
                </a:lnTo>
                <a:lnTo>
                  <a:pt x="399" y="367"/>
                </a:lnTo>
                <a:lnTo>
                  <a:pt x="397" y="367"/>
                </a:lnTo>
                <a:lnTo>
                  <a:pt x="395" y="367"/>
                </a:lnTo>
                <a:lnTo>
                  <a:pt x="393" y="367"/>
                </a:lnTo>
                <a:lnTo>
                  <a:pt x="393" y="369"/>
                </a:lnTo>
                <a:lnTo>
                  <a:pt x="393" y="367"/>
                </a:lnTo>
                <a:lnTo>
                  <a:pt x="393" y="369"/>
                </a:lnTo>
                <a:lnTo>
                  <a:pt x="393" y="367"/>
                </a:lnTo>
                <a:lnTo>
                  <a:pt x="393" y="369"/>
                </a:lnTo>
                <a:lnTo>
                  <a:pt x="391" y="369"/>
                </a:lnTo>
                <a:lnTo>
                  <a:pt x="391" y="367"/>
                </a:lnTo>
                <a:lnTo>
                  <a:pt x="391" y="369"/>
                </a:lnTo>
                <a:lnTo>
                  <a:pt x="389" y="369"/>
                </a:lnTo>
                <a:lnTo>
                  <a:pt x="388" y="369"/>
                </a:lnTo>
                <a:lnTo>
                  <a:pt x="386" y="369"/>
                </a:lnTo>
                <a:lnTo>
                  <a:pt x="386" y="371"/>
                </a:lnTo>
                <a:lnTo>
                  <a:pt x="384" y="373"/>
                </a:lnTo>
                <a:lnTo>
                  <a:pt x="384" y="375"/>
                </a:lnTo>
                <a:lnTo>
                  <a:pt x="382" y="377"/>
                </a:lnTo>
                <a:lnTo>
                  <a:pt x="382" y="378"/>
                </a:lnTo>
                <a:lnTo>
                  <a:pt x="380" y="380"/>
                </a:lnTo>
                <a:lnTo>
                  <a:pt x="378" y="380"/>
                </a:lnTo>
                <a:lnTo>
                  <a:pt x="376" y="380"/>
                </a:lnTo>
                <a:lnTo>
                  <a:pt x="374" y="380"/>
                </a:lnTo>
                <a:lnTo>
                  <a:pt x="372" y="380"/>
                </a:lnTo>
                <a:lnTo>
                  <a:pt x="370" y="380"/>
                </a:lnTo>
                <a:lnTo>
                  <a:pt x="368" y="380"/>
                </a:lnTo>
                <a:lnTo>
                  <a:pt x="366" y="378"/>
                </a:lnTo>
                <a:lnTo>
                  <a:pt x="364" y="378"/>
                </a:lnTo>
                <a:lnTo>
                  <a:pt x="363" y="377"/>
                </a:lnTo>
                <a:lnTo>
                  <a:pt x="361" y="377"/>
                </a:lnTo>
                <a:lnTo>
                  <a:pt x="359" y="377"/>
                </a:lnTo>
                <a:lnTo>
                  <a:pt x="357" y="375"/>
                </a:lnTo>
                <a:lnTo>
                  <a:pt x="355" y="375"/>
                </a:lnTo>
                <a:lnTo>
                  <a:pt x="351" y="375"/>
                </a:lnTo>
                <a:lnTo>
                  <a:pt x="349" y="375"/>
                </a:lnTo>
                <a:lnTo>
                  <a:pt x="347" y="375"/>
                </a:lnTo>
                <a:lnTo>
                  <a:pt x="345" y="375"/>
                </a:lnTo>
                <a:lnTo>
                  <a:pt x="343" y="377"/>
                </a:lnTo>
                <a:lnTo>
                  <a:pt x="341" y="377"/>
                </a:lnTo>
                <a:lnTo>
                  <a:pt x="340" y="378"/>
                </a:lnTo>
                <a:lnTo>
                  <a:pt x="338" y="378"/>
                </a:lnTo>
                <a:lnTo>
                  <a:pt x="338" y="380"/>
                </a:lnTo>
                <a:lnTo>
                  <a:pt x="338" y="382"/>
                </a:lnTo>
                <a:lnTo>
                  <a:pt x="338" y="384"/>
                </a:lnTo>
                <a:lnTo>
                  <a:pt x="338" y="386"/>
                </a:lnTo>
                <a:lnTo>
                  <a:pt x="338" y="388"/>
                </a:lnTo>
                <a:lnTo>
                  <a:pt x="336" y="388"/>
                </a:lnTo>
                <a:lnTo>
                  <a:pt x="336" y="390"/>
                </a:lnTo>
                <a:lnTo>
                  <a:pt x="334" y="390"/>
                </a:lnTo>
                <a:lnTo>
                  <a:pt x="332" y="388"/>
                </a:lnTo>
                <a:lnTo>
                  <a:pt x="330" y="388"/>
                </a:lnTo>
                <a:lnTo>
                  <a:pt x="330" y="386"/>
                </a:lnTo>
                <a:lnTo>
                  <a:pt x="328" y="386"/>
                </a:lnTo>
                <a:lnTo>
                  <a:pt x="328" y="388"/>
                </a:lnTo>
                <a:lnTo>
                  <a:pt x="326" y="388"/>
                </a:lnTo>
                <a:lnTo>
                  <a:pt x="324" y="388"/>
                </a:lnTo>
                <a:lnTo>
                  <a:pt x="324" y="386"/>
                </a:lnTo>
                <a:lnTo>
                  <a:pt x="322" y="386"/>
                </a:lnTo>
                <a:lnTo>
                  <a:pt x="322" y="384"/>
                </a:lnTo>
                <a:lnTo>
                  <a:pt x="322" y="386"/>
                </a:lnTo>
                <a:lnTo>
                  <a:pt x="320" y="386"/>
                </a:lnTo>
                <a:lnTo>
                  <a:pt x="320" y="388"/>
                </a:lnTo>
                <a:lnTo>
                  <a:pt x="318" y="388"/>
                </a:lnTo>
                <a:lnTo>
                  <a:pt x="318" y="390"/>
                </a:lnTo>
                <a:lnTo>
                  <a:pt x="318" y="392"/>
                </a:lnTo>
                <a:lnTo>
                  <a:pt x="317" y="392"/>
                </a:lnTo>
                <a:lnTo>
                  <a:pt x="315" y="392"/>
                </a:lnTo>
                <a:lnTo>
                  <a:pt x="315" y="394"/>
                </a:lnTo>
                <a:lnTo>
                  <a:pt x="313" y="394"/>
                </a:lnTo>
                <a:lnTo>
                  <a:pt x="313" y="392"/>
                </a:lnTo>
                <a:lnTo>
                  <a:pt x="311" y="392"/>
                </a:lnTo>
                <a:lnTo>
                  <a:pt x="309" y="390"/>
                </a:lnTo>
                <a:lnTo>
                  <a:pt x="309" y="392"/>
                </a:lnTo>
                <a:lnTo>
                  <a:pt x="307" y="392"/>
                </a:lnTo>
                <a:lnTo>
                  <a:pt x="307" y="390"/>
                </a:lnTo>
                <a:lnTo>
                  <a:pt x="305" y="390"/>
                </a:lnTo>
                <a:lnTo>
                  <a:pt x="305" y="388"/>
                </a:lnTo>
                <a:lnTo>
                  <a:pt x="303" y="390"/>
                </a:lnTo>
                <a:lnTo>
                  <a:pt x="303" y="392"/>
                </a:lnTo>
                <a:lnTo>
                  <a:pt x="303" y="394"/>
                </a:lnTo>
                <a:lnTo>
                  <a:pt x="301" y="394"/>
                </a:lnTo>
                <a:lnTo>
                  <a:pt x="301" y="396"/>
                </a:lnTo>
                <a:lnTo>
                  <a:pt x="301" y="398"/>
                </a:lnTo>
                <a:lnTo>
                  <a:pt x="299" y="398"/>
                </a:lnTo>
                <a:lnTo>
                  <a:pt x="299" y="400"/>
                </a:lnTo>
                <a:lnTo>
                  <a:pt x="297" y="400"/>
                </a:lnTo>
                <a:lnTo>
                  <a:pt x="297" y="401"/>
                </a:lnTo>
                <a:lnTo>
                  <a:pt x="295" y="401"/>
                </a:lnTo>
                <a:lnTo>
                  <a:pt x="293" y="401"/>
                </a:lnTo>
                <a:lnTo>
                  <a:pt x="293" y="403"/>
                </a:lnTo>
                <a:lnTo>
                  <a:pt x="292" y="403"/>
                </a:lnTo>
                <a:lnTo>
                  <a:pt x="292" y="405"/>
                </a:lnTo>
                <a:lnTo>
                  <a:pt x="290" y="405"/>
                </a:lnTo>
                <a:lnTo>
                  <a:pt x="290" y="407"/>
                </a:lnTo>
                <a:lnTo>
                  <a:pt x="288" y="407"/>
                </a:lnTo>
                <a:lnTo>
                  <a:pt x="286" y="407"/>
                </a:lnTo>
                <a:lnTo>
                  <a:pt x="284" y="407"/>
                </a:lnTo>
                <a:lnTo>
                  <a:pt x="284" y="409"/>
                </a:lnTo>
                <a:lnTo>
                  <a:pt x="282" y="409"/>
                </a:lnTo>
                <a:lnTo>
                  <a:pt x="280" y="409"/>
                </a:lnTo>
                <a:lnTo>
                  <a:pt x="280" y="411"/>
                </a:lnTo>
                <a:lnTo>
                  <a:pt x="278" y="411"/>
                </a:lnTo>
                <a:lnTo>
                  <a:pt x="278" y="413"/>
                </a:lnTo>
                <a:lnTo>
                  <a:pt x="276" y="413"/>
                </a:lnTo>
                <a:lnTo>
                  <a:pt x="274" y="413"/>
                </a:lnTo>
                <a:lnTo>
                  <a:pt x="274" y="415"/>
                </a:lnTo>
                <a:lnTo>
                  <a:pt x="272" y="415"/>
                </a:lnTo>
                <a:lnTo>
                  <a:pt x="272" y="417"/>
                </a:lnTo>
                <a:lnTo>
                  <a:pt x="270" y="417"/>
                </a:lnTo>
                <a:lnTo>
                  <a:pt x="270" y="419"/>
                </a:lnTo>
                <a:lnTo>
                  <a:pt x="269" y="419"/>
                </a:lnTo>
                <a:lnTo>
                  <a:pt x="267" y="419"/>
                </a:lnTo>
                <a:lnTo>
                  <a:pt x="267" y="421"/>
                </a:lnTo>
                <a:lnTo>
                  <a:pt x="265" y="421"/>
                </a:lnTo>
                <a:lnTo>
                  <a:pt x="265" y="423"/>
                </a:lnTo>
                <a:lnTo>
                  <a:pt x="265" y="425"/>
                </a:lnTo>
                <a:lnTo>
                  <a:pt x="263" y="425"/>
                </a:lnTo>
                <a:lnTo>
                  <a:pt x="263" y="426"/>
                </a:lnTo>
                <a:lnTo>
                  <a:pt x="261" y="426"/>
                </a:lnTo>
                <a:lnTo>
                  <a:pt x="261" y="428"/>
                </a:lnTo>
                <a:lnTo>
                  <a:pt x="259" y="428"/>
                </a:lnTo>
                <a:lnTo>
                  <a:pt x="259" y="430"/>
                </a:lnTo>
                <a:lnTo>
                  <a:pt x="257" y="430"/>
                </a:lnTo>
                <a:lnTo>
                  <a:pt x="257" y="432"/>
                </a:lnTo>
                <a:lnTo>
                  <a:pt x="255" y="432"/>
                </a:lnTo>
                <a:lnTo>
                  <a:pt x="255" y="430"/>
                </a:lnTo>
                <a:lnTo>
                  <a:pt x="253" y="430"/>
                </a:lnTo>
                <a:lnTo>
                  <a:pt x="253" y="428"/>
                </a:lnTo>
                <a:lnTo>
                  <a:pt x="251" y="428"/>
                </a:lnTo>
                <a:lnTo>
                  <a:pt x="251" y="426"/>
                </a:lnTo>
                <a:lnTo>
                  <a:pt x="251" y="425"/>
                </a:lnTo>
                <a:lnTo>
                  <a:pt x="249" y="425"/>
                </a:lnTo>
                <a:lnTo>
                  <a:pt x="247" y="425"/>
                </a:lnTo>
                <a:lnTo>
                  <a:pt x="246" y="425"/>
                </a:lnTo>
                <a:lnTo>
                  <a:pt x="244" y="425"/>
                </a:lnTo>
                <a:lnTo>
                  <a:pt x="244" y="426"/>
                </a:lnTo>
                <a:lnTo>
                  <a:pt x="242" y="426"/>
                </a:lnTo>
                <a:lnTo>
                  <a:pt x="240" y="426"/>
                </a:lnTo>
                <a:lnTo>
                  <a:pt x="240" y="428"/>
                </a:lnTo>
                <a:lnTo>
                  <a:pt x="238" y="428"/>
                </a:lnTo>
                <a:lnTo>
                  <a:pt x="236" y="428"/>
                </a:lnTo>
                <a:lnTo>
                  <a:pt x="236" y="430"/>
                </a:lnTo>
                <a:lnTo>
                  <a:pt x="234" y="430"/>
                </a:lnTo>
                <a:lnTo>
                  <a:pt x="234" y="432"/>
                </a:lnTo>
                <a:lnTo>
                  <a:pt x="234" y="434"/>
                </a:lnTo>
                <a:lnTo>
                  <a:pt x="234" y="436"/>
                </a:lnTo>
                <a:lnTo>
                  <a:pt x="232" y="436"/>
                </a:lnTo>
                <a:lnTo>
                  <a:pt x="232" y="438"/>
                </a:lnTo>
                <a:lnTo>
                  <a:pt x="230" y="438"/>
                </a:lnTo>
                <a:lnTo>
                  <a:pt x="230" y="436"/>
                </a:lnTo>
                <a:lnTo>
                  <a:pt x="228" y="436"/>
                </a:lnTo>
                <a:lnTo>
                  <a:pt x="226" y="436"/>
                </a:lnTo>
                <a:lnTo>
                  <a:pt x="224" y="436"/>
                </a:lnTo>
                <a:lnTo>
                  <a:pt x="222" y="436"/>
                </a:lnTo>
                <a:lnTo>
                  <a:pt x="221" y="434"/>
                </a:lnTo>
                <a:lnTo>
                  <a:pt x="221" y="432"/>
                </a:lnTo>
                <a:lnTo>
                  <a:pt x="219" y="432"/>
                </a:lnTo>
                <a:lnTo>
                  <a:pt x="217" y="432"/>
                </a:lnTo>
                <a:lnTo>
                  <a:pt x="215" y="430"/>
                </a:lnTo>
                <a:lnTo>
                  <a:pt x="215" y="428"/>
                </a:lnTo>
                <a:lnTo>
                  <a:pt x="215" y="426"/>
                </a:lnTo>
                <a:lnTo>
                  <a:pt x="215" y="425"/>
                </a:lnTo>
                <a:lnTo>
                  <a:pt x="217" y="425"/>
                </a:lnTo>
                <a:lnTo>
                  <a:pt x="217" y="423"/>
                </a:lnTo>
                <a:lnTo>
                  <a:pt x="217" y="421"/>
                </a:lnTo>
                <a:lnTo>
                  <a:pt x="217" y="419"/>
                </a:lnTo>
                <a:lnTo>
                  <a:pt x="219" y="417"/>
                </a:lnTo>
                <a:lnTo>
                  <a:pt x="219" y="415"/>
                </a:lnTo>
                <a:lnTo>
                  <a:pt x="219" y="413"/>
                </a:lnTo>
                <a:lnTo>
                  <a:pt x="219" y="411"/>
                </a:lnTo>
                <a:lnTo>
                  <a:pt x="219" y="409"/>
                </a:lnTo>
                <a:lnTo>
                  <a:pt x="217" y="409"/>
                </a:lnTo>
                <a:lnTo>
                  <a:pt x="215" y="409"/>
                </a:lnTo>
                <a:lnTo>
                  <a:pt x="215" y="407"/>
                </a:lnTo>
                <a:lnTo>
                  <a:pt x="213" y="407"/>
                </a:lnTo>
                <a:lnTo>
                  <a:pt x="213" y="405"/>
                </a:lnTo>
                <a:lnTo>
                  <a:pt x="211" y="405"/>
                </a:lnTo>
                <a:lnTo>
                  <a:pt x="211" y="403"/>
                </a:lnTo>
                <a:lnTo>
                  <a:pt x="211" y="401"/>
                </a:lnTo>
                <a:lnTo>
                  <a:pt x="211" y="400"/>
                </a:lnTo>
                <a:lnTo>
                  <a:pt x="211" y="398"/>
                </a:lnTo>
                <a:lnTo>
                  <a:pt x="213" y="398"/>
                </a:lnTo>
                <a:lnTo>
                  <a:pt x="213" y="396"/>
                </a:lnTo>
                <a:lnTo>
                  <a:pt x="215" y="396"/>
                </a:lnTo>
                <a:lnTo>
                  <a:pt x="215" y="394"/>
                </a:lnTo>
                <a:lnTo>
                  <a:pt x="215" y="392"/>
                </a:lnTo>
                <a:lnTo>
                  <a:pt x="213" y="392"/>
                </a:lnTo>
                <a:lnTo>
                  <a:pt x="213" y="390"/>
                </a:lnTo>
                <a:lnTo>
                  <a:pt x="211" y="390"/>
                </a:lnTo>
                <a:lnTo>
                  <a:pt x="211" y="388"/>
                </a:lnTo>
                <a:lnTo>
                  <a:pt x="209" y="388"/>
                </a:lnTo>
                <a:lnTo>
                  <a:pt x="209" y="386"/>
                </a:lnTo>
                <a:lnTo>
                  <a:pt x="207" y="386"/>
                </a:lnTo>
                <a:lnTo>
                  <a:pt x="207" y="384"/>
                </a:lnTo>
                <a:lnTo>
                  <a:pt x="205" y="384"/>
                </a:lnTo>
                <a:lnTo>
                  <a:pt x="203" y="384"/>
                </a:lnTo>
                <a:lnTo>
                  <a:pt x="201" y="384"/>
                </a:lnTo>
                <a:lnTo>
                  <a:pt x="201" y="382"/>
                </a:lnTo>
                <a:lnTo>
                  <a:pt x="199" y="382"/>
                </a:lnTo>
                <a:lnTo>
                  <a:pt x="198" y="382"/>
                </a:lnTo>
                <a:lnTo>
                  <a:pt x="198" y="380"/>
                </a:lnTo>
                <a:lnTo>
                  <a:pt x="196" y="380"/>
                </a:lnTo>
                <a:lnTo>
                  <a:pt x="196" y="382"/>
                </a:lnTo>
                <a:lnTo>
                  <a:pt x="194" y="382"/>
                </a:lnTo>
                <a:lnTo>
                  <a:pt x="192" y="382"/>
                </a:lnTo>
                <a:lnTo>
                  <a:pt x="192" y="384"/>
                </a:lnTo>
                <a:lnTo>
                  <a:pt x="190" y="384"/>
                </a:lnTo>
                <a:lnTo>
                  <a:pt x="188" y="384"/>
                </a:lnTo>
                <a:lnTo>
                  <a:pt x="188" y="386"/>
                </a:lnTo>
                <a:lnTo>
                  <a:pt x="186" y="386"/>
                </a:lnTo>
                <a:lnTo>
                  <a:pt x="184" y="386"/>
                </a:lnTo>
                <a:lnTo>
                  <a:pt x="182" y="386"/>
                </a:lnTo>
                <a:lnTo>
                  <a:pt x="180" y="386"/>
                </a:lnTo>
                <a:lnTo>
                  <a:pt x="178" y="386"/>
                </a:lnTo>
                <a:lnTo>
                  <a:pt x="176" y="386"/>
                </a:lnTo>
                <a:lnTo>
                  <a:pt x="175" y="386"/>
                </a:lnTo>
                <a:lnTo>
                  <a:pt x="175" y="388"/>
                </a:lnTo>
                <a:lnTo>
                  <a:pt x="173" y="388"/>
                </a:lnTo>
                <a:lnTo>
                  <a:pt x="171" y="388"/>
                </a:lnTo>
                <a:lnTo>
                  <a:pt x="169" y="388"/>
                </a:lnTo>
                <a:lnTo>
                  <a:pt x="167" y="388"/>
                </a:lnTo>
                <a:lnTo>
                  <a:pt x="165" y="388"/>
                </a:lnTo>
                <a:lnTo>
                  <a:pt x="163" y="388"/>
                </a:lnTo>
                <a:lnTo>
                  <a:pt x="161" y="388"/>
                </a:lnTo>
                <a:lnTo>
                  <a:pt x="161" y="386"/>
                </a:lnTo>
                <a:lnTo>
                  <a:pt x="163" y="386"/>
                </a:lnTo>
                <a:lnTo>
                  <a:pt x="163" y="384"/>
                </a:lnTo>
                <a:lnTo>
                  <a:pt x="163" y="382"/>
                </a:lnTo>
                <a:lnTo>
                  <a:pt x="165" y="382"/>
                </a:lnTo>
                <a:lnTo>
                  <a:pt x="167" y="382"/>
                </a:lnTo>
                <a:lnTo>
                  <a:pt x="167" y="380"/>
                </a:lnTo>
                <a:lnTo>
                  <a:pt x="169" y="380"/>
                </a:lnTo>
                <a:lnTo>
                  <a:pt x="169" y="378"/>
                </a:lnTo>
                <a:lnTo>
                  <a:pt x="169" y="377"/>
                </a:lnTo>
                <a:lnTo>
                  <a:pt x="169" y="375"/>
                </a:lnTo>
                <a:lnTo>
                  <a:pt x="167" y="375"/>
                </a:lnTo>
                <a:lnTo>
                  <a:pt x="165" y="375"/>
                </a:lnTo>
                <a:lnTo>
                  <a:pt x="163" y="375"/>
                </a:lnTo>
                <a:lnTo>
                  <a:pt x="161" y="375"/>
                </a:lnTo>
                <a:lnTo>
                  <a:pt x="161" y="377"/>
                </a:lnTo>
                <a:lnTo>
                  <a:pt x="159" y="377"/>
                </a:lnTo>
                <a:lnTo>
                  <a:pt x="159" y="378"/>
                </a:lnTo>
                <a:lnTo>
                  <a:pt x="159" y="380"/>
                </a:lnTo>
                <a:lnTo>
                  <a:pt x="157" y="380"/>
                </a:lnTo>
                <a:lnTo>
                  <a:pt x="157" y="382"/>
                </a:lnTo>
                <a:lnTo>
                  <a:pt x="155" y="382"/>
                </a:lnTo>
                <a:lnTo>
                  <a:pt x="153" y="382"/>
                </a:lnTo>
                <a:lnTo>
                  <a:pt x="151" y="382"/>
                </a:lnTo>
                <a:lnTo>
                  <a:pt x="151" y="384"/>
                </a:lnTo>
                <a:lnTo>
                  <a:pt x="150" y="384"/>
                </a:lnTo>
                <a:lnTo>
                  <a:pt x="150" y="386"/>
                </a:lnTo>
                <a:lnTo>
                  <a:pt x="148" y="386"/>
                </a:lnTo>
                <a:lnTo>
                  <a:pt x="146" y="386"/>
                </a:lnTo>
                <a:lnTo>
                  <a:pt x="146" y="388"/>
                </a:lnTo>
                <a:lnTo>
                  <a:pt x="144" y="388"/>
                </a:lnTo>
                <a:lnTo>
                  <a:pt x="144" y="390"/>
                </a:lnTo>
                <a:lnTo>
                  <a:pt x="142" y="390"/>
                </a:lnTo>
                <a:lnTo>
                  <a:pt x="142" y="392"/>
                </a:lnTo>
                <a:lnTo>
                  <a:pt x="140" y="394"/>
                </a:lnTo>
                <a:lnTo>
                  <a:pt x="138" y="394"/>
                </a:lnTo>
                <a:lnTo>
                  <a:pt x="136" y="394"/>
                </a:lnTo>
                <a:lnTo>
                  <a:pt x="134" y="394"/>
                </a:lnTo>
                <a:lnTo>
                  <a:pt x="132" y="394"/>
                </a:lnTo>
                <a:lnTo>
                  <a:pt x="130" y="394"/>
                </a:lnTo>
                <a:lnTo>
                  <a:pt x="130" y="396"/>
                </a:lnTo>
                <a:lnTo>
                  <a:pt x="128" y="396"/>
                </a:lnTo>
                <a:lnTo>
                  <a:pt x="127" y="396"/>
                </a:lnTo>
                <a:lnTo>
                  <a:pt x="127" y="394"/>
                </a:lnTo>
                <a:lnTo>
                  <a:pt x="125" y="394"/>
                </a:lnTo>
                <a:lnTo>
                  <a:pt x="125" y="392"/>
                </a:lnTo>
                <a:lnTo>
                  <a:pt x="125" y="390"/>
                </a:lnTo>
                <a:lnTo>
                  <a:pt x="125" y="388"/>
                </a:lnTo>
                <a:lnTo>
                  <a:pt x="123" y="386"/>
                </a:lnTo>
                <a:lnTo>
                  <a:pt x="123" y="384"/>
                </a:lnTo>
                <a:lnTo>
                  <a:pt x="123" y="382"/>
                </a:lnTo>
                <a:lnTo>
                  <a:pt x="121" y="382"/>
                </a:lnTo>
                <a:lnTo>
                  <a:pt x="121" y="380"/>
                </a:lnTo>
                <a:lnTo>
                  <a:pt x="119" y="380"/>
                </a:lnTo>
                <a:lnTo>
                  <a:pt x="119" y="378"/>
                </a:lnTo>
                <a:lnTo>
                  <a:pt x="117" y="378"/>
                </a:lnTo>
                <a:lnTo>
                  <a:pt x="115" y="378"/>
                </a:lnTo>
                <a:lnTo>
                  <a:pt x="115" y="377"/>
                </a:lnTo>
                <a:lnTo>
                  <a:pt x="115" y="375"/>
                </a:lnTo>
                <a:lnTo>
                  <a:pt x="113" y="375"/>
                </a:lnTo>
                <a:lnTo>
                  <a:pt x="113" y="373"/>
                </a:lnTo>
                <a:lnTo>
                  <a:pt x="111" y="373"/>
                </a:lnTo>
                <a:lnTo>
                  <a:pt x="109" y="371"/>
                </a:lnTo>
                <a:lnTo>
                  <a:pt x="109" y="369"/>
                </a:lnTo>
                <a:lnTo>
                  <a:pt x="109" y="367"/>
                </a:lnTo>
                <a:lnTo>
                  <a:pt x="107" y="365"/>
                </a:lnTo>
                <a:lnTo>
                  <a:pt x="105" y="363"/>
                </a:lnTo>
                <a:lnTo>
                  <a:pt x="104" y="361"/>
                </a:lnTo>
                <a:lnTo>
                  <a:pt x="102" y="359"/>
                </a:lnTo>
                <a:lnTo>
                  <a:pt x="100" y="359"/>
                </a:lnTo>
                <a:lnTo>
                  <a:pt x="98" y="357"/>
                </a:lnTo>
                <a:lnTo>
                  <a:pt x="96" y="357"/>
                </a:lnTo>
                <a:lnTo>
                  <a:pt x="94" y="357"/>
                </a:lnTo>
                <a:lnTo>
                  <a:pt x="92" y="357"/>
                </a:lnTo>
                <a:lnTo>
                  <a:pt x="90" y="357"/>
                </a:lnTo>
                <a:lnTo>
                  <a:pt x="88" y="357"/>
                </a:lnTo>
                <a:lnTo>
                  <a:pt x="86" y="357"/>
                </a:lnTo>
                <a:lnTo>
                  <a:pt x="84" y="357"/>
                </a:lnTo>
                <a:lnTo>
                  <a:pt x="82" y="357"/>
                </a:lnTo>
                <a:lnTo>
                  <a:pt x="79" y="355"/>
                </a:lnTo>
                <a:lnTo>
                  <a:pt x="77" y="355"/>
                </a:lnTo>
                <a:lnTo>
                  <a:pt x="77" y="353"/>
                </a:lnTo>
                <a:lnTo>
                  <a:pt x="75" y="352"/>
                </a:lnTo>
                <a:lnTo>
                  <a:pt x="75" y="350"/>
                </a:lnTo>
                <a:lnTo>
                  <a:pt x="75" y="348"/>
                </a:lnTo>
                <a:lnTo>
                  <a:pt x="77" y="346"/>
                </a:lnTo>
                <a:lnTo>
                  <a:pt x="75" y="346"/>
                </a:lnTo>
                <a:lnTo>
                  <a:pt x="75" y="344"/>
                </a:lnTo>
                <a:lnTo>
                  <a:pt x="75" y="342"/>
                </a:lnTo>
                <a:lnTo>
                  <a:pt x="73" y="340"/>
                </a:lnTo>
                <a:lnTo>
                  <a:pt x="75" y="340"/>
                </a:lnTo>
                <a:lnTo>
                  <a:pt x="77" y="340"/>
                </a:lnTo>
                <a:lnTo>
                  <a:pt x="77" y="338"/>
                </a:lnTo>
                <a:lnTo>
                  <a:pt x="79" y="338"/>
                </a:lnTo>
                <a:lnTo>
                  <a:pt x="79" y="336"/>
                </a:lnTo>
                <a:lnTo>
                  <a:pt x="80" y="336"/>
                </a:lnTo>
                <a:lnTo>
                  <a:pt x="80" y="334"/>
                </a:lnTo>
                <a:lnTo>
                  <a:pt x="82" y="334"/>
                </a:lnTo>
                <a:lnTo>
                  <a:pt x="82" y="332"/>
                </a:lnTo>
                <a:lnTo>
                  <a:pt x="84" y="332"/>
                </a:lnTo>
                <a:lnTo>
                  <a:pt x="84" y="330"/>
                </a:lnTo>
                <a:lnTo>
                  <a:pt x="84" y="329"/>
                </a:lnTo>
                <a:lnTo>
                  <a:pt x="86" y="329"/>
                </a:lnTo>
                <a:lnTo>
                  <a:pt x="88" y="329"/>
                </a:lnTo>
                <a:lnTo>
                  <a:pt x="90" y="329"/>
                </a:lnTo>
                <a:lnTo>
                  <a:pt x="92" y="329"/>
                </a:lnTo>
                <a:lnTo>
                  <a:pt x="94" y="329"/>
                </a:lnTo>
                <a:lnTo>
                  <a:pt x="94" y="327"/>
                </a:lnTo>
                <a:lnTo>
                  <a:pt x="96" y="327"/>
                </a:lnTo>
                <a:lnTo>
                  <a:pt x="98" y="327"/>
                </a:lnTo>
                <a:lnTo>
                  <a:pt x="98" y="325"/>
                </a:lnTo>
                <a:lnTo>
                  <a:pt x="100" y="325"/>
                </a:lnTo>
                <a:lnTo>
                  <a:pt x="98" y="325"/>
                </a:lnTo>
                <a:lnTo>
                  <a:pt x="98" y="323"/>
                </a:lnTo>
                <a:lnTo>
                  <a:pt x="96" y="323"/>
                </a:lnTo>
                <a:lnTo>
                  <a:pt x="94" y="323"/>
                </a:lnTo>
                <a:lnTo>
                  <a:pt x="92" y="321"/>
                </a:lnTo>
                <a:lnTo>
                  <a:pt x="90" y="317"/>
                </a:lnTo>
                <a:lnTo>
                  <a:pt x="88" y="315"/>
                </a:lnTo>
                <a:lnTo>
                  <a:pt x="86" y="313"/>
                </a:lnTo>
                <a:lnTo>
                  <a:pt x="86" y="311"/>
                </a:lnTo>
                <a:lnTo>
                  <a:pt x="84" y="309"/>
                </a:lnTo>
                <a:lnTo>
                  <a:pt x="84" y="307"/>
                </a:lnTo>
                <a:lnTo>
                  <a:pt x="82" y="305"/>
                </a:lnTo>
                <a:lnTo>
                  <a:pt x="82" y="304"/>
                </a:lnTo>
                <a:lnTo>
                  <a:pt x="80" y="302"/>
                </a:lnTo>
                <a:lnTo>
                  <a:pt x="80" y="300"/>
                </a:lnTo>
                <a:lnTo>
                  <a:pt x="79" y="300"/>
                </a:lnTo>
                <a:lnTo>
                  <a:pt x="79" y="298"/>
                </a:lnTo>
                <a:lnTo>
                  <a:pt x="77" y="298"/>
                </a:lnTo>
                <a:lnTo>
                  <a:pt x="77" y="296"/>
                </a:lnTo>
                <a:lnTo>
                  <a:pt x="75" y="294"/>
                </a:lnTo>
                <a:lnTo>
                  <a:pt x="73" y="294"/>
                </a:lnTo>
                <a:lnTo>
                  <a:pt x="73" y="292"/>
                </a:lnTo>
                <a:lnTo>
                  <a:pt x="73" y="290"/>
                </a:lnTo>
                <a:lnTo>
                  <a:pt x="73" y="288"/>
                </a:lnTo>
                <a:lnTo>
                  <a:pt x="71" y="288"/>
                </a:lnTo>
                <a:lnTo>
                  <a:pt x="71" y="286"/>
                </a:lnTo>
                <a:lnTo>
                  <a:pt x="69" y="284"/>
                </a:lnTo>
                <a:lnTo>
                  <a:pt x="65" y="281"/>
                </a:lnTo>
                <a:lnTo>
                  <a:pt x="65" y="279"/>
                </a:lnTo>
                <a:lnTo>
                  <a:pt x="67" y="279"/>
                </a:lnTo>
                <a:lnTo>
                  <a:pt x="69" y="279"/>
                </a:lnTo>
                <a:lnTo>
                  <a:pt x="71" y="279"/>
                </a:lnTo>
                <a:lnTo>
                  <a:pt x="73" y="281"/>
                </a:lnTo>
                <a:lnTo>
                  <a:pt x="75" y="281"/>
                </a:lnTo>
                <a:lnTo>
                  <a:pt x="77" y="281"/>
                </a:lnTo>
                <a:lnTo>
                  <a:pt x="79" y="281"/>
                </a:lnTo>
                <a:lnTo>
                  <a:pt x="79" y="282"/>
                </a:lnTo>
                <a:lnTo>
                  <a:pt x="80" y="282"/>
                </a:lnTo>
                <a:lnTo>
                  <a:pt x="82" y="281"/>
                </a:lnTo>
                <a:lnTo>
                  <a:pt x="84" y="281"/>
                </a:lnTo>
                <a:lnTo>
                  <a:pt x="86" y="277"/>
                </a:lnTo>
                <a:lnTo>
                  <a:pt x="86" y="275"/>
                </a:lnTo>
                <a:lnTo>
                  <a:pt x="84" y="273"/>
                </a:lnTo>
                <a:lnTo>
                  <a:pt x="82" y="273"/>
                </a:lnTo>
                <a:lnTo>
                  <a:pt x="80" y="273"/>
                </a:lnTo>
                <a:lnTo>
                  <a:pt x="80" y="271"/>
                </a:lnTo>
                <a:lnTo>
                  <a:pt x="79" y="267"/>
                </a:lnTo>
                <a:lnTo>
                  <a:pt x="77" y="267"/>
                </a:lnTo>
                <a:lnTo>
                  <a:pt x="71" y="261"/>
                </a:lnTo>
                <a:lnTo>
                  <a:pt x="69" y="261"/>
                </a:lnTo>
                <a:lnTo>
                  <a:pt x="67" y="259"/>
                </a:lnTo>
                <a:lnTo>
                  <a:pt x="65" y="257"/>
                </a:lnTo>
                <a:lnTo>
                  <a:pt x="61" y="256"/>
                </a:lnTo>
                <a:lnTo>
                  <a:pt x="59" y="256"/>
                </a:lnTo>
                <a:lnTo>
                  <a:pt x="57" y="256"/>
                </a:lnTo>
                <a:lnTo>
                  <a:pt x="56" y="256"/>
                </a:lnTo>
                <a:lnTo>
                  <a:pt x="54" y="256"/>
                </a:lnTo>
                <a:lnTo>
                  <a:pt x="52" y="256"/>
                </a:lnTo>
                <a:lnTo>
                  <a:pt x="52" y="257"/>
                </a:lnTo>
                <a:lnTo>
                  <a:pt x="50" y="257"/>
                </a:lnTo>
                <a:lnTo>
                  <a:pt x="48" y="257"/>
                </a:lnTo>
                <a:lnTo>
                  <a:pt x="46" y="257"/>
                </a:lnTo>
                <a:lnTo>
                  <a:pt x="48" y="257"/>
                </a:lnTo>
                <a:lnTo>
                  <a:pt x="48" y="259"/>
                </a:lnTo>
                <a:lnTo>
                  <a:pt x="48" y="261"/>
                </a:lnTo>
                <a:lnTo>
                  <a:pt x="46" y="261"/>
                </a:lnTo>
                <a:lnTo>
                  <a:pt x="46" y="263"/>
                </a:lnTo>
                <a:lnTo>
                  <a:pt x="44" y="263"/>
                </a:lnTo>
                <a:lnTo>
                  <a:pt x="44" y="261"/>
                </a:lnTo>
                <a:lnTo>
                  <a:pt x="44" y="259"/>
                </a:lnTo>
                <a:lnTo>
                  <a:pt x="42" y="259"/>
                </a:lnTo>
                <a:lnTo>
                  <a:pt x="40" y="257"/>
                </a:lnTo>
                <a:lnTo>
                  <a:pt x="38" y="257"/>
                </a:lnTo>
                <a:lnTo>
                  <a:pt x="38" y="256"/>
                </a:lnTo>
                <a:lnTo>
                  <a:pt x="38" y="254"/>
                </a:lnTo>
                <a:lnTo>
                  <a:pt x="38" y="252"/>
                </a:lnTo>
                <a:lnTo>
                  <a:pt x="36" y="252"/>
                </a:lnTo>
                <a:lnTo>
                  <a:pt x="36" y="250"/>
                </a:lnTo>
                <a:lnTo>
                  <a:pt x="36" y="248"/>
                </a:lnTo>
                <a:lnTo>
                  <a:pt x="36" y="246"/>
                </a:lnTo>
                <a:lnTo>
                  <a:pt x="36" y="244"/>
                </a:lnTo>
                <a:lnTo>
                  <a:pt x="36" y="238"/>
                </a:lnTo>
                <a:lnTo>
                  <a:pt x="34" y="236"/>
                </a:lnTo>
                <a:lnTo>
                  <a:pt x="36" y="234"/>
                </a:lnTo>
                <a:lnTo>
                  <a:pt x="36" y="233"/>
                </a:lnTo>
                <a:lnTo>
                  <a:pt x="38" y="231"/>
                </a:lnTo>
                <a:lnTo>
                  <a:pt x="42" y="229"/>
                </a:lnTo>
                <a:lnTo>
                  <a:pt x="44" y="227"/>
                </a:lnTo>
                <a:lnTo>
                  <a:pt x="46" y="229"/>
                </a:lnTo>
                <a:lnTo>
                  <a:pt x="46" y="227"/>
                </a:lnTo>
                <a:lnTo>
                  <a:pt x="46" y="229"/>
                </a:lnTo>
                <a:lnTo>
                  <a:pt x="46" y="227"/>
                </a:lnTo>
                <a:lnTo>
                  <a:pt x="48" y="227"/>
                </a:lnTo>
                <a:lnTo>
                  <a:pt x="50" y="227"/>
                </a:lnTo>
                <a:lnTo>
                  <a:pt x="50" y="225"/>
                </a:lnTo>
                <a:lnTo>
                  <a:pt x="54" y="223"/>
                </a:lnTo>
                <a:lnTo>
                  <a:pt x="52" y="221"/>
                </a:lnTo>
                <a:lnTo>
                  <a:pt x="52" y="219"/>
                </a:lnTo>
                <a:lnTo>
                  <a:pt x="52" y="217"/>
                </a:lnTo>
                <a:lnTo>
                  <a:pt x="52" y="215"/>
                </a:lnTo>
                <a:lnTo>
                  <a:pt x="52" y="213"/>
                </a:lnTo>
                <a:lnTo>
                  <a:pt x="52" y="211"/>
                </a:lnTo>
                <a:lnTo>
                  <a:pt x="52" y="209"/>
                </a:lnTo>
                <a:lnTo>
                  <a:pt x="54" y="208"/>
                </a:lnTo>
                <a:lnTo>
                  <a:pt x="54" y="206"/>
                </a:lnTo>
                <a:lnTo>
                  <a:pt x="54" y="204"/>
                </a:lnTo>
                <a:lnTo>
                  <a:pt x="54" y="202"/>
                </a:lnTo>
                <a:lnTo>
                  <a:pt x="54" y="200"/>
                </a:lnTo>
                <a:lnTo>
                  <a:pt x="52" y="196"/>
                </a:lnTo>
                <a:lnTo>
                  <a:pt x="52" y="194"/>
                </a:lnTo>
                <a:lnTo>
                  <a:pt x="50" y="192"/>
                </a:lnTo>
                <a:lnTo>
                  <a:pt x="48" y="186"/>
                </a:lnTo>
                <a:lnTo>
                  <a:pt x="46" y="186"/>
                </a:lnTo>
                <a:lnTo>
                  <a:pt x="44" y="183"/>
                </a:lnTo>
                <a:lnTo>
                  <a:pt x="42" y="181"/>
                </a:lnTo>
                <a:lnTo>
                  <a:pt x="38" y="179"/>
                </a:lnTo>
                <a:lnTo>
                  <a:pt x="36" y="175"/>
                </a:lnTo>
                <a:lnTo>
                  <a:pt x="34" y="173"/>
                </a:lnTo>
                <a:lnTo>
                  <a:pt x="33" y="173"/>
                </a:lnTo>
                <a:lnTo>
                  <a:pt x="31" y="173"/>
                </a:lnTo>
                <a:lnTo>
                  <a:pt x="29" y="173"/>
                </a:lnTo>
                <a:lnTo>
                  <a:pt x="27" y="173"/>
                </a:lnTo>
                <a:lnTo>
                  <a:pt x="27" y="171"/>
                </a:lnTo>
                <a:lnTo>
                  <a:pt x="25" y="171"/>
                </a:lnTo>
                <a:lnTo>
                  <a:pt x="23" y="171"/>
                </a:lnTo>
                <a:lnTo>
                  <a:pt x="21" y="171"/>
                </a:lnTo>
                <a:lnTo>
                  <a:pt x="19" y="171"/>
                </a:lnTo>
                <a:lnTo>
                  <a:pt x="17" y="171"/>
                </a:lnTo>
                <a:lnTo>
                  <a:pt x="15" y="171"/>
                </a:lnTo>
                <a:lnTo>
                  <a:pt x="13" y="171"/>
                </a:lnTo>
                <a:lnTo>
                  <a:pt x="9" y="169"/>
                </a:lnTo>
                <a:lnTo>
                  <a:pt x="6" y="169"/>
                </a:lnTo>
                <a:lnTo>
                  <a:pt x="4" y="169"/>
                </a:lnTo>
                <a:lnTo>
                  <a:pt x="2" y="169"/>
                </a:lnTo>
                <a:lnTo>
                  <a:pt x="2" y="167"/>
                </a:lnTo>
                <a:lnTo>
                  <a:pt x="2" y="165"/>
                </a:lnTo>
                <a:lnTo>
                  <a:pt x="2" y="163"/>
                </a:lnTo>
                <a:lnTo>
                  <a:pt x="0" y="162"/>
                </a:lnTo>
                <a:lnTo>
                  <a:pt x="0" y="160"/>
                </a:lnTo>
                <a:lnTo>
                  <a:pt x="0" y="158"/>
                </a:lnTo>
                <a:lnTo>
                  <a:pt x="0" y="156"/>
                </a:lnTo>
                <a:lnTo>
                  <a:pt x="2" y="156"/>
                </a:lnTo>
                <a:lnTo>
                  <a:pt x="2" y="154"/>
                </a:lnTo>
                <a:lnTo>
                  <a:pt x="4" y="154"/>
                </a:lnTo>
                <a:lnTo>
                  <a:pt x="4" y="152"/>
                </a:lnTo>
                <a:lnTo>
                  <a:pt x="6" y="152"/>
                </a:lnTo>
                <a:lnTo>
                  <a:pt x="6" y="150"/>
                </a:lnTo>
                <a:lnTo>
                  <a:pt x="8" y="150"/>
                </a:lnTo>
                <a:lnTo>
                  <a:pt x="9" y="150"/>
                </a:lnTo>
                <a:lnTo>
                  <a:pt x="11" y="150"/>
                </a:lnTo>
                <a:lnTo>
                  <a:pt x="11" y="148"/>
                </a:lnTo>
                <a:lnTo>
                  <a:pt x="13" y="148"/>
                </a:lnTo>
                <a:lnTo>
                  <a:pt x="13" y="146"/>
                </a:lnTo>
                <a:lnTo>
                  <a:pt x="15" y="146"/>
                </a:lnTo>
                <a:lnTo>
                  <a:pt x="15" y="144"/>
                </a:lnTo>
                <a:lnTo>
                  <a:pt x="17" y="144"/>
                </a:lnTo>
                <a:lnTo>
                  <a:pt x="17" y="142"/>
                </a:lnTo>
                <a:lnTo>
                  <a:pt x="19" y="142"/>
                </a:lnTo>
                <a:lnTo>
                  <a:pt x="21" y="142"/>
                </a:lnTo>
                <a:lnTo>
                  <a:pt x="23" y="142"/>
                </a:lnTo>
                <a:lnTo>
                  <a:pt x="25" y="142"/>
                </a:lnTo>
                <a:lnTo>
                  <a:pt x="25" y="140"/>
                </a:lnTo>
                <a:lnTo>
                  <a:pt x="27" y="140"/>
                </a:lnTo>
                <a:lnTo>
                  <a:pt x="27" y="138"/>
                </a:lnTo>
                <a:lnTo>
                  <a:pt x="29" y="138"/>
                </a:lnTo>
                <a:lnTo>
                  <a:pt x="31" y="138"/>
                </a:lnTo>
                <a:lnTo>
                  <a:pt x="31" y="137"/>
                </a:lnTo>
                <a:lnTo>
                  <a:pt x="33" y="137"/>
                </a:lnTo>
                <a:lnTo>
                  <a:pt x="33" y="135"/>
                </a:lnTo>
                <a:lnTo>
                  <a:pt x="34" y="135"/>
                </a:lnTo>
                <a:lnTo>
                  <a:pt x="34" y="133"/>
                </a:lnTo>
                <a:lnTo>
                  <a:pt x="33" y="133"/>
                </a:lnTo>
                <a:lnTo>
                  <a:pt x="33" y="131"/>
                </a:lnTo>
                <a:lnTo>
                  <a:pt x="33" y="129"/>
                </a:lnTo>
                <a:lnTo>
                  <a:pt x="31" y="129"/>
                </a:lnTo>
                <a:lnTo>
                  <a:pt x="31" y="127"/>
                </a:lnTo>
                <a:lnTo>
                  <a:pt x="29" y="127"/>
                </a:lnTo>
                <a:lnTo>
                  <a:pt x="29" y="125"/>
                </a:lnTo>
                <a:lnTo>
                  <a:pt x="29" y="123"/>
                </a:lnTo>
                <a:lnTo>
                  <a:pt x="29" y="121"/>
                </a:lnTo>
                <a:lnTo>
                  <a:pt x="27" y="121"/>
                </a:lnTo>
                <a:lnTo>
                  <a:pt x="27" y="119"/>
                </a:lnTo>
                <a:lnTo>
                  <a:pt x="27" y="117"/>
                </a:lnTo>
                <a:lnTo>
                  <a:pt x="27" y="115"/>
                </a:lnTo>
                <a:lnTo>
                  <a:pt x="27" y="114"/>
                </a:lnTo>
                <a:lnTo>
                  <a:pt x="27" y="112"/>
                </a:lnTo>
                <a:lnTo>
                  <a:pt x="27" y="110"/>
                </a:lnTo>
                <a:lnTo>
                  <a:pt x="27" y="108"/>
                </a:lnTo>
                <a:lnTo>
                  <a:pt x="25" y="108"/>
                </a:lnTo>
                <a:lnTo>
                  <a:pt x="25" y="106"/>
                </a:lnTo>
                <a:lnTo>
                  <a:pt x="25" y="104"/>
                </a:lnTo>
                <a:lnTo>
                  <a:pt x="23" y="104"/>
                </a:lnTo>
                <a:lnTo>
                  <a:pt x="25" y="104"/>
                </a:lnTo>
                <a:lnTo>
                  <a:pt x="23" y="104"/>
                </a:lnTo>
                <a:lnTo>
                  <a:pt x="23" y="102"/>
                </a:lnTo>
                <a:lnTo>
                  <a:pt x="25" y="102"/>
                </a:lnTo>
                <a:lnTo>
                  <a:pt x="27" y="102"/>
                </a:lnTo>
                <a:lnTo>
                  <a:pt x="27" y="100"/>
                </a:lnTo>
                <a:lnTo>
                  <a:pt x="27" y="98"/>
                </a:lnTo>
                <a:lnTo>
                  <a:pt x="27" y="96"/>
                </a:lnTo>
                <a:lnTo>
                  <a:pt x="29" y="96"/>
                </a:lnTo>
                <a:lnTo>
                  <a:pt x="29" y="94"/>
                </a:lnTo>
                <a:lnTo>
                  <a:pt x="31" y="94"/>
                </a:lnTo>
                <a:lnTo>
                  <a:pt x="31" y="92"/>
                </a:lnTo>
                <a:lnTo>
                  <a:pt x="29" y="92"/>
                </a:lnTo>
                <a:lnTo>
                  <a:pt x="29" y="90"/>
                </a:lnTo>
                <a:lnTo>
                  <a:pt x="29" y="89"/>
                </a:lnTo>
                <a:lnTo>
                  <a:pt x="29" y="87"/>
                </a:lnTo>
                <a:lnTo>
                  <a:pt x="29" y="85"/>
                </a:lnTo>
                <a:lnTo>
                  <a:pt x="29" y="83"/>
                </a:lnTo>
                <a:lnTo>
                  <a:pt x="29" y="81"/>
                </a:lnTo>
                <a:lnTo>
                  <a:pt x="31" y="81"/>
                </a:lnTo>
                <a:lnTo>
                  <a:pt x="31" y="79"/>
                </a:lnTo>
                <a:lnTo>
                  <a:pt x="29" y="79"/>
                </a:lnTo>
                <a:lnTo>
                  <a:pt x="29" y="77"/>
                </a:lnTo>
                <a:lnTo>
                  <a:pt x="31" y="77"/>
                </a:lnTo>
                <a:lnTo>
                  <a:pt x="31" y="75"/>
                </a:lnTo>
                <a:lnTo>
                  <a:pt x="31" y="73"/>
                </a:lnTo>
                <a:lnTo>
                  <a:pt x="31" y="71"/>
                </a:lnTo>
                <a:lnTo>
                  <a:pt x="33" y="71"/>
                </a:lnTo>
                <a:lnTo>
                  <a:pt x="33" y="69"/>
                </a:lnTo>
                <a:lnTo>
                  <a:pt x="34" y="69"/>
                </a:lnTo>
                <a:lnTo>
                  <a:pt x="36" y="69"/>
                </a:lnTo>
                <a:lnTo>
                  <a:pt x="36" y="67"/>
                </a:lnTo>
                <a:lnTo>
                  <a:pt x="38" y="67"/>
                </a:lnTo>
                <a:lnTo>
                  <a:pt x="40" y="67"/>
                </a:lnTo>
                <a:lnTo>
                  <a:pt x="40" y="66"/>
                </a:lnTo>
                <a:lnTo>
                  <a:pt x="42" y="64"/>
                </a:lnTo>
                <a:lnTo>
                  <a:pt x="42" y="62"/>
                </a:lnTo>
                <a:lnTo>
                  <a:pt x="44" y="60"/>
                </a:lnTo>
                <a:lnTo>
                  <a:pt x="44" y="58"/>
                </a:lnTo>
                <a:lnTo>
                  <a:pt x="46" y="56"/>
                </a:lnTo>
                <a:lnTo>
                  <a:pt x="48" y="56"/>
                </a:lnTo>
                <a:lnTo>
                  <a:pt x="48" y="54"/>
                </a:lnTo>
                <a:lnTo>
                  <a:pt x="50" y="54"/>
                </a:lnTo>
                <a:lnTo>
                  <a:pt x="52" y="54"/>
                </a:lnTo>
                <a:lnTo>
                  <a:pt x="54" y="54"/>
                </a:lnTo>
                <a:lnTo>
                  <a:pt x="56" y="54"/>
                </a:lnTo>
                <a:lnTo>
                  <a:pt x="56" y="52"/>
                </a:lnTo>
                <a:lnTo>
                  <a:pt x="57" y="52"/>
                </a:lnTo>
                <a:lnTo>
                  <a:pt x="57" y="54"/>
                </a:lnTo>
                <a:lnTo>
                  <a:pt x="59" y="54"/>
                </a:lnTo>
                <a:lnTo>
                  <a:pt x="61" y="54"/>
                </a:lnTo>
                <a:lnTo>
                  <a:pt x="61" y="56"/>
                </a:lnTo>
                <a:lnTo>
                  <a:pt x="63" y="56"/>
                </a:lnTo>
                <a:lnTo>
                  <a:pt x="65" y="56"/>
                </a:lnTo>
                <a:lnTo>
                  <a:pt x="65" y="58"/>
                </a:lnTo>
                <a:lnTo>
                  <a:pt x="67" y="58"/>
                </a:lnTo>
                <a:lnTo>
                  <a:pt x="69" y="58"/>
                </a:lnTo>
                <a:lnTo>
                  <a:pt x="71" y="58"/>
                </a:lnTo>
                <a:lnTo>
                  <a:pt x="71" y="56"/>
                </a:lnTo>
                <a:lnTo>
                  <a:pt x="73" y="56"/>
                </a:lnTo>
                <a:lnTo>
                  <a:pt x="73" y="58"/>
                </a:lnTo>
                <a:lnTo>
                  <a:pt x="75" y="58"/>
                </a:lnTo>
                <a:lnTo>
                  <a:pt x="75" y="60"/>
                </a:lnTo>
                <a:lnTo>
                  <a:pt x="77" y="60"/>
                </a:lnTo>
                <a:lnTo>
                  <a:pt x="77" y="62"/>
                </a:lnTo>
                <a:lnTo>
                  <a:pt x="79" y="62"/>
                </a:lnTo>
                <a:lnTo>
                  <a:pt x="80" y="62"/>
                </a:lnTo>
                <a:lnTo>
                  <a:pt x="82" y="62"/>
                </a:lnTo>
                <a:lnTo>
                  <a:pt x="84" y="62"/>
                </a:lnTo>
                <a:lnTo>
                  <a:pt x="86" y="62"/>
                </a:lnTo>
                <a:lnTo>
                  <a:pt x="88" y="62"/>
                </a:lnTo>
                <a:lnTo>
                  <a:pt x="88" y="64"/>
                </a:lnTo>
                <a:lnTo>
                  <a:pt x="90" y="64"/>
                </a:lnTo>
                <a:lnTo>
                  <a:pt x="90" y="66"/>
                </a:lnTo>
                <a:lnTo>
                  <a:pt x="92" y="66"/>
                </a:lnTo>
                <a:lnTo>
                  <a:pt x="94" y="66"/>
                </a:lnTo>
                <a:lnTo>
                  <a:pt x="96" y="66"/>
                </a:lnTo>
                <a:lnTo>
                  <a:pt x="96" y="67"/>
                </a:lnTo>
                <a:lnTo>
                  <a:pt x="98" y="67"/>
                </a:lnTo>
                <a:lnTo>
                  <a:pt x="100" y="67"/>
                </a:lnTo>
                <a:lnTo>
                  <a:pt x="100" y="69"/>
                </a:lnTo>
                <a:lnTo>
                  <a:pt x="102" y="69"/>
                </a:lnTo>
                <a:lnTo>
                  <a:pt x="102" y="71"/>
                </a:lnTo>
                <a:lnTo>
                  <a:pt x="104" y="71"/>
                </a:lnTo>
                <a:lnTo>
                  <a:pt x="105" y="71"/>
                </a:lnTo>
                <a:lnTo>
                  <a:pt x="105" y="69"/>
                </a:lnTo>
                <a:lnTo>
                  <a:pt x="105" y="71"/>
                </a:lnTo>
                <a:lnTo>
                  <a:pt x="107" y="71"/>
                </a:lnTo>
                <a:lnTo>
                  <a:pt x="107" y="73"/>
                </a:lnTo>
                <a:lnTo>
                  <a:pt x="109" y="73"/>
                </a:lnTo>
                <a:lnTo>
                  <a:pt x="109" y="75"/>
                </a:lnTo>
                <a:lnTo>
                  <a:pt x="111" y="75"/>
                </a:lnTo>
                <a:lnTo>
                  <a:pt x="113" y="75"/>
                </a:lnTo>
                <a:lnTo>
                  <a:pt x="113" y="77"/>
                </a:lnTo>
                <a:lnTo>
                  <a:pt x="115" y="77"/>
                </a:lnTo>
                <a:lnTo>
                  <a:pt x="115" y="75"/>
                </a:lnTo>
                <a:lnTo>
                  <a:pt x="117" y="75"/>
                </a:lnTo>
                <a:lnTo>
                  <a:pt x="117" y="73"/>
                </a:lnTo>
                <a:lnTo>
                  <a:pt x="119" y="73"/>
                </a:lnTo>
                <a:lnTo>
                  <a:pt x="121" y="73"/>
                </a:lnTo>
                <a:lnTo>
                  <a:pt x="121" y="75"/>
                </a:lnTo>
                <a:lnTo>
                  <a:pt x="123" y="75"/>
                </a:lnTo>
                <a:lnTo>
                  <a:pt x="123" y="77"/>
                </a:lnTo>
                <a:lnTo>
                  <a:pt x="125" y="77"/>
                </a:lnTo>
                <a:lnTo>
                  <a:pt x="127" y="77"/>
                </a:lnTo>
                <a:lnTo>
                  <a:pt x="128" y="77"/>
                </a:lnTo>
                <a:lnTo>
                  <a:pt x="130" y="77"/>
                </a:lnTo>
                <a:lnTo>
                  <a:pt x="130" y="79"/>
                </a:lnTo>
                <a:lnTo>
                  <a:pt x="132" y="79"/>
                </a:lnTo>
                <a:lnTo>
                  <a:pt x="132" y="77"/>
                </a:lnTo>
                <a:lnTo>
                  <a:pt x="132" y="75"/>
                </a:lnTo>
                <a:lnTo>
                  <a:pt x="134" y="77"/>
                </a:lnTo>
                <a:lnTo>
                  <a:pt x="134" y="79"/>
                </a:lnTo>
                <a:lnTo>
                  <a:pt x="136" y="79"/>
                </a:lnTo>
                <a:lnTo>
                  <a:pt x="138" y="79"/>
                </a:lnTo>
                <a:lnTo>
                  <a:pt x="138" y="81"/>
                </a:lnTo>
                <a:lnTo>
                  <a:pt x="140" y="81"/>
                </a:lnTo>
                <a:lnTo>
                  <a:pt x="140" y="83"/>
                </a:lnTo>
                <a:lnTo>
                  <a:pt x="142" y="83"/>
                </a:lnTo>
                <a:lnTo>
                  <a:pt x="142" y="85"/>
                </a:lnTo>
                <a:lnTo>
                  <a:pt x="144" y="85"/>
                </a:lnTo>
                <a:lnTo>
                  <a:pt x="146" y="85"/>
                </a:lnTo>
                <a:lnTo>
                  <a:pt x="148" y="85"/>
                </a:lnTo>
                <a:lnTo>
                  <a:pt x="150" y="85"/>
                </a:lnTo>
                <a:lnTo>
                  <a:pt x="150" y="83"/>
                </a:lnTo>
                <a:lnTo>
                  <a:pt x="151" y="83"/>
                </a:lnTo>
                <a:lnTo>
                  <a:pt x="153" y="83"/>
                </a:lnTo>
                <a:lnTo>
                  <a:pt x="153" y="81"/>
                </a:lnTo>
                <a:lnTo>
                  <a:pt x="155" y="81"/>
                </a:lnTo>
                <a:lnTo>
                  <a:pt x="157" y="81"/>
                </a:lnTo>
                <a:lnTo>
                  <a:pt x="157" y="79"/>
                </a:lnTo>
                <a:lnTo>
                  <a:pt x="159" y="79"/>
                </a:lnTo>
                <a:lnTo>
                  <a:pt x="159" y="77"/>
                </a:lnTo>
                <a:lnTo>
                  <a:pt x="161" y="77"/>
                </a:lnTo>
                <a:lnTo>
                  <a:pt x="163" y="77"/>
                </a:lnTo>
                <a:lnTo>
                  <a:pt x="163" y="75"/>
                </a:lnTo>
                <a:lnTo>
                  <a:pt x="165" y="75"/>
                </a:lnTo>
                <a:lnTo>
                  <a:pt x="167" y="75"/>
                </a:lnTo>
                <a:lnTo>
                  <a:pt x="167" y="77"/>
                </a:lnTo>
                <a:lnTo>
                  <a:pt x="167" y="75"/>
                </a:lnTo>
                <a:lnTo>
                  <a:pt x="169" y="75"/>
                </a:lnTo>
                <a:lnTo>
                  <a:pt x="171" y="75"/>
                </a:lnTo>
                <a:lnTo>
                  <a:pt x="171" y="73"/>
                </a:lnTo>
                <a:lnTo>
                  <a:pt x="171" y="75"/>
                </a:lnTo>
                <a:lnTo>
                  <a:pt x="173" y="75"/>
                </a:lnTo>
                <a:lnTo>
                  <a:pt x="175" y="75"/>
                </a:lnTo>
                <a:lnTo>
                  <a:pt x="175" y="77"/>
                </a:lnTo>
                <a:lnTo>
                  <a:pt x="176" y="77"/>
                </a:lnTo>
                <a:lnTo>
                  <a:pt x="178" y="77"/>
                </a:lnTo>
                <a:lnTo>
                  <a:pt x="178" y="79"/>
                </a:lnTo>
                <a:lnTo>
                  <a:pt x="180" y="79"/>
                </a:lnTo>
                <a:lnTo>
                  <a:pt x="182" y="79"/>
                </a:lnTo>
                <a:lnTo>
                  <a:pt x="184" y="79"/>
                </a:lnTo>
                <a:lnTo>
                  <a:pt x="186" y="79"/>
                </a:lnTo>
                <a:lnTo>
                  <a:pt x="188" y="81"/>
                </a:lnTo>
                <a:lnTo>
                  <a:pt x="190" y="81"/>
                </a:lnTo>
                <a:lnTo>
                  <a:pt x="192" y="81"/>
                </a:lnTo>
                <a:lnTo>
                  <a:pt x="194" y="81"/>
                </a:lnTo>
                <a:lnTo>
                  <a:pt x="194" y="83"/>
                </a:lnTo>
                <a:lnTo>
                  <a:pt x="196" y="83"/>
                </a:lnTo>
                <a:lnTo>
                  <a:pt x="198" y="83"/>
                </a:lnTo>
                <a:lnTo>
                  <a:pt x="198" y="81"/>
                </a:lnTo>
                <a:lnTo>
                  <a:pt x="199" y="81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1" name="Freeform 1741">
            <a:extLst>
              <a:ext uri="{FF2B5EF4-FFF2-40B4-BE49-F238E27FC236}">
                <a16:creationId xmlns:a16="http://schemas.microsoft.com/office/drawing/2014/main" id="{63640177-3AF5-447E-9A3B-0AF1BFB8ED76}"/>
              </a:ext>
            </a:extLst>
          </p:cNvPr>
          <p:cNvSpPr>
            <a:spLocks/>
          </p:cNvSpPr>
          <p:nvPr/>
        </p:nvSpPr>
        <p:spPr bwMode="auto">
          <a:xfrm>
            <a:off x="4546601" y="1524001"/>
            <a:ext cx="174625" cy="131763"/>
          </a:xfrm>
          <a:custGeom>
            <a:avLst/>
            <a:gdLst>
              <a:gd name="T0" fmla="*/ 0 w 110"/>
              <a:gd name="T1" fmla="*/ 81 h 83"/>
              <a:gd name="T2" fmla="*/ 2 w 110"/>
              <a:gd name="T3" fmla="*/ 79 h 83"/>
              <a:gd name="T4" fmla="*/ 4 w 110"/>
              <a:gd name="T5" fmla="*/ 77 h 83"/>
              <a:gd name="T6" fmla="*/ 8 w 110"/>
              <a:gd name="T7" fmla="*/ 77 h 83"/>
              <a:gd name="T8" fmla="*/ 8 w 110"/>
              <a:gd name="T9" fmla="*/ 73 h 83"/>
              <a:gd name="T10" fmla="*/ 10 w 110"/>
              <a:gd name="T11" fmla="*/ 71 h 83"/>
              <a:gd name="T12" fmla="*/ 12 w 110"/>
              <a:gd name="T13" fmla="*/ 69 h 83"/>
              <a:gd name="T14" fmla="*/ 14 w 110"/>
              <a:gd name="T15" fmla="*/ 68 h 83"/>
              <a:gd name="T16" fmla="*/ 16 w 110"/>
              <a:gd name="T17" fmla="*/ 66 h 83"/>
              <a:gd name="T18" fmla="*/ 18 w 110"/>
              <a:gd name="T19" fmla="*/ 64 h 83"/>
              <a:gd name="T20" fmla="*/ 20 w 110"/>
              <a:gd name="T21" fmla="*/ 64 h 83"/>
              <a:gd name="T22" fmla="*/ 22 w 110"/>
              <a:gd name="T23" fmla="*/ 62 h 83"/>
              <a:gd name="T24" fmla="*/ 25 w 110"/>
              <a:gd name="T25" fmla="*/ 62 h 83"/>
              <a:gd name="T26" fmla="*/ 27 w 110"/>
              <a:gd name="T27" fmla="*/ 60 h 83"/>
              <a:gd name="T28" fmla="*/ 27 w 110"/>
              <a:gd name="T29" fmla="*/ 56 h 83"/>
              <a:gd name="T30" fmla="*/ 29 w 110"/>
              <a:gd name="T31" fmla="*/ 52 h 83"/>
              <a:gd name="T32" fmla="*/ 31 w 110"/>
              <a:gd name="T33" fmla="*/ 50 h 83"/>
              <a:gd name="T34" fmla="*/ 33 w 110"/>
              <a:gd name="T35" fmla="*/ 48 h 83"/>
              <a:gd name="T36" fmla="*/ 35 w 110"/>
              <a:gd name="T37" fmla="*/ 46 h 83"/>
              <a:gd name="T38" fmla="*/ 37 w 110"/>
              <a:gd name="T39" fmla="*/ 44 h 83"/>
              <a:gd name="T40" fmla="*/ 39 w 110"/>
              <a:gd name="T41" fmla="*/ 43 h 83"/>
              <a:gd name="T42" fmla="*/ 43 w 110"/>
              <a:gd name="T43" fmla="*/ 43 h 83"/>
              <a:gd name="T44" fmla="*/ 45 w 110"/>
              <a:gd name="T45" fmla="*/ 41 h 83"/>
              <a:gd name="T46" fmla="*/ 48 w 110"/>
              <a:gd name="T47" fmla="*/ 41 h 83"/>
              <a:gd name="T48" fmla="*/ 50 w 110"/>
              <a:gd name="T49" fmla="*/ 43 h 83"/>
              <a:gd name="T50" fmla="*/ 52 w 110"/>
              <a:gd name="T51" fmla="*/ 44 h 83"/>
              <a:gd name="T52" fmla="*/ 54 w 110"/>
              <a:gd name="T53" fmla="*/ 43 h 83"/>
              <a:gd name="T54" fmla="*/ 58 w 110"/>
              <a:gd name="T55" fmla="*/ 43 h 83"/>
              <a:gd name="T56" fmla="*/ 60 w 110"/>
              <a:gd name="T57" fmla="*/ 41 h 83"/>
              <a:gd name="T58" fmla="*/ 62 w 110"/>
              <a:gd name="T59" fmla="*/ 39 h 83"/>
              <a:gd name="T60" fmla="*/ 64 w 110"/>
              <a:gd name="T61" fmla="*/ 37 h 83"/>
              <a:gd name="T62" fmla="*/ 66 w 110"/>
              <a:gd name="T63" fmla="*/ 35 h 83"/>
              <a:gd name="T64" fmla="*/ 66 w 110"/>
              <a:gd name="T65" fmla="*/ 31 h 83"/>
              <a:gd name="T66" fmla="*/ 68 w 110"/>
              <a:gd name="T67" fmla="*/ 29 h 83"/>
              <a:gd name="T68" fmla="*/ 70 w 110"/>
              <a:gd name="T69" fmla="*/ 27 h 83"/>
              <a:gd name="T70" fmla="*/ 71 w 110"/>
              <a:gd name="T71" fmla="*/ 25 h 83"/>
              <a:gd name="T72" fmla="*/ 73 w 110"/>
              <a:gd name="T73" fmla="*/ 23 h 83"/>
              <a:gd name="T74" fmla="*/ 75 w 110"/>
              <a:gd name="T75" fmla="*/ 21 h 83"/>
              <a:gd name="T76" fmla="*/ 77 w 110"/>
              <a:gd name="T77" fmla="*/ 20 h 83"/>
              <a:gd name="T78" fmla="*/ 81 w 110"/>
              <a:gd name="T79" fmla="*/ 20 h 83"/>
              <a:gd name="T80" fmla="*/ 83 w 110"/>
              <a:gd name="T81" fmla="*/ 18 h 83"/>
              <a:gd name="T82" fmla="*/ 87 w 110"/>
              <a:gd name="T83" fmla="*/ 18 h 83"/>
              <a:gd name="T84" fmla="*/ 89 w 110"/>
              <a:gd name="T85" fmla="*/ 16 h 83"/>
              <a:gd name="T86" fmla="*/ 91 w 110"/>
              <a:gd name="T87" fmla="*/ 14 h 83"/>
              <a:gd name="T88" fmla="*/ 93 w 110"/>
              <a:gd name="T89" fmla="*/ 12 h 83"/>
              <a:gd name="T90" fmla="*/ 96 w 110"/>
              <a:gd name="T91" fmla="*/ 12 h 83"/>
              <a:gd name="T92" fmla="*/ 98 w 110"/>
              <a:gd name="T93" fmla="*/ 10 h 83"/>
              <a:gd name="T94" fmla="*/ 100 w 110"/>
              <a:gd name="T95" fmla="*/ 8 h 83"/>
              <a:gd name="T96" fmla="*/ 102 w 110"/>
              <a:gd name="T97" fmla="*/ 6 h 83"/>
              <a:gd name="T98" fmla="*/ 104 w 110"/>
              <a:gd name="T99" fmla="*/ 4 h 83"/>
              <a:gd name="T100" fmla="*/ 106 w 110"/>
              <a:gd name="T101" fmla="*/ 2 h 83"/>
              <a:gd name="T102" fmla="*/ 108 w 110"/>
              <a:gd name="T103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0" h="83">
                <a:moveTo>
                  <a:pt x="0" y="83"/>
                </a:moveTo>
                <a:lnTo>
                  <a:pt x="0" y="81"/>
                </a:lnTo>
                <a:lnTo>
                  <a:pt x="2" y="81"/>
                </a:lnTo>
                <a:lnTo>
                  <a:pt x="2" y="79"/>
                </a:lnTo>
                <a:lnTo>
                  <a:pt x="4" y="79"/>
                </a:lnTo>
                <a:lnTo>
                  <a:pt x="4" y="77"/>
                </a:lnTo>
                <a:lnTo>
                  <a:pt x="6" y="77"/>
                </a:lnTo>
                <a:lnTo>
                  <a:pt x="8" y="77"/>
                </a:lnTo>
                <a:lnTo>
                  <a:pt x="8" y="75"/>
                </a:lnTo>
                <a:lnTo>
                  <a:pt x="8" y="73"/>
                </a:lnTo>
                <a:lnTo>
                  <a:pt x="10" y="73"/>
                </a:lnTo>
                <a:lnTo>
                  <a:pt x="10" y="71"/>
                </a:lnTo>
                <a:lnTo>
                  <a:pt x="12" y="71"/>
                </a:lnTo>
                <a:lnTo>
                  <a:pt x="12" y="69"/>
                </a:lnTo>
                <a:lnTo>
                  <a:pt x="14" y="69"/>
                </a:lnTo>
                <a:lnTo>
                  <a:pt x="14" y="68"/>
                </a:lnTo>
                <a:lnTo>
                  <a:pt x="16" y="68"/>
                </a:lnTo>
                <a:lnTo>
                  <a:pt x="16" y="66"/>
                </a:lnTo>
                <a:lnTo>
                  <a:pt x="16" y="64"/>
                </a:lnTo>
                <a:lnTo>
                  <a:pt x="18" y="64"/>
                </a:lnTo>
                <a:lnTo>
                  <a:pt x="18" y="62"/>
                </a:lnTo>
                <a:lnTo>
                  <a:pt x="20" y="64"/>
                </a:lnTo>
                <a:lnTo>
                  <a:pt x="22" y="64"/>
                </a:lnTo>
                <a:lnTo>
                  <a:pt x="22" y="62"/>
                </a:lnTo>
                <a:lnTo>
                  <a:pt x="23" y="62"/>
                </a:lnTo>
                <a:lnTo>
                  <a:pt x="25" y="62"/>
                </a:lnTo>
                <a:lnTo>
                  <a:pt x="25" y="60"/>
                </a:lnTo>
                <a:lnTo>
                  <a:pt x="27" y="60"/>
                </a:lnTo>
                <a:lnTo>
                  <a:pt x="25" y="58"/>
                </a:lnTo>
                <a:lnTo>
                  <a:pt x="27" y="56"/>
                </a:lnTo>
                <a:lnTo>
                  <a:pt x="27" y="54"/>
                </a:lnTo>
                <a:lnTo>
                  <a:pt x="29" y="52"/>
                </a:lnTo>
                <a:lnTo>
                  <a:pt x="31" y="52"/>
                </a:lnTo>
                <a:lnTo>
                  <a:pt x="31" y="50"/>
                </a:lnTo>
                <a:lnTo>
                  <a:pt x="33" y="50"/>
                </a:lnTo>
                <a:lnTo>
                  <a:pt x="33" y="48"/>
                </a:lnTo>
                <a:lnTo>
                  <a:pt x="33" y="46"/>
                </a:lnTo>
                <a:lnTo>
                  <a:pt x="35" y="46"/>
                </a:lnTo>
                <a:lnTo>
                  <a:pt x="37" y="46"/>
                </a:lnTo>
                <a:lnTo>
                  <a:pt x="37" y="44"/>
                </a:lnTo>
                <a:lnTo>
                  <a:pt x="39" y="44"/>
                </a:lnTo>
                <a:lnTo>
                  <a:pt x="39" y="43"/>
                </a:lnTo>
                <a:lnTo>
                  <a:pt x="41" y="43"/>
                </a:lnTo>
                <a:lnTo>
                  <a:pt x="43" y="43"/>
                </a:lnTo>
                <a:lnTo>
                  <a:pt x="43" y="41"/>
                </a:lnTo>
                <a:lnTo>
                  <a:pt x="45" y="41"/>
                </a:lnTo>
                <a:lnTo>
                  <a:pt x="47" y="41"/>
                </a:lnTo>
                <a:lnTo>
                  <a:pt x="48" y="41"/>
                </a:lnTo>
                <a:lnTo>
                  <a:pt x="50" y="41"/>
                </a:lnTo>
                <a:lnTo>
                  <a:pt x="50" y="43"/>
                </a:lnTo>
                <a:lnTo>
                  <a:pt x="50" y="44"/>
                </a:lnTo>
                <a:lnTo>
                  <a:pt x="52" y="44"/>
                </a:lnTo>
                <a:lnTo>
                  <a:pt x="54" y="44"/>
                </a:lnTo>
                <a:lnTo>
                  <a:pt x="54" y="43"/>
                </a:lnTo>
                <a:lnTo>
                  <a:pt x="56" y="43"/>
                </a:lnTo>
                <a:lnTo>
                  <a:pt x="58" y="43"/>
                </a:lnTo>
                <a:lnTo>
                  <a:pt x="58" y="41"/>
                </a:lnTo>
                <a:lnTo>
                  <a:pt x="60" y="41"/>
                </a:lnTo>
                <a:lnTo>
                  <a:pt x="62" y="41"/>
                </a:lnTo>
                <a:lnTo>
                  <a:pt x="62" y="39"/>
                </a:lnTo>
                <a:lnTo>
                  <a:pt x="64" y="39"/>
                </a:lnTo>
                <a:lnTo>
                  <a:pt x="64" y="37"/>
                </a:lnTo>
                <a:lnTo>
                  <a:pt x="66" y="37"/>
                </a:lnTo>
                <a:lnTo>
                  <a:pt x="66" y="35"/>
                </a:lnTo>
                <a:lnTo>
                  <a:pt x="66" y="33"/>
                </a:lnTo>
                <a:lnTo>
                  <a:pt x="66" y="31"/>
                </a:lnTo>
                <a:lnTo>
                  <a:pt x="66" y="29"/>
                </a:lnTo>
                <a:lnTo>
                  <a:pt x="68" y="29"/>
                </a:lnTo>
                <a:lnTo>
                  <a:pt x="68" y="27"/>
                </a:lnTo>
                <a:lnTo>
                  <a:pt x="70" y="27"/>
                </a:lnTo>
                <a:lnTo>
                  <a:pt x="70" y="25"/>
                </a:lnTo>
                <a:lnTo>
                  <a:pt x="71" y="25"/>
                </a:lnTo>
                <a:lnTo>
                  <a:pt x="71" y="23"/>
                </a:lnTo>
                <a:lnTo>
                  <a:pt x="73" y="23"/>
                </a:lnTo>
                <a:lnTo>
                  <a:pt x="73" y="21"/>
                </a:lnTo>
                <a:lnTo>
                  <a:pt x="75" y="21"/>
                </a:lnTo>
                <a:lnTo>
                  <a:pt x="75" y="20"/>
                </a:lnTo>
                <a:lnTo>
                  <a:pt x="77" y="20"/>
                </a:lnTo>
                <a:lnTo>
                  <a:pt x="79" y="20"/>
                </a:lnTo>
                <a:lnTo>
                  <a:pt x="81" y="20"/>
                </a:lnTo>
                <a:lnTo>
                  <a:pt x="81" y="18"/>
                </a:lnTo>
                <a:lnTo>
                  <a:pt x="83" y="18"/>
                </a:lnTo>
                <a:lnTo>
                  <a:pt x="85" y="18"/>
                </a:lnTo>
                <a:lnTo>
                  <a:pt x="87" y="18"/>
                </a:lnTo>
                <a:lnTo>
                  <a:pt x="87" y="16"/>
                </a:lnTo>
                <a:lnTo>
                  <a:pt x="89" y="16"/>
                </a:lnTo>
                <a:lnTo>
                  <a:pt x="91" y="16"/>
                </a:lnTo>
                <a:lnTo>
                  <a:pt x="91" y="14"/>
                </a:lnTo>
                <a:lnTo>
                  <a:pt x="93" y="14"/>
                </a:lnTo>
                <a:lnTo>
                  <a:pt x="93" y="12"/>
                </a:lnTo>
                <a:lnTo>
                  <a:pt x="94" y="12"/>
                </a:lnTo>
                <a:lnTo>
                  <a:pt x="96" y="12"/>
                </a:lnTo>
                <a:lnTo>
                  <a:pt x="96" y="10"/>
                </a:lnTo>
                <a:lnTo>
                  <a:pt x="98" y="10"/>
                </a:lnTo>
                <a:lnTo>
                  <a:pt x="98" y="8"/>
                </a:lnTo>
                <a:lnTo>
                  <a:pt x="100" y="8"/>
                </a:lnTo>
                <a:lnTo>
                  <a:pt x="102" y="8"/>
                </a:lnTo>
                <a:lnTo>
                  <a:pt x="102" y="6"/>
                </a:lnTo>
                <a:lnTo>
                  <a:pt x="104" y="6"/>
                </a:lnTo>
                <a:lnTo>
                  <a:pt x="104" y="4"/>
                </a:lnTo>
                <a:lnTo>
                  <a:pt x="106" y="4"/>
                </a:lnTo>
                <a:lnTo>
                  <a:pt x="106" y="2"/>
                </a:lnTo>
                <a:lnTo>
                  <a:pt x="108" y="2"/>
                </a:lnTo>
                <a:lnTo>
                  <a:pt x="108" y="0"/>
                </a:lnTo>
                <a:lnTo>
                  <a:pt x="110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2" name="Freeform 1742">
            <a:extLst>
              <a:ext uri="{FF2B5EF4-FFF2-40B4-BE49-F238E27FC236}">
                <a16:creationId xmlns:a16="http://schemas.microsoft.com/office/drawing/2014/main" id="{35CEBCCB-4885-4A6E-A88B-5D898814C71D}"/>
              </a:ext>
            </a:extLst>
          </p:cNvPr>
          <p:cNvSpPr>
            <a:spLocks noEditPoints="1"/>
          </p:cNvSpPr>
          <p:nvPr/>
        </p:nvSpPr>
        <p:spPr bwMode="auto">
          <a:xfrm>
            <a:off x="4038601" y="1390651"/>
            <a:ext cx="655638" cy="1008063"/>
          </a:xfrm>
          <a:custGeom>
            <a:avLst/>
            <a:gdLst>
              <a:gd name="T0" fmla="*/ 115 w 413"/>
              <a:gd name="T1" fmla="*/ 46 h 635"/>
              <a:gd name="T2" fmla="*/ 134 w 413"/>
              <a:gd name="T3" fmla="*/ 75 h 635"/>
              <a:gd name="T4" fmla="*/ 142 w 413"/>
              <a:gd name="T5" fmla="*/ 98 h 635"/>
              <a:gd name="T6" fmla="*/ 163 w 413"/>
              <a:gd name="T7" fmla="*/ 107 h 635"/>
              <a:gd name="T8" fmla="*/ 175 w 413"/>
              <a:gd name="T9" fmla="*/ 134 h 635"/>
              <a:gd name="T10" fmla="*/ 152 w 413"/>
              <a:gd name="T11" fmla="*/ 159 h 635"/>
              <a:gd name="T12" fmla="*/ 144 w 413"/>
              <a:gd name="T13" fmla="*/ 190 h 635"/>
              <a:gd name="T14" fmla="*/ 155 w 413"/>
              <a:gd name="T15" fmla="*/ 221 h 635"/>
              <a:gd name="T16" fmla="*/ 127 w 413"/>
              <a:gd name="T17" fmla="*/ 238 h 635"/>
              <a:gd name="T18" fmla="*/ 113 w 413"/>
              <a:gd name="T19" fmla="*/ 265 h 635"/>
              <a:gd name="T20" fmla="*/ 123 w 413"/>
              <a:gd name="T21" fmla="*/ 280 h 635"/>
              <a:gd name="T22" fmla="*/ 127 w 413"/>
              <a:gd name="T23" fmla="*/ 295 h 635"/>
              <a:gd name="T24" fmla="*/ 123 w 413"/>
              <a:gd name="T25" fmla="*/ 328 h 635"/>
              <a:gd name="T26" fmla="*/ 136 w 413"/>
              <a:gd name="T27" fmla="*/ 374 h 635"/>
              <a:gd name="T28" fmla="*/ 138 w 413"/>
              <a:gd name="T29" fmla="*/ 422 h 635"/>
              <a:gd name="T30" fmla="*/ 152 w 413"/>
              <a:gd name="T31" fmla="*/ 447 h 635"/>
              <a:gd name="T32" fmla="*/ 175 w 413"/>
              <a:gd name="T33" fmla="*/ 449 h 635"/>
              <a:gd name="T34" fmla="*/ 188 w 413"/>
              <a:gd name="T35" fmla="*/ 424 h 635"/>
              <a:gd name="T36" fmla="*/ 221 w 413"/>
              <a:gd name="T37" fmla="*/ 445 h 635"/>
              <a:gd name="T38" fmla="*/ 246 w 413"/>
              <a:gd name="T39" fmla="*/ 478 h 635"/>
              <a:gd name="T40" fmla="*/ 276 w 413"/>
              <a:gd name="T41" fmla="*/ 468 h 635"/>
              <a:gd name="T42" fmla="*/ 286 w 413"/>
              <a:gd name="T43" fmla="*/ 474 h 635"/>
              <a:gd name="T44" fmla="*/ 322 w 413"/>
              <a:gd name="T45" fmla="*/ 468 h 635"/>
              <a:gd name="T46" fmla="*/ 336 w 413"/>
              <a:gd name="T47" fmla="*/ 493 h 635"/>
              <a:gd name="T48" fmla="*/ 351 w 413"/>
              <a:gd name="T49" fmla="*/ 522 h 635"/>
              <a:gd name="T50" fmla="*/ 376 w 413"/>
              <a:gd name="T51" fmla="*/ 516 h 635"/>
              <a:gd name="T52" fmla="*/ 399 w 413"/>
              <a:gd name="T53" fmla="*/ 576 h 635"/>
              <a:gd name="T54" fmla="*/ 382 w 413"/>
              <a:gd name="T55" fmla="*/ 607 h 635"/>
              <a:gd name="T56" fmla="*/ 338 w 413"/>
              <a:gd name="T57" fmla="*/ 591 h 635"/>
              <a:gd name="T58" fmla="*/ 311 w 413"/>
              <a:gd name="T59" fmla="*/ 576 h 635"/>
              <a:gd name="T60" fmla="*/ 272 w 413"/>
              <a:gd name="T61" fmla="*/ 578 h 635"/>
              <a:gd name="T62" fmla="*/ 232 w 413"/>
              <a:gd name="T63" fmla="*/ 562 h 635"/>
              <a:gd name="T64" fmla="*/ 211 w 413"/>
              <a:gd name="T65" fmla="*/ 582 h 635"/>
              <a:gd name="T66" fmla="*/ 177 w 413"/>
              <a:gd name="T67" fmla="*/ 597 h 635"/>
              <a:gd name="T68" fmla="*/ 154 w 413"/>
              <a:gd name="T69" fmla="*/ 626 h 635"/>
              <a:gd name="T70" fmla="*/ 125 w 413"/>
              <a:gd name="T71" fmla="*/ 635 h 635"/>
              <a:gd name="T72" fmla="*/ 125 w 413"/>
              <a:gd name="T73" fmla="*/ 608 h 635"/>
              <a:gd name="T74" fmla="*/ 119 w 413"/>
              <a:gd name="T75" fmla="*/ 582 h 635"/>
              <a:gd name="T76" fmla="*/ 111 w 413"/>
              <a:gd name="T77" fmla="*/ 559 h 635"/>
              <a:gd name="T78" fmla="*/ 88 w 413"/>
              <a:gd name="T79" fmla="*/ 541 h 635"/>
              <a:gd name="T80" fmla="*/ 94 w 413"/>
              <a:gd name="T81" fmla="*/ 514 h 635"/>
              <a:gd name="T82" fmla="*/ 69 w 413"/>
              <a:gd name="T83" fmla="*/ 497 h 635"/>
              <a:gd name="T84" fmla="*/ 77 w 413"/>
              <a:gd name="T85" fmla="*/ 470 h 635"/>
              <a:gd name="T86" fmla="*/ 63 w 413"/>
              <a:gd name="T87" fmla="*/ 445 h 635"/>
              <a:gd name="T88" fmla="*/ 65 w 413"/>
              <a:gd name="T89" fmla="*/ 416 h 635"/>
              <a:gd name="T90" fmla="*/ 50 w 413"/>
              <a:gd name="T91" fmla="*/ 390 h 635"/>
              <a:gd name="T92" fmla="*/ 48 w 413"/>
              <a:gd name="T93" fmla="*/ 361 h 635"/>
              <a:gd name="T94" fmla="*/ 46 w 413"/>
              <a:gd name="T95" fmla="*/ 330 h 635"/>
              <a:gd name="T96" fmla="*/ 21 w 413"/>
              <a:gd name="T97" fmla="*/ 313 h 635"/>
              <a:gd name="T98" fmla="*/ 8 w 413"/>
              <a:gd name="T99" fmla="*/ 292 h 635"/>
              <a:gd name="T100" fmla="*/ 23 w 413"/>
              <a:gd name="T101" fmla="*/ 267 h 635"/>
              <a:gd name="T102" fmla="*/ 40 w 413"/>
              <a:gd name="T103" fmla="*/ 242 h 635"/>
              <a:gd name="T104" fmla="*/ 21 w 413"/>
              <a:gd name="T105" fmla="*/ 226 h 635"/>
              <a:gd name="T106" fmla="*/ 25 w 413"/>
              <a:gd name="T107" fmla="*/ 192 h 635"/>
              <a:gd name="T108" fmla="*/ 23 w 413"/>
              <a:gd name="T109" fmla="*/ 159 h 635"/>
              <a:gd name="T110" fmla="*/ 13 w 413"/>
              <a:gd name="T111" fmla="*/ 130 h 635"/>
              <a:gd name="T112" fmla="*/ 19 w 413"/>
              <a:gd name="T113" fmla="*/ 105 h 635"/>
              <a:gd name="T114" fmla="*/ 6 w 413"/>
              <a:gd name="T115" fmla="*/ 77 h 635"/>
              <a:gd name="T116" fmla="*/ 12 w 413"/>
              <a:gd name="T117" fmla="*/ 56 h 635"/>
              <a:gd name="T118" fmla="*/ 38 w 413"/>
              <a:gd name="T119" fmla="*/ 59 h 635"/>
              <a:gd name="T120" fmla="*/ 54 w 413"/>
              <a:gd name="T121" fmla="*/ 36 h 635"/>
              <a:gd name="T122" fmla="*/ 67 w 413"/>
              <a:gd name="T123" fmla="*/ 9 h 635"/>
              <a:gd name="T124" fmla="*/ 92 w 413"/>
              <a:gd name="T125" fmla="*/ 11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3" h="635">
                <a:moveTo>
                  <a:pt x="150" y="336"/>
                </a:moveTo>
                <a:lnTo>
                  <a:pt x="152" y="336"/>
                </a:lnTo>
                <a:lnTo>
                  <a:pt x="150" y="336"/>
                </a:lnTo>
                <a:close/>
                <a:moveTo>
                  <a:pt x="136" y="286"/>
                </a:moveTo>
                <a:lnTo>
                  <a:pt x="136" y="288"/>
                </a:lnTo>
                <a:lnTo>
                  <a:pt x="136" y="286"/>
                </a:lnTo>
                <a:lnTo>
                  <a:pt x="138" y="286"/>
                </a:lnTo>
                <a:lnTo>
                  <a:pt x="136" y="286"/>
                </a:lnTo>
                <a:close/>
                <a:moveTo>
                  <a:pt x="109" y="31"/>
                </a:moveTo>
                <a:lnTo>
                  <a:pt x="111" y="31"/>
                </a:lnTo>
                <a:lnTo>
                  <a:pt x="111" y="29"/>
                </a:lnTo>
                <a:lnTo>
                  <a:pt x="113" y="29"/>
                </a:lnTo>
                <a:lnTo>
                  <a:pt x="113" y="31"/>
                </a:lnTo>
                <a:lnTo>
                  <a:pt x="111" y="31"/>
                </a:lnTo>
                <a:lnTo>
                  <a:pt x="111" y="32"/>
                </a:lnTo>
                <a:lnTo>
                  <a:pt x="113" y="32"/>
                </a:lnTo>
                <a:lnTo>
                  <a:pt x="113" y="34"/>
                </a:lnTo>
                <a:lnTo>
                  <a:pt x="113" y="36"/>
                </a:lnTo>
                <a:lnTo>
                  <a:pt x="115" y="36"/>
                </a:lnTo>
                <a:lnTo>
                  <a:pt x="115" y="38"/>
                </a:lnTo>
                <a:lnTo>
                  <a:pt x="115" y="40"/>
                </a:lnTo>
                <a:lnTo>
                  <a:pt x="115" y="42"/>
                </a:lnTo>
                <a:lnTo>
                  <a:pt x="115" y="44"/>
                </a:lnTo>
                <a:lnTo>
                  <a:pt x="115" y="46"/>
                </a:lnTo>
                <a:lnTo>
                  <a:pt x="117" y="46"/>
                </a:lnTo>
                <a:lnTo>
                  <a:pt x="117" y="48"/>
                </a:lnTo>
                <a:lnTo>
                  <a:pt x="117" y="50"/>
                </a:lnTo>
                <a:lnTo>
                  <a:pt x="119" y="50"/>
                </a:lnTo>
                <a:lnTo>
                  <a:pt x="119" y="52"/>
                </a:lnTo>
                <a:lnTo>
                  <a:pt x="119" y="54"/>
                </a:lnTo>
                <a:lnTo>
                  <a:pt x="119" y="56"/>
                </a:lnTo>
                <a:lnTo>
                  <a:pt x="119" y="57"/>
                </a:lnTo>
                <a:lnTo>
                  <a:pt x="121" y="59"/>
                </a:lnTo>
                <a:lnTo>
                  <a:pt x="121" y="61"/>
                </a:lnTo>
                <a:lnTo>
                  <a:pt x="123" y="61"/>
                </a:lnTo>
                <a:lnTo>
                  <a:pt x="123" y="63"/>
                </a:lnTo>
                <a:lnTo>
                  <a:pt x="125" y="63"/>
                </a:lnTo>
                <a:lnTo>
                  <a:pt x="125" y="65"/>
                </a:lnTo>
                <a:lnTo>
                  <a:pt x="127" y="65"/>
                </a:lnTo>
                <a:lnTo>
                  <a:pt x="129" y="65"/>
                </a:lnTo>
                <a:lnTo>
                  <a:pt x="129" y="67"/>
                </a:lnTo>
                <a:lnTo>
                  <a:pt x="129" y="69"/>
                </a:lnTo>
                <a:lnTo>
                  <a:pt x="130" y="69"/>
                </a:lnTo>
                <a:lnTo>
                  <a:pt x="130" y="71"/>
                </a:lnTo>
                <a:lnTo>
                  <a:pt x="132" y="71"/>
                </a:lnTo>
                <a:lnTo>
                  <a:pt x="132" y="73"/>
                </a:lnTo>
                <a:lnTo>
                  <a:pt x="134" y="73"/>
                </a:lnTo>
                <a:lnTo>
                  <a:pt x="134" y="75"/>
                </a:lnTo>
                <a:lnTo>
                  <a:pt x="136" y="75"/>
                </a:lnTo>
                <a:lnTo>
                  <a:pt x="136" y="77"/>
                </a:lnTo>
                <a:lnTo>
                  <a:pt x="134" y="77"/>
                </a:lnTo>
                <a:lnTo>
                  <a:pt x="136" y="77"/>
                </a:lnTo>
                <a:lnTo>
                  <a:pt x="136" y="79"/>
                </a:lnTo>
                <a:lnTo>
                  <a:pt x="136" y="80"/>
                </a:lnTo>
                <a:lnTo>
                  <a:pt x="138" y="80"/>
                </a:lnTo>
                <a:lnTo>
                  <a:pt x="138" y="82"/>
                </a:lnTo>
                <a:lnTo>
                  <a:pt x="140" y="82"/>
                </a:lnTo>
                <a:lnTo>
                  <a:pt x="140" y="84"/>
                </a:lnTo>
                <a:lnTo>
                  <a:pt x="138" y="84"/>
                </a:lnTo>
                <a:lnTo>
                  <a:pt x="138" y="86"/>
                </a:lnTo>
                <a:lnTo>
                  <a:pt x="140" y="86"/>
                </a:lnTo>
                <a:lnTo>
                  <a:pt x="142" y="86"/>
                </a:lnTo>
                <a:lnTo>
                  <a:pt x="140" y="88"/>
                </a:lnTo>
                <a:lnTo>
                  <a:pt x="140" y="90"/>
                </a:lnTo>
                <a:lnTo>
                  <a:pt x="142" y="90"/>
                </a:lnTo>
                <a:lnTo>
                  <a:pt x="142" y="92"/>
                </a:lnTo>
                <a:lnTo>
                  <a:pt x="142" y="94"/>
                </a:lnTo>
                <a:lnTo>
                  <a:pt x="142" y="96"/>
                </a:lnTo>
                <a:lnTo>
                  <a:pt x="140" y="98"/>
                </a:lnTo>
                <a:lnTo>
                  <a:pt x="140" y="100"/>
                </a:lnTo>
                <a:lnTo>
                  <a:pt x="142" y="100"/>
                </a:lnTo>
                <a:lnTo>
                  <a:pt x="142" y="98"/>
                </a:lnTo>
                <a:lnTo>
                  <a:pt x="144" y="98"/>
                </a:lnTo>
                <a:lnTo>
                  <a:pt x="146" y="98"/>
                </a:lnTo>
                <a:lnTo>
                  <a:pt x="146" y="100"/>
                </a:lnTo>
                <a:lnTo>
                  <a:pt x="148" y="100"/>
                </a:lnTo>
                <a:lnTo>
                  <a:pt x="150" y="100"/>
                </a:lnTo>
                <a:lnTo>
                  <a:pt x="150" y="102"/>
                </a:lnTo>
                <a:lnTo>
                  <a:pt x="152" y="102"/>
                </a:lnTo>
                <a:lnTo>
                  <a:pt x="152" y="104"/>
                </a:lnTo>
                <a:lnTo>
                  <a:pt x="154" y="104"/>
                </a:lnTo>
                <a:lnTo>
                  <a:pt x="155" y="104"/>
                </a:lnTo>
                <a:lnTo>
                  <a:pt x="157" y="104"/>
                </a:lnTo>
                <a:lnTo>
                  <a:pt x="157" y="105"/>
                </a:lnTo>
                <a:lnTo>
                  <a:pt x="159" y="105"/>
                </a:lnTo>
                <a:lnTo>
                  <a:pt x="159" y="104"/>
                </a:lnTo>
                <a:lnTo>
                  <a:pt x="161" y="104"/>
                </a:lnTo>
                <a:lnTo>
                  <a:pt x="161" y="102"/>
                </a:lnTo>
                <a:lnTo>
                  <a:pt x="163" y="102"/>
                </a:lnTo>
                <a:lnTo>
                  <a:pt x="163" y="104"/>
                </a:lnTo>
                <a:lnTo>
                  <a:pt x="163" y="105"/>
                </a:lnTo>
                <a:lnTo>
                  <a:pt x="163" y="107"/>
                </a:lnTo>
                <a:lnTo>
                  <a:pt x="161" y="107"/>
                </a:lnTo>
                <a:lnTo>
                  <a:pt x="161" y="109"/>
                </a:lnTo>
                <a:lnTo>
                  <a:pt x="163" y="109"/>
                </a:lnTo>
                <a:lnTo>
                  <a:pt x="163" y="107"/>
                </a:lnTo>
                <a:lnTo>
                  <a:pt x="165" y="107"/>
                </a:lnTo>
                <a:lnTo>
                  <a:pt x="167" y="107"/>
                </a:lnTo>
                <a:lnTo>
                  <a:pt x="167" y="109"/>
                </a:lnTo>
                <a:lnTo>
                  <a:pt x="167" y="111"/>
                </a:lnTo>
                <a:lnTo>
                  <a:pt x="167" y="113"/>
                </a:lnTo>
                <a:lnTo>
                  <a:pt x="167" y="115"/>
                </a:lnTo>
                <a:lnTo>
                  <a:pt x="167" y="117"/>
                </a:lnTo>
                <a:lnTo>
                  <a:pt x="169" y="117"/>
                </a:lnTo>
                <a:lnTo>
                  <a:pt x="169" y="119"/>
                </a:lnTo>
                <a:lnTo>
                  <a:pt x="171" y="119"/>
                </a:lnTo>
                <a:lnTo>
                  <a:pt x="171" y="121"/>
                </a:lnTo>
                <a:lnTo>
                  <a:pt x="171" y="123"/>
                </a:lnTo>
                <a:lnTo>
                  <a:pt x="171" y="125"/>
                </a:lnTo>
                <a:lnTo>
                  <a:pt x="173" y="125"/>
                </a:lnTo>
                <a:lnTo>
                  <a:pt x="173" y="127"/>
                </a:lnTo>
                <a:lnTo>
                  <a:pt x="175" y="127"/>
                </a:lnTo>
                <a:lnTo>
                  <a:pt x="177" y="127"/>
                </a:lnTo>
                <a:lnTo>
                  <a:pt x="178" y="127"/>
                </a:lnTo>
                <a:lnTo>
                  <a:pt x="178" y="128"/>
                </a:lnTo>
                <a:lnTo>
                  <a:pt x="178" y="130"/>
                </a:lnTo>
                <a:lnTo>
                  <a:pt x="178" y="132"/>
                </a:lnTo>
                <a:lnTo>
                  <a:pt x="177" y="132"/>
                </a:lnTo>
                <a:lnTo>
                  <a:pt x="177" y="134"/>
                </a:lnTo>
                <a:lnTo>
                  <a:pt x="175" y="134"/>
                </a:lnTo>
                <a:lnTo>
                  <a:pt x="175" y="136"/>
                </a:lnTo>
                <a:lnTo>
                  <a:pt x="177" y="136"/>
                </a:lnTo>
                <a:lnTo>
                  <a:pt x="177" y="138"/>
                </a:lnTo>
                <a:lnTo>
                  <a:pt x="177" y="140"/>
                </a:lnTo>
                <a:lnTo>
                  <a:pt x="175" y="140"/>
                </a:lnTo>
                <a:lnTo>
                  <a:pt x="173" y="140"/>
                </a:lnTo>
                <a:lnTo>
                  <a:pt x="171" y="140"/>
                </a:lnTo>
                <a:lnTo>
                  <a:pt x="169" y="140"/>
                </a:lnTo>
                <a:lnTo>
                  <a:pt x="169" y="142"/>
                </a:lnTo>
                <a:lnTo>
                  <a:pt x="167" y="142"/>
                </a:lnTo>
                <a:lnTo>
                  <a:pt x="165" y="144"/>
                </a:lnTo>
                <a:lnTo>
                  <a:pt x="165" y="146"/>
                </a:lnTo>
                <a:lnTo>
                  <a:pt x="163" y="148"/>
                </a:lnTo>
                <a:lnTo>
                  <a:pt x="163" y="150"/>
                </a:lnTo>
                <a:lnTo>
                  <a:pt x="161" y="152"/>
                </a:lnTo>
                <a:lnTo>
                  <a:pt x="161" y="153"/>
                </a:lnTo>
                <a:lnTo>
                  <a:pt x="159" y="153"/>
                </a:lnTo>
                <a:lnTo>
                  <a:pt x="157" y="153"/>
                </a:lnTo>
                <a:lnTo>
                  <a:pt x="157" y="155"/>
                </a:lnTo>
                <a:lnTo>
                  <a:pt x="155" y="155"/>
                </a:lnTo>
                <a:lnTo>
                  <a:pt x="154" y="155"/>
                </a:lnTo>
                <a:lnTo>
                  <a:pt x="154" y="157"/>
                </a:lnTo>
                <a:lnTo>
                  <a:pt x="152" y="157"/>
                </a:lnTo>
                <a:lnTo>
                  <a:pt x="152" y="159"/>
                </a:lnTo>
                <a:lnTo>
                  <a:pt x="152" y="161"/>
                </a:lnTo>
                <a:lnTo>
                  <a:pt x="152" y="163"/>
                </a:lnTo>
                <a:lnTo>
                  <a:pt x="150" y="163"/>
                </a:lnTo>
                <a:lnTo>
                  <a:pt x="150" y="165"/>
                </a:lnTo>
                <a:lnTo>
                  <a:pt x="152" y="165"/>
                </a:lnTo>
                <a:lnTo>
                  <a:pt x="152" y="167"/>
                </a:lnTo>
                <a:lnTo>
                  <a:pt x="150" y="167"/>
                </a:lnTo>
                <a:lnTo>
                  <a:pt x="150" y="169"/>
                </a:lnTo>
                <a:lnTo>
                  <a:pt x="150" y="171"/>
                </a:lnTo>
                <a:lnTo>
                  <a:pt x="150" y="173"/>
                </a:lnTo>
                <a:lnTo>
                  <a:pt x="150" y="175"/>
                </a:lnTo>
                <a:lnTo>
                  <a:pt x="150" y="176"/>
                </a:lnTo>
                <a:lnTo>
                  <a:pt x="150" y="178"/>
                </a:lnTo>
                <a:lnTo>
                  <a:pt x="152" y="178"/>
                </a:lnTo>
                <a:lnTo>
                  <a:pt x="152" y="180"/>
                </a:lnTo>
                <a:lnTo>
                  <a:pt x="150" y="180"/>
                </a:lnTo>
                <a:lnTo>
                  <a:pt x="150" y="182"/>
                </a:lnTo>
                <a:lnTo>
                  <a:pt x="148" y="182"/>
                </a:lnTo>
                <a:lnTo>
                  <a:pt x="148" y="184"/>
                </a:lnTo>
                <a:lnTo>
                  <a:pt x="148" y="186"/>
                </a:lnTo>
                <a:lnTo>
                  <a:pt x="148" y="188"/>
                </a:lnTo>
                <a:lnTo>
                  <a:pt x="146" y="188"/>
                </a:lnTo>
                <a:lnTo>
                  <a:pt x="144" y="188"/>
                </a:lnTo>
                <a:lnTo>
                  <a:pt x="144" y="190"/>
                </a:lnTo>
                <a:lnTo>
                  <a:pt x="146" y="190"/>
                </a:lnTo>
                <a:lnTo>
                  <a:pt x="144" y="190"/>
                </a:lnTo>
                <a:lnTo>
                  <a:pt x="146" y="190"/>
                </a:lnTo>
                <a:lnTo>
                  <a:pt x="146" y="192"/>
                </a:lnTo>
                <a:lnTo>
                  <a:pt x="146" y="194"/>
                </a:lnTo>
                <a:lnTo>
                  <a:pt x="148" y="194"/>
                </a:lnTo>
                <a:lnTo>
                  <a:pt x="148" y="196"/>
                </a:lnTo>
                <a:lnTo>
                  <a:pt x="148" y="198"/>
                </a:lnTo>
                <a:lnTo>
                  <a:pt x="148" y="200"/>
                </a:lnTo>
                <a:lnTo>
                  <a:pt x="148" y="201"/>
                </a:lnTo>
                <a:lnTo>
                  <a:pt x="148" y="203"/>
                </a:lnTo>
                <a:lnTo>
                  <a:pt x="148" y="205"/>
                </a:lnTo>
                <a:lnTo>
                  <a:pt x="148" y="207"/>
                </a:lnTo>
                <a:lnTo>
                  <a:pt x="150" y="207"/>
                </a:lnTo>
                <a:lnTo>
                  <a:pt x="150" y="209"/>
                </a:lnTo>
                <a:lnTo>
                  <a:pt x="150" y="211"/>
                </a:lnTo>
                <a:lnTo>
                  <a:pt x="150" y="213"/>
                </a:lnTo>
                <a:lnTo>
                  <a:pt x="152" y="213"/>
                </a:lnTo>
                <a:lnTo>
                  <a:pt x="152" y="215"/>
                </a:lnTo>
                <a:lnTo>
                  <a:pt x="154" y="215"/>
                </a:lnTo>
                <a:lnTo>
                  <a:pt x="154" y="217"/>
                </a:lnTo>
                <a:lnTo>
                  <a:pt x="154" y="219"/>
                </a:lnTo>
                <a:lnTo>
                  <a:pt x="155" y="219"/>
                </a:lnTo>
                <a:lnTo>
                  <a:pt x="155" y="221"/>
                </a:lnTo>
                <a:lnTo>
                  <a:pt x="154" y="221"/>
                </a:lnTo>
                <a:lnTo>
                  <a:pt x="154" y="223"/>
                </a:lnTo>
                <a:lnTo>
                  <a:pt x="152" y="223"/>
                </a:lnTo>
                <a:lnTo>
                  <a:pt x="152" y="224"/>
                </a:lnTo>
                <a:lnTo>
                  <a:pt x="150" y="224"/>
                </a:lnTo>
                <a:lnTo>
                  <a:pt x="148" y="224"/>
                </a:lnTo>
                <a:lnTo>
                  <a:pt x="148" y="226"/>
                </a:lnTo>
                <a:lnTo>
                  <a:pt x="146" y="226"/>
                </a:lnTo>
                <a:lnTo>
                  <a:pt x="146" y="228"/>
                </a:lnTo>
                <a:lnTo>
                  <a:pt x="144" y="228"/>
                </a:lnTo>
                <a:lnTo>
                  <a:pt x="142" y="228"/>
                </a:lnTo>
                <a:lnTo>
                  <a:pt x="140" y="228"/>
                </a:lnTo>
                <a:lnTo>
                  <a:pt x="138" y="228"/>
                </a:lnTo>
                <a:lnTo>
                  <a:pt x="138" y="230"/>
                </a:lnTo>
                <a:lnTo>
                  <a:pt x="136" y="230"/>
                </a:lnTo>
                <a:lnTo>
                  <a:pt x="136" y="232"/>
                </a:lnTo>
                <a:lnTo>
                  <a:pt x="134" y="232"/>
                </a:lnTo>
                <a:lnTo>
                  <a:pt x="134" y="234"/>
                </a:lnTo>
                <a:lnTo>
                  <a:pt x="132" y="234"/>
                </a:lnTo>
                <a:lnTo>
                  <a:pt x="132" y="236"/>
                </a:lnTo>
                <a:lnTo>
                  <a:pt x="130" y="236"/>
                </a:lnTo>
                <a:lnTo>
                  <a:pt x="129" y="236"/>
                </a:lnTo>
                <a:lnTo>
                  <a:pt x="127" y="236"/>
                </a:lnTo>
                <a:lnTo>
                  <a:pt x="127" y="238"/>
                </a:lnTo>
                <a:lnTo>
                  <a:pt x="125" y="238"/>
                </a:lnTo>
                <a:lnTo>
                  <a:pt x="125" y="240"/>
                </a:lnTo>
                <a:lnTo>
                  <a:pt x="123" y="240"/>
                </a:lnTo>
                <a:lnTo>
                  <a:pt x="123" y="242"/>
                </a:lnTo>
                <a:lnTo>
                  <a:pt x="121" y="242"/>
                </a:lnTo>
                <a:lnTo>
                  <a:pt x="121" y="244"/>
                </a:lnTo>
                <a:lnTo>
                  <a:pt x="121" y="246"/>
                </a:lnTo>
                <a:lnTo>
                  <a:pt x="121" y="248"/>
                </a:lnTo>
                <a:lnTo>
                  <a:pt x="123" y="249"/>
                </a:lnTo>
                <a:lnTo>
                  <a:pt x="123" y="251"/>
                </a:lnTo>
                <a:lnTo>
                  <a:pt x="123" y="253"/>
                </a:lnTo>
                <a:lnTo>
                  <a:pt x="123" y="255"/>
                </a:lnTo>
                <a:lnTo>
                  <a:pt x="121" y="255"/>
                </a:lnTo>
                <a:lnTo>
                  <a:pt x="119" y="255"/>
                </a:lnTo>
                <a:lnTo>
                  <a:pt x="117" y="255"/>
                </a:lnTo>
                <a:lnTo>
                  <a:pt x="117" y="257"/>
                </a:lnTo>
                <a:lnTo>
                  <a:pt x="115" y="257"/>
                </a:lnTo>
                <a:lnTo>
                  <a:pt x="115" y="259"/>
                </a:lnTo>
                <a:lnTo>
                  <a:pt x="113" y="259"/>
                </a:lnTo>
                <a:lnTo>
                  <a:pt x="113" y="261"/>
                </a:lnTo>
                <a:lnTo>
                  <a:pt x="115" y="261"/>
                </a:lnTo>
                <a:lnTo>
                  <a:pt x="115" y="263"/>
                </a:lnTo>
                <a:lnTo>
                  <a:pt x="113" y="263"/>
                </a:lnTo>
                <a:lnTo>
                  <a:pt x="113" y="265"/>
                </a:lnTo>
                <a:lnTo>
                  <a:pt x="111" y="265"/>
                </a:lnTo>
                <a:lnTo>
                  <a:pt x="111" y="267"/>
                </a:lnTo>
                <a:lnTo>
                  <a:pt x="113" y="269"/>
                </a:lnTo>
                <a:lnTo>
                  <a:pt x="111" y="269"/>
                </a:lnTo>
                <a:lnTo>
                  <a:pt x="111" y="267"/>
                </a:lnTo>
                <a:lnTo>
                  <a:pt x="109" y="267"/>
                </a:lnTo>
                <a:lnTo>
                  <a:pt x="107" y="271"/>
                </a:lnTo>
                <a:lnTo>
                  <a:pt x="106" y="271"/>
                </a:lnTo>
                <a:lnTo>
                  <a:pt x="106" y="272"/>
                </a:lnTo>
                <a:lnTo>
                  <a:pt x="107" y="272"/>
                </a:lnTo>
                <a:lnTo>
                  <a:pt x="107" y="274"/>
                </a:lnTo>
                <a:lnTo>
                  <a:pt x="107" y="276"/>
                </a:lnTo>
                <a:lnTo>
                  <a:pt x="109" y="276"/>
                </a:lnTo>
                <a:lnTo>
                  <a:pt x="111" y="276"/>
                </a:lnTo>
                <a:lnTo>
                  <a:pt x="113" y="276"/>
                </a:lnTo>
                <a:lnTo>
                  <a:pt x="115" y="278"/>
                </a:lnTo>
                <a:lnTo>
                  <a:pt x="115" y="276"/>
                </a:lnTo>
                <a:lnTo>
                  <a:pt x="117" y="276"/>
                </a:lnTo>
                <a:lnTo>
                  <a:pt x="119" y="276"/>
                </a:lnTo>
                <a:lnTo>
                  <a:pt x="121" y="274"/>
                </a:lnTo>
                <a:lnTo>
                  <a:pt x="123" y="274"/>
                </a:lnTo>
                <a:lnTo>
                  <a:pt x="123" y="276"/>
                </a:lnTo>
                <a:lnTo>
                  <a:pt x="123" y="278"/>
                </a:lnTo>
                <a:lnTo>
                  <a:pt x="123" y="280"/>
                </a:lnTo>
                <a:lnTo>
                  <a:pt x="125" y="280"/>
                </a:lnTo>
                <a:lnTo>
                  <a:pt x="125" y="278"/>
                </a:lnTo>
                <a:lnTo>
                  <a:pt x="127" y="278"/>
                </a:lnTo>
                <a:lnTo>
                  <a:pt x="127" y="276"/>
                </a:lnTo>
                <a:lnTo>
                  <a:pt x="127" y="274"/>
                </a:lnTo>
                <a:lnTo>
                  <a:pt x="127" y="272"/>
                </a:lnTo>
                <a:lnTo>
                  <a:pt x="129" y="272"/>
                </a:lnTo>
                <a:lnTo>
                  <a:pt x="129" y="274"/>
                </a:lnTo>
                <a:lnTo>
                  <a:pt x="129" y="276"/>
                </a:lnTo>
                <a:lnTo>
                  <a:pt x="129" y="278"/>
                </a:lnTo>
                <a:lnTo>
                  <a:pt x="130" y="278"/>
                </a:lnTo>
                <a:lnTo>
                  <a:pt x="132" y="278"/>
                </a:lnTo>
                <a:lnTo>
                  <a:pt x="132" y="280"/>
                </a:lnTo>
                <a:lnTo>
                  <a:pt x="132" y="282"/>
                </a:lnTo>
                <a:lnTo>
                  <a:pt x="132" y="284"/>
                </a:lnTo>
                <a:lnTo>
                  <a:pt x="132" y="286"/>
                </a:lnTo>
                <a:lnTo>
                  <a:pt x="130" y="288"/>
                </a:lnTo>
                <a:lnTo>
                  <a:pt x="132" y="288"/>
                </a:lnTo>
                <a:lnTo>
                  <a:pt x="130" y="288"/>
                </a:lnTo>
                <a:lnTo>
                  <a:pt x="130" y="290"/>
                </a:lnTo>
                <a:lnTo>
                  <a:pt x="130" y="292"/>
                </a:lnTo>
                <a:lnTo>
                  <a:pt x="129" y="294"/>
                </a:lnTo>
                <a:lnTo>
                  <a:pt x="129" y="295"/>
                </a:lnTo>
                <a:lnTo>
                  <a:pt x="127" y="295"/>
                </a:lnTo>
                <a:lnTo>
                  <a:pt x="125" y="295"/>
                </a:lnTo>
                <a:lnTo>
                  <a:pt x="123" y="295"/>
                </a:lnTo>
                <a:lnTo>
                  <a:pt x="121" y="295"/>
                </a:lnTo>
                <a:lnTo>
                  <a:pt x="121" y="297"/>
                </a:lnTo>
                <a:lnTo>
                  <a:pt x="121" y="295"/>
                </a:lnTo>
                <a:lnTo>
                  <a:pt x="121" y="297"/>
                </a:lnTo>
                <a:lnTo>
                  <a:pt x="121" y="295"/>
                </a:lnTo>
                <a:lnTo>
                  <a:pt x="119" y="297"/>
                </a:lnTo>
                <a:lnTo>
                  <a:pt x="117" y="297"/>
                </a:lnTo>
                <a:lnTo>
                  <a:pt x="115" y="299"/>
                </a:lnTo>
                <a:lnTo>
                  <a:pt x="113" y="299"/>
                </a:lnTo>
                <a:lnTo>
                  <a:pt x="109" y="305"/>
                </a:lnTo>
                <a:lnTo>
                  <a:pt x="109" y="307"/>
                </a:lnTo>
                <a:lnTo>
                  <a:pt x="109" y="309"/>
                </a:lnTo>
                <a:lnTo>
                  <a:pt x="109" y="311"/>
                </a:lnTo>
                <a:lnTo>
                  <a:pt x="109" y="313"/>
                </a:lnTo>
                <a:lnTo>
                  <a:pt x="111" y="315"/>
                </a:lnTo>
                <a:lnTo>
                  <a:pt x="111" y="317"/>
                </a:lnTo>
                <a:lnTo>
                  <a:pt x="111" y="319"/>
                </a:lnTo>
                <a:lnTo>
                  <a:pt x="113" y="322"/>
                </a:lnTo>
                <a:lnTo>
                  <a:pt x="115" y="324"/>
                </a:lnTo>
                <a:lnTo>
                  <a:pt x="119" y="328"/>
                </a:lnTo>
                <a:lnTo>
                  <a:pt x="121" y="328"/>
                </a:lnTo>
                <a:lnTo>
                  <a:pt x="123" y="328"/>
                </a:lnTo>
                <a:lnTo>
                  <a:pt x="125" y="330"/>
                </a:lnTo>
                <a:lnTo>
                  <a:pt x="127" y="330"/>
                </a:lnTo>
                <a:lnTo>
                  <a:pt x="129" y="334"/>
                </a:lnTo>
                <a:lnTo>
                  <a:pt x="130" y="334"/>
                </a:lnTo>
                <a:lnTo>
                  <a:pt x="134" y="340"/>
                </a:lnTo>
                <a:lnTo>
                  <a:pt x="134" y="342"/>
                </a:lnTo>
                <a:lnTo>
                  <a:pt x="136" y="342"/>
                </a:lnTo>
                <a:lnTo>
                  <a:pt x="134" y="345"/>
                </a:lnTo>
                <a:lnTo>
                  <a:pt x="134" y="347"/>
                </a:lnTo>
                <a:lnTo>
                  <a:pt x="134" y="349"/>
                </a:lnTo>
                <a:lnTo>
                  <a:pt x="134" y="351"/>
                </a:lnTo>
                <a:lnTo>
                  <a:pt x="134" y="353"/>
                </a:lnTo>
                <a:lnTo>
                  <a:pt x="132" y="353"/>
                </a:lnTo>
                <a:lnTo>
                  <a:pt x="132" y="355"/>
                </a:lnTo>
                <a:lnTo>
                  <a:pt x="130" y="357"/>
                </a:lnTo>
                <a:lnTo>
                  <a:pt x="130" y="359"/>
                </a:lnTo>
                <a:lnTo>
                  <a:pt x="132" y="361"/>
                </a:lnTo>
                <a:lnTo>
                  <a:pt x="134" y="363"/>
                </a:lnTo>
                <a:lnTo>
                  <a:pt x="134" y="365"/>
                </a:lnTo>
                <a:lnTo>
                  <a:pt x="132" y="367"/>
                </a:lnTo>
                <a:lnTo>
                  <a:pt x="134" y="370"/>
                </a:lnTo>
                <a:lnTo>
                  <a:pt x="134" y="372"/>
                </a:lnTo>
                <a:lnTo>
                  <a:pt x="136" y="372"/>
                </a:lnTo>
                <a:lnTo>
                  <a:pt x="136" y="374"/>
                </a:lnTo>
                <a:lnTo>
                  <a:pt x="134" y="374"/>
                </a:lnTo>
                <a:lnTo>
                  <a:pt x="134" y="376"/>
                </a:lnTo>
                <a:lnTo>
                  <a:pt x="132" y="378"/>
                </a:lnTo>
                <a:lnTo>
                  <a:pt x="132" y="380"/>
                </a:lnTo>
                <a:lnTo>
                  <a:pt x="132" y="382"/>
                </a:lnTo>
                <a:lnTo>
                  <a:pt x="132" y="384"/>
                </a:lnTo>
                <a:lnTo>
                  <a:pt x="134" y="388"/>
                </a:lnTo>
                <a:lnTo>
                  <a:pt x="136" y="391"/>
                </a:lnTo>
                <a:lnTo>
                  <a:pt x="136" y="393"/>
                </a:lnTo>
                <a:lnTo>
                  <a:pt x="136" y="395"/>
                </a:lnTo>
                <a:lnTo>
                  <a:pt x="138" y="397"/>
                </a:lnTo>
                <a:lnTo>
                  <a:pt x="138" y="399"/>
                </a:lnTo>
                <a:lnTo>
                  <a:pt x="138" y="401"/>
                </a:lnTo>
                <a:lnTo>
                  <a:pt x="138" y="405"/>
                </a:lnTo>
                <a:lnTo>
                  <a:pt x="136" y="405"/>
                </a:lnTo>
                <a:lnTo>
                  <a:pt x="134" y="409"/>
                </a:lnTo>
                <a:lnTo>
                  <a:pt x="134" y="411"/>
                </a:lnTo>
                <a:lnTo>
                  <a:pt x="136" y="411"/>
                </a:lnTo>
                <a:lnTo>
                  <a:pt x="136" y="413"/>
                </a:lnTo>
                <a:lnTo>
                  <a:pt x="134" y="416"/>
                </a:lnTo>
                <a:lnTo>
                  <a:pt x="134" y="418"/>
                </a:lnTo>
                <a:lnTo>
                  <a:pt x="136" y="420"/>
                </a:lnTo>
                <a:lnTo>
                  <a:pt x="136" y="422"/>
                </a:lnTo>
                <a:lnTo>
                  <a:pt x="138" y="422"/>
                </a:lnTo>
                <a:lnTo>
                  <a:pt x="136" y="422"/>
                </a:lnTo>
                <a:lnTo>
                  <a:pt x="136" y="424"/>
                </a:lnTo>
                <a:lnTo>
                  <a:pt x="138" y="424"/>
                </a:lnTo>
                <a:lnTo>
                  <a:pt x="140" y="424"/>
                </a:lnTo>
                <a:lnTo>
                  <a:pt x="140" y="426"/>
                </a:lnTo>
                <a:lnTo>
                  <a:pt x="140" y="428"/>
                </a:lnTo>
                <a:lnTo>
                  <a:pt x="140" y="430"/>
                </a:lnTo>
                <a:lnTo>
                  <a:pt x="140" y="432"/>
                </a:lnTo>
                <a:lnTo>
                  <a:pt x="140" y="434"/>
                </a:lnTo>
                <a:lnTo>
                  <a:pt x="142" y="434"/>
                </a:lnTo>
                <a:lnTo>
                  <a:pt x="144" y="434"/>
                </a:lnTo>
                <a:lnTo>
                  <a:pt x="144" y="436"/>
                </a:lnTo>
                <a:lnTo>
                  <a:pt x="146" y="436"/>
                </a:lnTo>
                <a:lnTo>
                  <a:pt x="146" y="438"/>
                </a:lnTo>
                <a:lnTo>
                  <a:pt x="146" y="439"/>
                </a:lnTo>
                <a:lnTo>
                  <a:pt x="148" y="439"/>
                </a:lnTo>
                <a:lnTo>
                  <a:pt x="148" y="441"/>
                </a:lnTo>
                <a:lnTo>
                  <a:pt x="150" y="441"/>
                </a:lnTo>
                <a:lnTo>
                  <a:pt x="150" y="443"/>
                </a:lnTo>
                <a:lnTo>
                  <a:pt x="152" y="443"/>
                </a:lnTo>
                <a:lnTo>
                  <a:pt x="152" y="445"/>
                </a:lnTo>
                <a:lnTo>
                  <a:pt x="152" y="447"/>
                </a:lnTo>
                <a:lnTo>
                  <a:pt x="154" y="447"/>
                </a:lnTo>
                <a:lnTo>
                  <a:pt x="152" y="447"/>
                </a:lnTo>
                <a:lnTo>
                  <a:pt x="152" y="449"/>
                </a:lnTo>
                <a:lnTo>
                  <a:pt x="154" y="449"/>
                </a:lnTo>
                <a:lnTo>
                  <a:pt x="155" y="449"/>
                </a:lnTo>
                <a:lnTo>
                  <a:pt x="155" y="451"/>
                </a:lnTo>
                <a:lnTo>
                  <a:pt x="157" y="449"/>
                </a:lnTo>
                <a:lnTo>
                  <a:pt x="159" y="449"/>
                </a:lnTo>
                <a:lnTo>
                  <a:pt x="159" y="447"/>
                </a:lnTo>
                <a:lnTo>
                  <a:pt x="161" y="447"/>
                </a:lnTo>
                <a:lnTo>
                  <a:pt x="163" y="447"/>
                </a:lnTo>
                <a:lnTo>
                  <a:pt x="163" y="449"/>
                </a:lnTo>
                <a:lnTo>
                  <a:pt x="161" y="449"/>
                </a:lnTo>
                <a:lnTo>
                  <a:pt x="161" y="451"/>
                </a:lnTo>
                <a:lnTo>
                  <a:pt x="163" y="451"/>
                </a:lnTo>
                <a:lnTo>
                  <a:pt x="165" y="451"/>
                </a:lnTo>
                <a:lnTo>
                  <a:pt x="165" y="453"/>
                </a:lnTo>
                <a:lnTo>
                  <a:pt x="167" y="453"/>
                </a:lnTo>
                <a:lnTo>
                  <a:pt x="167" y="455"/>
                </a:lnTo>
                <a:lnTo>
                  <a:pt x="169" y="455"/>
                </a:lnTo>
                <a:lnTo>
                  <a:pt x="171" y="455"/>
                </a:lnTo>
                <a:lnTo>
                  <a:pt x="173" y="455"/>
                </a:lnTo>
                <a:lnTo>
                  <a:pt x="173" y="453"/>
                </a:lnTo>
                <a:lnTo>
                  <a:pt x="175" y="453"/>
                </a:lnTo>
                <a:lnTo>
                  <a:pt x="175" y="451"/>
                </a:lnTo>
                <a:lnTo>
                  <a:pt x="175" y="449"/>
                </a:lnTo>
                <a:lnTo>
                  <a:pt x="175" y="447"/>
                </a:lnTo>
                <a:lnTo>
                  <a:pt x="175" y="445"/>
                </a:lnTo>
                <a:lnTo>
                  <a:pt x="177" y="445"/>
                </a:lnTo>
                <a:lnTo>
                  <a:pt x="177" y="443"/>
                </a:lnTo>
                <a:lnTo>
                  <a:pt x="177" y="441"/>
                </a:lnTo>
                <a:lnTo>
                  <a:pt x="177" y="439"/>
                </a:lnTo>
                <a:lnTo>
                  <a:pt x="177" y="438"/>
                </a:lnTo>
                <a:lnTo>
                  <a:pt x="177" y="436"/>
                </a:lnTo>
                <a:lnTo>
                  <a:pt x="177" y="434"/>
                </a:lnTo>
                <a:lnTo>
                  <a:pt x="177" y="432"/>
                </a:lnTo>
                <a:lnTo>
                  <a:pt x="178" y="432"/>
                </a:lnTo>
                <a:lnTo>
                  <a:pt x="178" y="430"/>
                </a:lnTo>
                <a:lnTo>
                  <a:pt x="178" y="428"/>
                </a:lnTo>
                <a:lnTo>
                  <a:pt x="178" y="426"/>
                </a:lnTo>
                <a:lnTo>
                  <a:pt x="180" y="426"/>
                </a:lnTo>
                <a:lnTo>
                  <a:pt x="180" y="424"/>
                </a:lnTo>
                <a:lnTo>
                  <a:pt x="180" y="422"/>
                </a:lnTo>
                <a:lnTo>
                  <a:pt x="182" y="422"/>
                </a:lnTo>
                <a:lnTo>
                  <a:pt x="182" y="420"/>
                </a:lnTo>
                <a:lnTo>
                  <a:pt x="184" y="420"/>
                </a:lnTo>
                <a:lnTo>
                  <a:pt x="184" y="422"/>
                </a:lnTo>
                <a:lnTo>
                  <a:pt x="186" y="422"/>
                </a:lnTo>
                <a:lnTo>
                  <a:pt x="188" y="422"/>
                </a:lnTo>
                <a:lnTo>
                  <a:pt x="188" y="424"/>
                </a:lnTo>
                <a:lnTo>
                  <a:pt x="188" y="426"/>
                </a:lnTo>
                <a:lnTo>
                  <a:pt x="190" y="426"/>
                </a:lnTo>
                <a:lnTo>
                  <a:pt x="192" y="426"/>
                </a:lnTo>
                <a:lnTo>
                  <a:pt x="194" y="426"/>
                </a:lnTo>
                <a:lnTo>
                  <a:pt x="196" y="428"/>
                </a:lnTo>
                <a:lnTo>
                  <a:pt x="196" y="430"/>
                </a:lnTo>
                <a:lnTo>
                  <a:pt x="196" y="432"/>
                </a:lnTo>
                <a:lnTo>
                  <a:pt x="198" y="432"/>
                </a:lnTo>
                <a:lnTo>
                  <a:pt x="196" y="434"/>
                </a:lnTo>
                <a:lnTo>
                  <a:pt x="196" y="436"/>
                </a:lnTo>
                <a:lnTo>
                  <a:pt x="196" y="438"/>
                </a:lnTo>
                <a:lnTo>
                  <a:pt x="198" y="439"/>
                </a:lnTo>
                <a:lnTo>
                  <a:pt x="198" y="441"/>
                </a:lnTo>
                <a:lnTo>
                  <a:pt x="200" y="441"/>
                </a:lnTo>
                <a:lnTo>
                  <a:pt x="203" y="443"/>
                </a:lnTo>
                <a:lnTo>
                  <a:pt x="205" y="443"/>
                </a:lnTo>
                <a:lnTo>
                  <a:pt x="207" y="443"/>
                </a:lnTo>
                <a:lnTo>
                  <a:pt x="209" y="443"/>
                </a:lnTo>
                <a:lnTo>
                  <a:pt x="211" y="443"/>
                </a:lnTo>
                <a:lnTo>
                  <a:pt x="213" y="443"/>
                </a:lnTo>
                <a:lnTo>
                  <a:pt x="215" y="443"/>
                </a:lnTo>
                <a:lnTo>
                  <a:pt x="217" y="443"/>
                </a:lnTo>
                <a:lnTo>
                  <a:pt x="219" y="443"/>
                </a:lnTo>
                <a:lnTo>
                  <a:pt x="221" y="445"/>
                </a:lnTo>
                <a:lnTo>
                  <a:pt x="223" y="445"/>
                </a:lnTo>
                <a:lnTo>
                  <a:pt x="225" y="447"/>
                </a:lnTo>
                <a:lnTo>
                  <a:pt x="226" y="449"/>
                </a:lnTo>
                <a:lnTo>
                  <a:pt x="228" y="451"/>
                </a:lnTo>
                <a:lnTo>
                  <a:pt x="230" y="453"/>
                </a:lnTo>
                <a:lnTo>
                  <a:pt x="230" y="455"/>
                </a:lnTo>
                <a:lnTo>
                  <a:pt x="230" y="457"/>
                </a:lnTo>
                <a:lnTo>
                  <a:pt x="232" y="459"/>
                </a:lnTo>
                <a:lnTo>
                  <a:pt x="234" y="459"/>
                </a:lnTo>
                <a:lnTo>
                  <a:pt x="234" y="461"/>
                </a:lnTo>
                <a:lnTo>
                  <a:pt x="236" y="461"/>
                </a:lnTo>
                <a:lnTo>
                  <a:pt x="236" y="463"/>
                </a:lnTo>
                <a:lnTo>
                  <a:pt x="236" y="464"/>
                </a:lnTo>
                <a:lnTo>
                  <a:pt x="238" y="464"/>
                </a:lnTo>
                <a:lnTo>
                  <a:pt x="240" y="464"/>
                </a:lnTo>
                <a:lnTo>
                  <a:pt x="240" y="466"/>
                </a:lnTo>
                <a:lnTo>
                  <a:pt x="242" y="466"/>
                </a:lnTo>
                <a:lnTo>
                  <a:pt x="242" y="468"/>
                </a:lnTo>
                <a:lnTo>
                  <a:pt x="244" y="468"/>
                </a:lnTo>
                <a:lnTo>
                  <a:pt x="244" y="470"/>
                </a:lnTo>
                <a:lnTo>
                  <a:pt x="244" y="472"/>
                </a:lnTo>
                <a:lnTo>
                  <a:pt x="246" y="474"/>
                </a:lnTo>
                <a:lnTo>
                  <a:pt x="246" y="476"/>
                </a:lnTo>
                <a:lnTo>
                  <a:pt x="246" y="478"/>
                </a:lnTo>
                <a:lnTo>
                  <a:pt x="246" y="480"/>
                </a:lnTo>
                <a:lnTo>
                  <a:pt x="248" y="480"/>
                </a:lnTo>
                <a:lnTo>
                  <a:pt x="248" y="482"/>
                </a:lnTo>
                <a:lnTo>
                  <a:pt x="249" y="482"/>
                </a:lnTo>
                <a:lnTo>
                  <a:pt x="251" y="482"/>
                </a:lnTo>
                <a:lnTo>
                  <a:pt x="251" y="480"/>
                </a:lnTo>
                <a:lnTo>
                  <a:pt x="253" y="480"/>
                </a:lnTo>
                <a:lnTo>
                  <a:pt x="255" y="480"/>
                </a:lnTo>
                <a:lnTo>
                  <a:pt x="257" y="480"/>
                </a:lnTo>
                <a:lnTo>
                  <a:pt x="259" y="480"/>
                </a:lnTo>
                <a:lnTo>
                  <a:pt x="261" y="480"/>
                </a:lnTo>
                <a:lnTo>
                  <a:pt x="263" y="478"/>
                </a:lnTo>
                <a:lnTo>
                  <a:pt x="263" y="476"/>
                </a:lnTo>
                <a:lnTo>
                  <a:pt x="265" y="476"/>
                </a:lnTo>
                <a:lnTo>
                  <a:pt x="265" y="474"/>
                </a:lnTo>
                <a:lnTo>
                  <a:pt x="267" y="474"/>
                </a:lnTo>
                <a:lnTo>
                  <a:pt x="267" y="472"/>
                </a:lnTo>
                <a:lnTo>
                  <a:pt x="269" y="472"/>
                </a:lnTo>
                <a:lnTo>
                  <a:pt x="271" y="472"/>
                </a:lnTo>
                <a:lnTo>
                  <a:pt x="271" y="470"/>
                </a:lnTo>
                <a:lnTo>
                  <a:pt x="272" y="470"/>
                </a:lnTo>
                <a:lnTo>
                  <a:pt x="272" y="468"/>
                </a:lnTo>
                <a:lnTo>
                  <a:pt x="274" y="468"/>
                </a:lnTo>
                <a:lnTo>
                  <a:pt x="276" y="468"/>
                </a:lnTo>
                <a:lnTo>
                  <a:pt x="278" y="468"/>
                </a:lnTo>
                <a:lnTo>
                  <a:pt x="278" y="466"/>
                </a:lnTo>
                <a:lnTo>
                  <a:pt x="280" y="466"/>
                </a:lnTo>
                <a:lnTo>
                  <a:pt x="280" y="464"/>
                </a:lnTo>
                <a:lnTo>
                  <a:pt x="280" y="463"/>
                </a:lnTo>
                <a:lnTo>
                  <a:pt x="282" y="463"/>
                </a:lnTo>
                <a:lnTo>
                  <a:pt x="282" y="461"/>
                </a:lnTo>
                <a:lnTo>
                  <a:pt x="284" y="461"/>
                </a:lnTo>
                <a:lnTo>
                  <a:pt x="286" y="461"/>
                </a:lnTo>
                <a:lnTo>
                  <a:pt x="288" y="461"/>
                </a:lnTo>
                <a:lnTo>
                  <a:pt x="290" y="461"/>
                </a:lnTo>
                <a:lnTo>
                  <a:pt x="290" y="463"/>
                </a:lnTo>
                <a:lnTo>
                  <a:pt x="290" y="464"/>
                </a:lnTo>
                <a:lnTo>
                  <a:pt x="290" y="466"/>
                </a:lnTo>
                <a:lnTo>
                  <a:pt x="288" y="466"/>
                </a:lnTo>
                <a:lnTo>
                  <a:pt x="288" y="468"/>
                </a:lnTo>
                <a:lnTo>
                  <a:pt x="286" y="468"/>
                </a:lnTo>
                <a:lnTo>
                  <a:pt x="284" y="468"/>
                </a:lnTo>
                <a:lnTo>
                  <a:pt x="284" y="470"/>
                </a:lnTo>
                <a:lnTo>
                  <a:pt x="284" y="472"/>
                </a:lnTo>
                <a:lnTo>
                  <a:pt x="282" y="472"/>
                </a:lnTo>
                <a:lnTo>
                  <a:pt x="282" y="474"/>
                </a:lnTo>
                <a:lnTo>
                  <a:pt x="284" y="474"/>
                </a:lnTo>
                <a:lnTo>
                  <a:pt x="286" y="474"/>
                </a:lnTo>
                <a:lnTo>
                  <a:pt x="288" y="474"/>
                </a:lnTo>
                <a:lnTo>
                  <a:pt x="290" y="474"/>
                </a:lnTo>
                <a:lnTo>
                  <a:pt x="292" y="474"/>
                </a:lnTo>
                <a:lnTo>
                  <a:pt x="294" y="474"/>
                </a:lnTo>
                <a:lnTo>
                  <a:pt x="296" y="474"/>
                </a:lnTo>
                <a:lnTo>
                  <a:pt x="296" y="472"/>
                </a:lnTo>
                <a:lnTo>
                  <a:pt x="297" y="472"/>
                </a:lnTo>
                <a:lnTo>
                  <a:pt x="299" y="472"/>
                </a:lnTo>
                <a:lnTo>
                  <a:pt x="301" y="472"/>
                </a:lnTo>
                <a:lnTo>
                  <a:pt x="303" y="472"/>
                </a:lnTo>
                <a:lnTo>
                  <a:pt x="305" y="472"/>
                </a:lnTo>
                <a:lnTo>
                  <a:pt x="307" y="472"/>
                </a:lnTo>
                <a:lnTo>
                  <a:pt x="309" y="472"/>
                </a:lnTo>
                <a:lnTo>
                  <a:pt x="309" y="470"/>
                </a:lnTo>
                <a:lnTo>
                  <a:pt x="311" y="470"/>
                </a:lnTo>
                <a:lnTo>
                  <a:pt x="313" y="470"/>
                </a:lnTo>
                <a:lnTo>
                  <a:pt x="313" y="468"/>
                </a:lnTo>
                <a:lnTo>
                  <a:pt x="315" y="468"/>
                </a:lnTo>
                <a:lnTo>
                  <a:pt x="317" y="468"/>
                </a:lnTo>
                <a:lnTo>
                  <a:pt x="317" y="466"/>
                </a:lnTo>
                <a:lnTo>
                  <a:pt x="319" y="466"/>
                </a:lnTo>
                <a:lnTo>
                  <a:pt x="319" y="468"/>
                </a:lnTo>
                <a:lnTo>
                  <a:pt x="320" y="468"/>
                </a:lnTo>
                <a:lnTo>
                  <a:pt x="322" y="468"/>
                </a:lnTo>
                <a:lnTo>
                  <a:pt x="322" y="470"/>
                </a:lnTo>
                <a:lnTo>
                  <a:pt x="324" y="470"/>
                </a:lnTo>
                <a:lnTo>
                  <a:pt x="326" y="470"/>
                </a:lnTo>
                <a:lnTo>
                  <a:pt x="328" y="470"/>
                </a:lnTo>
                <a:lnTo>
                  <a:pt x="328" y="472"/>
                </a:lnTo>
                <a:lnTo>
                  <a:pt x="330" y="472"/>
                </a:lnTo>
                <a:lnTo>
                  <a:pt x="330" y="474"/>
                </a:lnTo>
                <a:lnTo>
                  <a:pt x="332" y="474"/>
                </a:lnTo>
                <a:lnTo>
                  <a:pt x="332" y="476"/>
                </a:lnTo>
                <a:lnTo>
                  <a:pt x="334" y="476"/>
                </a:lnTo>
                <a:lnTo>
                  <a:pt x="334" y="478"/>
                </a:lnTo>
                <a:lnTo>
                  <a:pt x="336" y="478"/>
                </a:lnTo>
                <a:lnTo>
                  <a:pt x="336" y="480"/>
                </a:lnTo>
                <a:lnTo>
                  <a:pt x="336" y="482"/>
                </a:lnTo>
                <a:lnTo>
                  <a:pt x="334" y="482"/>
                </a:lnTo>
                <a:lnTo>
                  <a:pt x="334" y="484"/>
                </a:lnTo>
                <a:lnTo>
                  <a:pt x="332" y="484"/>
                </a:lnTo>
                <a:lnTo>
                  <a:pt x="332" y="486"/>
                </a:lnTo>
                <a:lnTo>
                  <a:pt x="332" y="487"/>
                </a:lnTo>
                <a:lnTo>
                  <a:pt x="332" y="489"/>
                </a:lnTo>
                <a:lnTo>
                  <a:pt x="332" y="491"/>
                </a:lnTo>
                <a:lnTo>
                  <a:pt x="334" y="491"/>
                </a:lnTo>
                <a:lnTo>
                  <a:pt x="334" y="493"/>
                </a:lnTo>
                <a:lnTo>
                  <a:pt x="336" y="493"/>
                </a:lnTo>
                <a:lnTo>
                  <a:pt x="336" y="495"/>
                </a:lnTo>
                <a:lnTo>
                  <a:pt x="338" y="495"/>
                </a:lnTo>
                <a:lnTo>
                  <a:pt x="340" y="495"/>
                </a:lnTo>
                <a:lnTo>
                  <a:pt x="340" y="497"/>
                </a:lnTo>
                <a:lnTo>
                  <a:pt x="340" y="499"/>
                </a:lnTo>
                <a:lnTo>
                  <a:pt x="340" y="501"/>
                </a:lnTo>
                <a:lnTo>
                  <a:pt x="340" y="503"/>
                </a:lnTo>
                <a:lnTo>
                  <a:pt x="338" y="505"/>
                </a:lnTo>
                <a:lnTo>
                  <a:pt x="338" y="507"/>
                </a:lnTo>
                <a:lnTo>
                  <a:pt x="338" y="509"/>
                </a:lnTo>
                <a:lnTo>
                  <a:pt x="338" y="511"/>
                </a:lnTo>
                <a:lnTo>
                  <a:pt x="336" y="511"/>
                </a:lnTo>
                <a:lnTo>
                  <a:pt x="336" y="512"/>
                </a:lnTo>
                <a:lnTo>
                  <a:pt x="336" y="514"/>
                </a:lnTo>
                <a:lnTo>
                  <a:pt x="336" y="516"/>
                </a:lnTo>
                <a:lnTo>
                  <a:pt x="338" y="518"/>
                </a:lnTo>
                <a:lnTo>
                  <a:pt x="340" y="518"/>
                </a:lnTo>
                <a:lnTo>
                  <a:pt x="342" y="518"/>
                </a:lnTo>
                <a:lnTo>
                  <a:pt x="342" y="520"/>
                </a:lnTo>
                <a:lnTo>
                  <a:pt x="343" y="522"/>
                </a:lnTo>
                <a:lnTo>
                  <a:pt x="345" y="522"/>
                </a:lnTo>
                <a:lnTo>
                  <a:pt x="347" y="522"/>
                </a:lnTo>
                <a:lnTo>
                  <a:pt x="349" y="522"/>
                </a:lnTo>
                <a:lnTo>
                  <a:pt x="351" y="522"/>
                </a:lnTo>
                <a:lnTo>
                  <a:pt x="351" y="524"/>
                </a:lnTo>
                <a:lnTo>
                  <a:pt x="353" y="524"/>
                </a:lnTo>
                <a:lnTo>
                  <a:pt x="353" y="522"/>
                </a:lnTo>
                <a:lnTo>
                  <a:pt x="355" y="522"/>
                </a:lnTo>
                <a:lnTo>
                  <a:pt x="355" y="520"/>
                </a:lnTo>
                <a:lnTo>
                  <a:pt x="355" y="518"/>
                </a:lnTo>
                <a:lnTo>
                  <a:pt x="355" y="516"/>
                </a:lnTo>
                <a:lnTo>
                  <a:pt x="357" y="516"/>
                </a:lnTo>
                <a:lnTo>
                  <a:pt x="357" y="514"/>
                </a:lnTo>
                <a:lnTo>
                  <a:pt x="359" y="514"/>
                </a:lnTo>
                <a:lnTo>
                  <a:pt x="361" y="514"/>
                </a:lnTo>
                <a:lnTo>
                  <a:pt x="361" y="512"/>
                </a:lnTo>
                <a:lnTo>
                  <a:pt x="363" y="512"/>
                </a:lnTo>
                <a:lnTo>
                  <a:pt x="365" y="512"/>
                </a:lnTo>
                <a:lnTo>
                  <a:pt x="365" y="511"/>
                </a:lnTo>
                <a:lnTo>
                  <a:pt x="367" y="511"/>
                </a:lnTo>
                <a:lnTo>
                  <a:pt x="368" y="511"/>
                </a:lnTo>
                <a:lnTo>
                  <a:pt x="370" y="511"/>
                </a:lnTo>
                <a:lnTo>
                  <a:pt x="372" y="511"/>
                </a:lnTo>
                <a:lnTo>
                  <a:pt x="372" y="512"/>
                </a:lnTo>
                <a:lnTo>
                  <a:pt x="372" y="514"/>
                </a:lnTo>
                <a:lnTo>
                  <a:pt x="374" y="514"/>
                </a:lnTo>
                <a:lnTo>
                  <a:pt x="374" y="516"/>
                </a:lnTo>
                <a:lnTo>
                  <a:pt x="376" y="516"/>
                </a:lnTo>
                <a:lnTo>
                  <a:pt x="376" y="518"/>
                </a:lnTo>
                <a:lnTo>
                  <a:pt x="378" y="520"/>
                </a:lnTo>
                <a:lnTo>
                  <a:pt x="382" y="526"/>
                </a:lnTo>
                <a:lnTo>
                  <a:pt x="384" y="528"/>
                </a:lnTo>
                <a:lnTo>
                  <a:pt x="386" y="530"/>
                </a:lnTo>
                <a:lnTo>
                  <a:pt x="388" y="532"/>
                </a:lnTo>
                <a:lnTo>
                  <a:pt x="390" y="535"/>
                </a:lnTo>
                <a:lnTo>
                  <a:pt x="391" y="539"/>
                </a:lnTo>
                <a:lnTo>
                  <a:pt x="393" y="541"/>
                </a:lnTo>
                <a:lnTo>
                  <a:pt x="395" y="547"/>
                </a:lnTo>
                <a:lnTo>
                  <a:pt x="395" y="551"/>
                </a:lnTo>
                <a:lnTo>
                  <a:pt x="397" y="553"/>
                </a:lnTo>
                <a:lnTo>
                  <a:pt x="399" y="557"/>
                </a:lnTo>
                <a:lnTo>
                  <a:pt x="403" y="560"/>
                </a:lnTo>
                <a:lnTo>
                  <a:pt x="405" y="560"/>
                </a:lnTo>
                <a:lnTo>
                  <a:pt x="409" y="562"/>
                </a:lnTo>
                <a:lnTo>
                  <a:pt x="409" y="564"/>
                </a:lnTo>
                <a:lnTo>
                  <a:pt x="411" y="566"/>
                </a:lnTo>
                <a:lnTo>
                  <a:pt x="409" y="568"/>
                </a:lnTo>
                <a:lnTo>
                  <a:pt x="407" y="570"/>
                </a:lnTo>
                <a:lnTo>
                  <a:pt x="405" y="572"/>
                </a:lnTo>
                <a:lnTo>
                  <a:pt x="403" y="574"/>
                </a:lnTo>
                <a:lnTo>
                  <a:pt x="401" y="574"/>
                </a:lnTo>
                <a:lnTo>
                  <a:pt x="399" y="576"/>
                </a:lnTo>
                <a:lnTo>
                  <a:pt x="399" y="578"/>
                </a:lnTo>
                <a:lnTo>
                  <a:pt x="401" y="580"/>
                </a:lnTo>
                <a:lnTo>
                  <a:pt x="401" y="582"/>
                </a:lnTo>
                <a:lnTo>
                  <a:pt x="403" y="583"/>
                </a:lnTo>
                <a:lnTo>
                  <a:pt x="405" y="585"/>
                </a:lnTo>
                <a:lnTo>
                  <a:pt x="409" y="587"/>
                </a:lnTo>
                <a:lnTo>
                  <a:pt x="409" y="589"/>
                </a:lnTo>
                <a:lnTo>
                  <a:pt x="411" y="591"/>
                </a:lnTo>
                <a:lnTo>
                  <a:pt x="413" y="593"/>
                </a:lnTo>
                <a:lnTo>
                  <a:pt x="413" y="597"/>
                </a:lnTo>
                <a:lnTo>
                  <a:pt x="411" y="597"/>
                </a:lnTo>
                <a:lnTo>
                  <a:pt x="407" y="597"/>
                </a:lnTo>
                <a:lnTo>
                  <a:pt x="403" y="597"/>
                </a:lnTo>
                <a:lnTo>
                  <a:pt x="401" y="597"/>
                </a:lnTo>
                <a:lnTo>
                  <a:pt x="399" y="597"/>
                </a:lnTo>
                <a:lnTo>
                  <a:pt x="397" y="597"/>
                </a:lnTo>
                <a:lnTo>
                  <a:pt x="395" y="599"/>
                </a:lnTo>
                <a:lnTo>
                  <a:pt x="393" y="601"/>
                </a:lnTo>
                <a:lnTo>
                  <a:pt x="393" y="603"/>
                </a:lnTo>
                <a:lnTo>
                  <a:pt x="391" y="605"/>
                </a:lnTo>
                <a:lnTo>
                  <a:pt x="390" y="607"/>
                </a:lnTo>
                <a:lnTo>
                  <a:pt x="388" y="607"/>
                </a:lnTo>
                <a:lnTo>
                  <a:pt x="386" y="607"/>
                </a:lnTo>
                <a:lnTo>
                  <a:pt x="382" y="607"/>
                </a:lnTo>
                <a:lnTo>
                  <a:pt x="378" y="608"/>
                </a:lnTo>
                <a:lnTo>
                  <a:pt x="376" y="608"/>
                </a:lnTo>
                <a:lnTo>
                  <a:pt x="372" y="608"/>
                </a:lnTo>
                <a:lnTo>
                  <a:pt x="370" y="608"/>
                </a:lnTo>
                <a:lnTo>
                  <a:pt x="368" y="608"/>
                </a:lnTo>
                <a:lnTo>
                  <a:pt x="367" y="608"/>
                </a:lnTo>
                <a:lnTo>
                  <a:pt x="365" y="608"/>
                </a:lnTo>
                <a:lnTo>
                  <a:pt x="363" y="607"/>
                </a:lnTo>
                <a:lnTo>
                  <a:pt x="361" y="607"/>
                </a:lnTo>
                <a:lnTo>
                  <a:pt x="359" y="607"/>
                </a:lnTo>
                <a:lnTo>
                  <a:pt x="359" y="605"/>
                </a:lnTo>
                <a:lnTo>
                  <a:pt x="357" y="603"/>
                </a:lnTo>
                <a:lnTo>
                  <a:pt x="355" y="601"/>
                </a:lnTo>
                <a:lnTo>
                  <a:pt x="353" y="599"/>
                </a:lnTo>
                <a:lnTo>
                  <a:pt x="351" y="597"/>
                </a:lnTo>
                <a:lnTo>
                  <a:pt x="351" y="595"/>
                </a:lnTo>
                <a:lnTo>
                  <a:pt x="349" y="595"/>
                </a:lnTo>
                <a:lnTo>
                  <a:pt x="349" y="593"/>
                </a:lnTo>
                <a:lnTo>
                  <a:pt x="347" y="593"/>
                </a:lnTo>
                <a:lnTo>
                  <a:pt x="345" y="591"/>
                </a:lnTo>
                <a:lnTo>
                  <a:pt x="343" y="591"/>
                </a:lnTo>
                <a:lnTo>
                  <a:pt x="342" y="591"/>
                </a:lnTo>
                <a:lnTo>
                  <a:pt x="340" y="591"/>
                </a:lnTo>
                <a:lnTo>
                  <a:pt x="338" y="591"/>
                </a:lnTo>
                <a:lnTo>
                  <a:pt x="336" y="591"/>
                </a:lnTo>
                <a:lnTo>
                  <a:pt x="336" y="589"/>
                </a:lnTo>
                <a:lnTo>
                  <a:pt x="334" y="589"/>
                </a:lnTo>
                <a:lnTo>
                  <a:pt x="334" y="587"/>
                </a:lnTo>
                <a:lnTo>
                  <a:pt x="334" y="585"/>
                </a:lnTo>
                <a:lnTo>
                  <a:pt x="334" y="583"/>
                </a:lnTo>
                <a:lnTo>
                  <a:pt x="334" y="582"/>
                </a:lnTo>
                <a:lnTo>
                  <a:pt x="332" y="582"/>
                </a:lnTo>
                <a:lnTo>
                  <a:pt x="332" y="580"/>
                </a:lnTo>
                <a:lnTo>
                  <a:pt x="330" y="580"/>
                </a:lnTo>
                <a:lnTo>
                  <a:pt x="328" y="578"/>
                </a:lnTo>
                <a:lnTo>
                  <a:pt x="328" y="576"/>
                </a:lnTo>
                <a:lnTo>
                  <a:pt x="326" y="574"/>
                </a:lnTo>
                <a:lnTo>
                  <a:pt x="324" y="574"/>
                </a:lnTo>
                <a:lnTo>
                  <a:pt x="322" y="574"/>
                </a:lnTo>
                <a:lnTo>
                  <a:pt x="322" y="576"/>
                </a:lnTo>
                <a:lnTo>
                  <a:pt x="320" y="576"/>
                </a:lnTo>
                <a:lnTo>
                  <a:pt x="319" y="576"/>
                </a:lnTo>
                <a:lnTo>
                  <a:pt x="317" y="576"/>
                </a:lnTo>
                <a:lnTo>
                  <a:pt x="317" y="578"/>
                </a:lnTo>
                <a:lnTo>
                  <a:pt x="315" y="578"/>
                </a:lnTo>
                <a:lnTo>
                  <a:pt x="315" y="576"/>
                </a:lnTo>
                <a:lnTo>
                  <a:pt x="313" y="576"/>
                </a:lnTo>
                <a:lnTo>
                  <a:pt x="311" y="576"/>
                </a:lnTo>
                <a:lnTo>
                  <a:pt x="309" y="576"/>
                </a:lnTo>
                <a:lnTo>
                  <a:pt x="309" y="578"/>
                </a:lnTo>
                <a:lnTo>
                  <a:pt x="309" y="576"/>
                </a:lnTo>
                <a:lnTo>
                  <a:pt x="307" y="576"/>
                </a:lnTo>
                <a:lnTo>
                  <a:pt x="307" y="578"/>
                </a:lnTo>
                <a:lnTo>
                  <a:pt x="305" y="578"/>
                </a:lnTo>
                <a:lnTo>
                  <a:pt x="303" y="578"/>
                </a:lnTo>
                <a:lnTo>
                  <a:pt x="301" y="578"/>
                </a:lnTo>
                <a:lnTo>
                  <a:pt x="299" y="578"/>
                </a:lnTo>
                <a:lnTo>
                  <a:pt x="297" y="578"/>
                </a:lnTo>
                <a:lnTo>
                  <a:pt x="296" y="578"/>
                </a:lnTo>
                <a:lnTo>
                  <a:pt x="294" y="578"/>
                </a:lnTo>
                <a:lnTo>
                  <a:pt x="292" y="578"/>
                </a:lnTo>
                <a:lnTo>
                  <a:pt x="290" y="576"/>
                </a:lnTo>
                <a:lnTo>
                  <a:pt x="288" y="576"/>
                </a:lnTo>
                <a:lnTo>
                  <a:pt x="286" y="576"/>
                </a:lnTo>
                <a:lnTo>
                  <a:pt x="284" y="576"/>
                </a:lnTo>
                <a:lnTo>
                  <a:pt x="284" y="574"/>
                </a:lnTo>
                <a:lnTo>
                  <a:pt x="282" y="574"/>
                </a:lnTo>
                <a:lnTo>
                  <a:pt x="280" y="574"/>
                </a:lnTo>
                <a:lnTo>
                  <a:pt x="278" y="574"/>
                </a:lnTo>
                <a:lnTo>
                  <a:pt x="276" y="574"/>
                </a:lnTo>
                <a:lnTo>
                  <a:pt x="274" y="576"/>
                </a:lnTo>
                <a:lnTo>
                  <a:pt x="272" y="578"/>
                </a:lnTo>
                <a:lnTo>
                  <a:pt x="272" y="580"/>
                </a:lnTo>
                <a:lnTo>
                  <a:pt x="271" y="582"/>
                </a:lnTo>
                <a:lnTo>
                  <a:pt x="269" y="582"/>
                </a:lnTo>
                <a:lnTo>
                  <a:pt x="267" y="582"/>
                </a:lnTo>
                <a:lnTo>
                  <a:pt x="265" y="580"/>
                </a:lnTo>
                <a:lnTo>
                  <a:pt x="263" y="580"/>
                </a:lnTo>
                <a:lnTo>
                  <a:pt x="261" y="580"/>
                </a:lnTo>
                <a:lnTo>
                  <a:pt x="259" y="580"/>
                </a:lnTo>
                <a:lnTo>
                  <a:pt x="255" y="578"/>
                </a:lnTo>
                <a:lnTo>
                  <a:pt x="253" y="576"/>
                </a:lnTo>
                <a:lnTo>
                  <a:pt x="251" y="574"/>
                </a:lnTo>
                <a:lnTo>
                  <a:pt x="249" y="574"/>
                </a:lnTo>
                <a:lnTo>
                  <a:pt x="248" y="572"/>
                </a:lnTo>
                <a:lnTo>
                  <a:pt x="248" y="570"/>
                </a:lnTo>
                <a:lnTo>
                  <a:pt x="246" y="568"/>
                </a:lnTo>
                <a:lnTo>
                  <a:pt x="244" y="568"/>
                </a:lnTo>
                <a:lnTo>
                  <a:pt x="242" y="566"/>
                </a:lnTo>
                <a:lnTo>
                  <a:pt x="240" y="566"/>
                </a:lnTo>
                <a:lnTo>
                  <a:pt x="240" y="564"/>
                </a:lnTo>
                <a:lnTo>
                  <a:pt x="238" y="564"/>
                </a:lnTo>
                <a:lnTo>
                  <a:pt x="238" y="562"/>
                </a:lnTo>
                <a:lnTo>
                  <a:pt x="236" y="562"/>
                </a:lnTo>
                <a:lnTo>
                  <a:pt x="234" y="562"/>
                </a:lnTo>
                <a:lnTo>
                  <a:pt x="232" y="562"/>
                </a:lnTo>
                <a:lnTo>
                  <a:pt x="232" y="564"/>
                </a:lnTo>
                <a:lnTo>
                  <a:pt x="230" y="564"/>
                </a:lnTo>
                <a:lnTo>
                  <a:pt x="228" y="564"/>
                </a:lnTo>
                <a:lnTo>
                  <a:pt x="226" y="564"/>
                </a:lnTo>
                <a:lnTo>
                  <a:pt x="226" y="566"/>
                </a:lnTo>
                <a:lnTo>
                  <a:pt x="225" y="564"/>
                </a:lnTo>
                <a:lnTo>
                  <a:pt x="225" y="566"/>
                </a:lnTo>
                <a:lnTo>
                  <a:pt x="225" y="568"/>
                </a:lnTo>
                <a:lnTo>
                  <a:pt x="223" y="568"/>
                </a:lnTo>
                <a:lnTo>
                  <a:pt x="221" y="568"/>
                </a:lnTo>
                <a:lnTo>
                  <a:pt x="219" y="566"/>
                </a:lnTo>
                <a:lnTo>
                  <a:pt x="217" y="566"/>
                </a:lnTo>
                <a:lnTo>
                  <a:pt x="215" y="566"/>
                </a:lnTo>
                <a:lnTo>
                  <a:pt x="213" y="566"/>
                </a:lnTo>
                <a:lnTo>
                  <a:pt x="213" y="568"/>
                </a:lnTo>
                <a:lnTo>
                  <a:pt x="213" y="570"/>
                </a:lnTo>
                <a:lnTo>
                  <a:pt x="213" y="572"/>
                </a:lnTo>
                <a:lnTo>
                  <a:pt x="211" y="572"/>
                </a:lnTo>
                <a:lnTo>
                  <a:pt x="209" y="572"/>
                </a:lnTo>
                <a:lnTo>
                  <a:pt x="209" y="574"/>
                </a:lnTo>
                <a:lnTo>
                  <a:pt x="209" y="576"/>
                </a:lnTo>
                <a:lnTo>
                  <a:pt x="209" y="578"/>
                </a:lnTo>
                <a:lnTo>
                  <a:pt x="211" y="580"/>
                </a:lnTo>
                <a:lnTo>
                  <a:pt x="211" y="582"/>
                </a:lnTo>
                <a:lnTo>
                  <a:pt x="211" y="583"/>
                </a:lnTo>
                <a:lnTo>
                  <a:pt x="211" y="585"/>
                </a:lnTo>
                <a:lnTo>
                  <a:pt x="211" y="587"/>
                </a:lnTo>
                <a:lnTo>
                  <a:pt x="211" y="589"/>
                </a:lnTo>
                <a:lnTo>
                  <a:pt x="213" y="591"/>
                </a:lnTo>
                <a:lnTo>
                  <a:pt x="211" y="591"/>
                </a:lnTo>
                <a:lnTo>
                  <a:pt x="211" y="593"/>
                </a:lnTo>
                <a:lnTo>
                  <a:pt x="209" y="595"/>
                </a:lnTo>
                <a:lnTo>
                  <a:pt x="207" y="595"/>
                </a:lnTo>
                <a:lnTo>
                  <a:pt x="205" y="597"/>
                </a:lnTo>
                <a:lnTo>
                  <a:pt x="203" y="597"/>
                </a:lnTo>
                <a:lnTo>
                  <a:pt x="201" y="597"/>
                </a:lnTo>
                <a:lnTo>
                  <a:pt x="200" y="597"/>
                </a:lnTo>
                <a:lnTo>
                  <a:pt x="198" y="597"/>
                </a:lnTo>
                <a:lnTo>
                  <a:pt x="196" y="599"/>
                </a:lnTo>
                <a:lnTo>
                  <a:pt x="192" y="599"/>
                </a:lnTo>
                <a:lnTo>
                  <a:pt x="190" y="599"/>
                </a:lnTo>
                <a:lnTo>
                  <a:pt x="188" y="599"/>
                </a:lnTo>
                <a:lnTo>
                  <a:pt x="186" y="597"/>
                </a:lnTo>
                <a:lnTo>
                  <a:pt x="184" y="597"/>
                </a:lnTo>
                <a:lnTo>
                  <a:pt x="182" y="597"/>
                </a:lnTo>
                <a:lnTo>
                  <a:pt x="180" y="597"/>
                </a:lnTo>
                <a:lnTo>
                  <a:pt x="178" y="597"/>
                </a:lnTo>
                <a:lnTo>
                  <a:pt x="177" y="597"/>
                </a:lnTo>
                <a:lnTo>
                  <a:pt x="175" y="597"/>
                </a:lnTo>
                <a:lnTo>
                  <a:pt x="173" y="597"/>
                </a:lnTo>
                <a:lnTo>
                  <a:pt x="171" y="599"/>
                </a:lnTo>
                <a:lnTo>
                  <a:pt x="171" y="601"/>
                </a:lnTo>
                <a:lnTo>
                  <a:pt x="171" y="603"/>
                </a:lnTo>
                <a:lnTo>
                  <a:pt x="171" y="605"/>
                </a:lnTo>
                <a:lnTo>
                  <a:pt x="169" y="607"/>
                </a:lnTo>
                <a:lnTo>
                  <a:pt x="167" y="607"/>
                </a:lnTo>
                <a:lnTo>
                  <a:pt x="165" y="608"/>
                </a:lnTo>
                <a:lnTo>
                  <a:pt x="165" y="610"/>
                </a:lnTo>
                <a:lnTo>
                  <a:pt x="165" y="612"/>
                </a:lnTo>
                <a:lnTo>
                  <a:pt x="167" y="614"/>
                </a:lnTo>
                <a:lnTo>
                  <a:pt x="167" y="616"/>
                </a:lnTo>
                <a:lnTo>
                  <a:pt x="165" y="616"/>
                </a:lnTo>
                <a:lnTo>
                  <a:pt x="163" y="618"/>
                </a:lnTo>
                <a:lnTo>
                  <a:pt x="161" y="618"/>
                </a:lnTo>
                <a:lnTo>
                  <a:pt x="159" y="618"/>
                </a:lnTo>
                <a:lnTo>
                  <a:pt x="157" y="618"/>
                </a:lnTo>
                <a:lnTo>
                  <a:pt x="157" y="620"/>
                </a:lnTo>
                <a:lnTo>
                  <a:pt x="155" y="620"/>
                </a:lnTo>
                <a:lnTo>
                  <a:pt x="154" y="620"/>
                </a:lnTo>
                <a:lnTo>
                  <a:pt x="154" y="622"/>
                </a:lnTo>
                <a:lnTo>
                  <a:pt x="154" y="624"/>
                </a:lnTo>
                <a:lnTo>
                  <a:pt x="154" y="626"/>
                </a:lnTo>
                <a:lnTo>
                  <a:pt x="154" y="628"/>
                </a:lnTo>
                <a:lnTo>
                  <a:pt x="152" y="630"/>
                </a:lnTo>
                <a:lnTo>
                  <a:pt x="152" y="631"/>
                </a:lnTo>
                <a:lnTo>
                  <a:pt x="150" y="631"/>
                </a:lnTo>
                <a:lnTo>
                  <a:pt x="148" y="631"/>
                </a:lnTo>
                <a:lnTo>
                  <a:pt x="148" y="633"/>
                </a:lnTo>
                <a:lnTo>
                  <a:pt x="146" y="633"/>
                </a:lnTo>
                <a:lnTo>
                  <a:pt x="146" y="631"/>
                </a:lnTo>
                <a:lnTo>
                  <a:pt x="144" y="631"/>
                </a:lnTo>
                <a:lnTo>
                  <a:pt x="142" y="631"/>
                </a:lnTo>
                <a:lnTo>
                  <a:pt x="140" y="631"/>
                </a:lnTo>
                <a:lnTo>
                  <a:pt x="138" y="631"/>
                </a:lnTo>
                <a:lnTo>
                  <a:pt x="136" y="631"/>
                </a:lnTo>
                <a:lnTo>
                  <a:pt x="136" y="633"/>
                </a:lnTo>
                <a:lnTo>
                  <a:pt x="134" y="631"/>
                </a:lnTo>
                <a:lnTo>
                  <a:pt x="132" y="631"/>
                </a:lnTo>
                <a:lnTo>
                  <a:pt x="132" y="633"/>
                </a:lnTo>
                <a:lnTo>
                  <a:pt x="130" y="633"/>
                </a:lnTo>
                <a:lnTo>
                  <a:pt x="129" y="633"/>
                </a:lnTo>
                <a:lnTo>
                  <a:pt x="129" y="635"/>
                </a:lnTo>
                <a:lnTo>
                  <a:pt x="127" y="635"/>
                </a:lnTo>
                <a:lnTo>
                  <a:pt x="127" y="633"/>
                </a:lnTo>
                <a:lnTo>
                  <a:pt x="125" y="633"/>
                </a:lnTo>
                <a:lnTo>
                  <a:pt x="125" y="635"/>
                </a:lnTo>
                <a:lnTo>
                  <a:pt x="125" y="633"/>
                </a:lnTo>
                <a:lnTo>
                  <a:pt x="123" y="633"/>
                </a:lnTo>
                <a:lnTo>
                  <a:pt x="121" y="633"/>
                </a:lnTo>
                <a:lnTo>
                  <a:pt x="121" y="631"/>
                </a:lnTo>
                <a:lnTo>
                  <a:pt x="121" y="630"/>
                </a:lnTo>
                <a:lnTo>
                  <a:pt x="123" y="630"/>
                </a:lnTo>
                <a:lnTo>
                  <a:pt x="123" y="628"/>
                </a:lnTo>
                <a:lnTo>
                  <a:pt x="123" y="626"/>
                </a:lnTo>
                <a:lnTo>
                  <a:pt x="125" y="626"/>
                </a:lnTo>
                <a:lnTo>
                  <a:pt x="123" y="626"/>
                </a:lnTo>
                <a:lnTo>
                  <a:pt x="123" y="624"/>
                </a:lnTo>
                <a:lnTo>
                  <a:pt x="125" y="624"/>
                </a:lnTo>
                <a:lnTo>
                  <a:pt x="125" y="622"/>
                </a:lnTo>
                <a:lnTo>
                  <a:pt x="127" y="622"/>
                </a:lnTo>
                <a:lnTo>
                  <a:pt x="129" y="622"/>
                </a:lnTo>
                <a:lnTo>
                  <a:pt x="129" y="620"/>
                </a:lnTo>
                <a:lnTo>
                  <a:pt x="129" y="618"/>
                </a:lnTo>
                <a:lnTo>
                  <a:pt x="129" y="616"/>
                </a:lnTo>
                <a:lnTo>
                  <a:pt x="127" y="616"/>
                </a:lnTo>
                <a:lnTo>
                  <a:pt x="127" y="614"/>
                </a:lnTo>
                <a:lnTo>
                  <a:pt x="127" y="612"/>
                </a:lnTo>
                <a:lnTo>
                  <a:pt x="125" y="612"/>
                </a:lnTo>
                <a:lnTo>
                  <a:pt x="125" y="610"/>
                </a:lnTo>
                <a:lnTo>
                  <a:pt x="125" y="608"/>
                </a:lnTo>
                <a:lnTo>
                  <a:pt x="123" y="608"/>
                </a:lnTo>
                <a:lnTo>
                  <a:pt x="123" y="607"/>
                </a:lnTo>
                <a:lnTo>
                  <a:pt x="123" y="605"/>
                </a:lnTo>
                <a:lnTo>
                  <a:pt x="123" y="603"/>
                </a:lnTo>
                <a:lnTo>
                  <a:pt x="123" y="601"/>
                </a:lnTo>
                <a:lnTo>
                  <a:pt x="121" y="601"/>
                </a:lnTo>
                <a:lnTo>
                  <a:pt x="121" y="599"/>
                </a:lnTo>
                <a:lnTo>
                  <a:pt x="123" y="599"/>
                </a:lnTo>
                <a:lnTo>
                  <a:pt x="123" y="597"/>
                </a:lnTo>
                <a:lnTo>
                  <a:pt x="123" y="595"/>
                </a:lnTo>
                <a:lnTo>
                  <a:pt x="123" y="593"/>
                </a:lnTo>
                <a:lnTo>
                  <a:pt x="121" y="593"/>
                </a:lnTo>
                <a:lnTo>
                  <a:pt x="121" y="591"/>
                </a:lnTo>
                <a:lnTo>
                  <a:pt x="121" y="589"/>
                </a:lnTo>
                <a:lnTo>
                  <a:pt x="119" y="589"/>
                </a:lnTo>
                <a:lnTo>
                  <a:pt x="117" y="589"/>
                </a:lnTo>
                <a:lnTo>
                  <a:pt x="117" y="587"/>
                </a:lnTo>
                <a:lnTo>
                  <a:pt x="115" y="587"/>
                </a:lnTo>
                <a:lnTo>
                  <a:pt x="117" y="587"/>
                </a:lnTo>
                <a:lnTo>
                  <a:pt x="117" y="585"/>
                </a:lnTo>
                <a:lnTo>
                  <a:pt x="119" y="585"/>
                </a:lnTo>
                <a:lnTo>
                  <a:pt x="121" y="583"/>
                </a:lnTo>
                <a:lnTo>
                  <a:pt x="119" y="583"/>
                </a:lnTo>
                <a:lnTo>
                  <a:pt x="119" y="582"/>
                </a:lnTo>
                <a:lnTo>
                  <a:pt x="117" y="582"/>
                </a:lnTo>
                <a:lnTo>
                  <a:pt x="117" y="580"/>
                </a:lnTo>
                <a:lnTo>
                  <a:pt x="115" y="580"/>
                </a:lnTo>
                <a:lnTo>
                  <a:pt x="115" y="578"/>
                </a:lnTo>
                <a:lnTo>
                  <a:pt x="115" y="576"/>
                </a:lnTo>
                <a:lnTo>
                  <a:pt x="117" y="576"/>
                </a:lnTo>
                <a:lnTo>
                  <a:pt x="119" y="576"/>
                </a:lnTo>
                <a:lnTo>
                  <a:pt x="119" y="574"/>
                </a:lnTo>
                <a:lnTo>
                  <a:pt x="119" y="572"/>
                </a:lnTo>
                <a:lnTo>
                  <a:pt x="119" y="570"/>
                </a:lnTo>
                <a:lnTo>
                  <a:pt x="119" y="568"/>
                </a:lnTo>
                <a:lnTo>
                  <a:pt x="117" y="568"/>
                </a:lnTo>
                <a:lnTo>
                  <a:pt x="117" y="566"/>
                </a:lnTo>
                <a:lnTo>
                  <a:pt x="119" y="566"/>
                </a:lnTo>
                <a:lnTo>
                  <a:pt x="117" y="566"/>
                </a:lnTo>
                <a:lnTo>
                  <a:pt x="117" y="564"/>
                </a:lnTo>
                <a:lnTo>
                  <a:pt x="117" y="562"/>
                </a:lnTo>
                <a:lnTo>
                  <a:pt x="115" y="562"/>
                </a:lnTo>
                <a:lnTo>
                  <a:pt x="115" y="560"/>
                </a:lnTo>
                <a:lnTo>
                  <a:pt x="115" y="559"/>
                </a:lnTo>
                <a:lnTo>
                  <a:pt x="115" y="557"/>
                </a:lnTo>
                <a:lnTo>
                  <a:pt x="113" y="557"/>
                </a:lnTo>
                <a:lnTo>
                  <a:pt x="113" y="559"/>
                </a:lnTo>
                <a:lnTo>
                  <a:pt x="111" y="559"/>
                </a:lnTo>
                <a:lnTo>
                  <a:pt x="109" y="559"/>
                </a:lnTo>
                <a:lnTo>
                  <a:pt x="107" y="559"/>
                </a:lnTo>
                <a:lnTo>
                  <a:pt x="106" y="559"/>
                </a:lnTo>
                <a:lnTo>
                  <a:pt x="106" y="560"/>
                </a:lnTo>
                <a:lnTo>
                  <a:pt x="104" y="560"/>
                </a:lnTo>
                <a:lnTo>
                  <a:pt x="102" y="560"/>
                </a:lnTo>
                <a:lnTo>
                  <a:pt x="100" y="560"/>
                </a:lnTo>
                <a:lnTo>
                  <a:pt x="98" y="560"/>
                </a:lnTo>
                <a:lnTo>
                  <a:pt x="98" y="559"/>
                </a:lnTo>
                <a:lnTo>
                  <a:pt x="96" y="559"/>
                </a:lnTo>
                <a:lnTo>
                  <a:pt x="96" y="557"/>
                </a:lnTo>
                <a:lnTo>
                  <a:pt x="94" y="557"/>
                </a:lnTo>
                <a:lnTo>
                  <a:pt x="94" y="555"/>
                </a:lnTo>
                <a:lnTo>
                  <a:pt x="92" y="555"/>
                </a:lnTo>
                <a:lnTo>
                  <a:pt x="94" y="555"/>
                </a:lnTo>
                <a:lnTo>
                  <a:pt x="92" y="553"/>
                </a:lnTo>
                <a:lnTo>
                  <a:pt x="92" y="551"/>
                </a:lnTo>
                <a:lnTo>
                  <a:pt x="92" y="549"/>
                </a:lnTo>
                <a:lnTo>
                  <a:pt x="90" y="549"/>
                </a:lnTo>
                <a:lnTo>
                  <a:pt x="90" y="547"/>
                </a:lnTo>
                <a:lnTo>
                  <a:pt x="90" y="545"/>
                </a:lnTo>
                <a:lnTo>
                  <a:pt x="90" y="543"/>
                </a:lnTo>
                <a:lnTo>
                  <a:pt x="88" y="543"/>
                </a:lnTo>
                <a:lnTo>
                  <a:pt x="88" y="541"/>
                </a:lnTo>
                <a:lnTo>
                  <a:pt x="86" y="541"/>
                </a:lnTo>
                <a:lnTo>
                  <a:pt x="86" y="539"/>
                </a:lnTo>
                <a:lnTo>
                  <a:pt x="84" y="539"/>
                </a:lnTo>
                <a:lnTo>
                  <a:pt x="84" y="537"/>
                </a:lnTo>
                <a:lnTo>
                  <a:pt x="84" y="535"/>
                </a:lnTo>
                <a:lnTo>
                  <a:pt x="86" y="535"/>
                </a:lnTo>
                <a:lnTo>
                  <a:pt x="86" y="534"/>
                </a:lnTo>
                <a:lnTo>
                  <a:pt x="88" y="534"/>
                </a:lnTo>
                <a:lnTo>
                  <a:pt x="90" y="534"/>
                </a:lnTo>
                <a:lnTo>
                  <a:pt x="90" y="532"/>
                </a:lnTo>
                <a:lnTo>
                  <a:pt x="90" y="530"/>
                </a:lnTo>
                <a:lnTo>
                  <a:pt x="88" y="530"/>
                </a:lnTo>
                <a:lnTo>
                  <a:pt x="88" y="528"/>
                </a:lnTo>
                <a:lnTo>
                  <a:pt x="90" y="526"/>
                </a:lnTo>
                <a:lnTo>
                  <a:pt x="92" y="526"/>
                </a:lnTo>
                <a:lnTo>
                  <a:pt x="94" y="526"/>
                </a:lnTo>
                <a:lnTo>
                  <a:pt x="94" y="524"/>
                </a:lnTo>
                <a:lnTo>
                  <a:pt x="94" y="522"/>
                </a:lnTo>
                <a:lnTo>
                  <a:pt x="94" y="520"/>
                </a:lnTo>
                <a:lnTo>
                  <a:pt x="96" y="520"/>
                </a:lnTo>
                <a:lnTo>
                  <a:pt x="96" y="518"/>
                </a:lnTo>
                <a:lnTo>
                  <a:pt x="96" y="516"/>
                </a:lnTo>
                <a:lnTo>
                  <a:pt x="94" y="516"/>
                </a:lnTo>
                <a:lnTo>
                  <a:pt x="94" y="514"/>
                </a:lnTo>
                <a:lnTo>
                  <a:pt x="94" y="512"/>
                </a:lnTo>
                <a:lnTo>
                  <a:pt x="94" y="511"/>
                </a:lnTo>
                <a:lnTo>
                  <a:pt x="92" y="511"/>
                </a:lnTo>
                <a:lnTo>
                  <a:pt x="92" y="509"/>
                </a:lnTo>
                <a:lnTo>
                  <a:pt x="92" y="507"/>
                </a:lnTo>
                <a:lnTo>
                  <a:pt x="92" y="505"/>
                </a:lnTo>
                <a:lnTo>
                  <a:pt x="90" y="505"/>
                </a:lnTo>
                <a:lnTo>
                  <a:pt x="90" y="503"/>
                </a:lnTo>
                <a:lnTo>
                  <a:pt x="88" y="503"/>
                </a:lnTo>
                <a:lnTo>
                  <a:pt x="86" y="503"/>
                </a:lnTo>
                <a:lnTo>
                  <a:pt x="84" y="503"/>
                </a:lnTo>
                <a:lnTo>
                  <a:pt x="84" y="501"/>
                </a:lnTo>
                <a:lnTo>
                  <a:pt x="83" y="501"/>
                </a:lnTo>
                <a:lnTo>
                  <a:pt x="83" y="499"/>
                </a:lnTo>
                <a:lnTo>
                  <a:pt x="81" y="499"/>
                </a:lnTo>
                <a:lnTo>
                  <a:pt x="81" y="497"/>
                </a:lnTo>
                <a:lnTo>
                  <a:pt x="79" y="497"/>
                </a:lnTo>
                <a:lnTo>
                  <a:pt x="77" y="497"/>
                </a:lnTo>
                <a:lnTo>
                  <a:pt x="75" y="497"/>
                </a:lnTo>
                <a:lnTo>
                  <a:pt x="73" y="497"/>
                </a:lnTo>
                <a:lnTo>
                  <a:pt x="73" y="495"/>
                </a:lnTo>
                <a:lnTo>
                  <a:pt x="71" y="495"/>
                </a:lnTo>
                <a:lnTo>
                  <a:pt x="71" y="497"/>
                </a:lnTo>
                <a:lnTo>
                  <a:pt x="69" y="497"/>
                </a:lnTo>
                <a:lnTo>
                  <a:pt x="67" y="497"/>
                </a:lnTo>
                <a:lnTo>
                  <a:pt x="67" y="495"/>
                </a:lnTo>
                <a:lnTo>
                  <a:pt x="67" y="493"/>
                </a:lnTo>
                <a:lnTo>
                  <a:pt x="67" y="491"/>
                </a:lnTo>
                <a:lnTo>
                  <a:pt x="67" y="489"/>
                </a:lnTo>
                <a:lnTo>
                  <a:pt x="69" y="489"/>
                </a:lnTo>
                <a:lnTo>
                  <a:pt x="69" y="487"/>
                </a:lnTo>
                <a:lnTo>
                  <a:pt x="69" y="486"/>
                </a:lnTo>
                <a:lnTo>
                  <a:pt x="71" y="486"/>
                </a:lnTo>
                <a:lnTo>
                  <a:pt x="73" y="486"/>
                </a:lnTo>
                <a:lnTo>
                  <a:pt x="73" y="484"/>
                </a:lnTo>
                <a:lnTo>
                  <a:pt x="75" y="484"/>
                </a:lnTo>
                <a:lnTo>
                  <a:pt x="77" y="484"/>
                </a:lnTo>
                <a:lnTo>
                  <a:pt x="77" y="482"/>
                </a:lnTo>
                <a:lnTo>
                  <a:pt x="77" y="480"/>
                </a:lnTo>
                <a:lnTo>
                  <a:pt x="77" y="478"/>
                </a:lnTo>
                <a:lnTo>
                  <a:pt x="77" y="476"/>
                </a:lnTo>
                <a:lnTo>
                  <a:pt x="79" y="476"/>
                </a:lnTo>
                <a:lnTo>
                  <a:pt x="77" y="476"/>
                </a:lnTo>
                <a:lnTo>
                  <a:pt x="77" y="474"/>
                </a:lnTo>
                <a:lnTo>
                  <a:pt x="79" y="474"/>
                </a:lnTo>
                <a:lnTo>
                  <a:pt x="79" y="472"/>
                </a:lnTo>
                <a:lnTo>
                  <a:pt x="77" y="472"/>
                </a:lnTo>
                <a:lnTo>
                  <a:pt x="77" y="470"/>
                </a:lnTo>
                <a:lnTo>
                  <a:pt x="75" y="470"/>
                </a:lnTo>
                <a:lnTo>
                  <a:pt x="75" y="468"/>
                </a:lnTo>
                <a:lnTo>
                  <a:pt x="75" y="466"/>
                </a:lnTo>
                <a:lnTo>
                  <a:pt x="75" y="464"/>
                </a:lnTo>
                <a:lnTo>
                  <a:pt x="77" y="464"/>
                </a:lnTo>
                <a:lnTo>
                  <a:pt x="77" y="463"/>
                </a:lnTo>
                <a:lnTo>
                  <a:pt x="77" y="461"/>
                </a:lnTo>
                <a:lnTo>
                  <a:pt x="79" y="459"/>
                </a:lnTo>
                <a:lnTo>
                  <a:pt x="79" y="457"/>
                </a:lnTo>
                <a:lnTo>
                  <a:pt x="77" y="457"/>
                </a:lnTo>
                <a:lnTo>
                  <a:pt x="77" y="455"/>
                </a:lnTo>
                <a:lnTo>
                  <a:pt x="75" y="455"/>
                </a:lnTo>
                <a:lnTo>
                  <a:pt x="73" y="455"/>
                </a:lnTo>
                <a:lnTo>
                  <a:pt x="73" y="453"/>
                </a:lnTo>
                <a:lnTo>
                  <a:pt x="71" y="453"/>
                </a:lnTo>
                <a:lnTo>
                  <a:pt x="71" y="451"/>
                </a:lnTo>
                <a:lnTo>
                  <a:pt x="69" y="453"/>
                </a:lnTo>
                <a:lnTo>
                  <a:pt x="67" y="453"/>
                </a:lnTo>
                <a:lnTo>
                  <a:pt x="65" y="453"/>
                </a:lnTo>
                <a:lnTo>
                  <a:pt x="65" y="451"/>
                </a:lnTo>
                <a:lnTo>
                  <a:pt x="65" y="449"/>
                </a:lnTo>
                <a:lnTo>
                  <a:pt x="65" y="447"/>
                </a:lnTo>
                <a:lnTo>
                  <a:pt x="63" y="447"/>
                </a:lnTo>
                <a:lnTo>
                  <a:pt x="63" y="445"/>
                </a:lnTo>
                <a:lnTo>
                  <a:pt x="63" y="443"/>
                </a:lnTo>
                <a:lnTo>
                  <a:pt x="61" y="443"/>
                </a:lnTo>
                <a:lnTo>
                  <a:pt x="61" y="441"/>
                </a:lnTo>
                <a:lnTo>
                  <a:pt x="59" y="441"/>
                </a:lnTo>
                <a:lnTo>
                  <a:pt x="59" y="439"/>
                </a:lnTo>
                <a:lnTo>
                  <a:pt x="59" y="438"/>
                </a:lnTo>
                <a:lnTo>
                  <a:pt x="61" y="438"/>
                </a:lnTo>
                <a:lnTo>
                  <a:pt x="61" y="436"/>
                </a:lnTo>
                <a:lnTo>
                  <a:pt x="63" y="436"/>
                </a:lnTo>
                <a:lnTo>
                  <a:pt x="63" y="434"/>
                </a:lnTo>
                <a:lnTo>
                  <a:pt x="65" y="434"/>
                </a:lnTo>
                <a:lnTo>
                  <a:pt x="65" y="432"/>
                </a:lnTo>
                <a:lnTo>
                  <a:pt x="63" y="432"/>
                </a:lnTo>
                <a:lnTo>
                  <a:pt x="65" y="432"/>
                </a:lnTo>
                <a:lnTo>
                  <a:pt x="63" y="432"/>
                </a:lnTo>
                <a:lnTo>
                  <a:pt x="63" y="430"/>
                </a:lnTo>
                <a:lnTo>
                  <a:pt x="63" y="428"/>
                </a:lnTo>
                <a:lnTo>
                  <a:pt x="63" y="426"/>
                </a:lnTo>
                <a:lnTo>
                  <a:pt x="63" y="424"/>
                </a:lnTo>
                <a:lnTo>
                  <a:pt x="63" y="422"/>
                </a:lnTo>
                <a:lnTo>
                  <a:pt x="63" y="420"/>
                </a:lnTo>
                <a:lnTo>
                  <a:pt x="63" y="418"/>
                </a:lnTo>
                <a:lnTo>
                  <a:pt x="65" y="418"/>
                </a:lnTo>
                <a:lnTo>
                  <a:pt x="65" y="416"/>
                </a:lnTo>
                <a:lnTo>
                  <a:pt x="67" y="416"/>
                </a:lnTo>
                <a:lnTo>
                  <a:pt x="69" y="416"/>
                </a:lnTo>
                <a:lnTo>
                  <a:pt x="69" y="415"/>
                </a:lnTo>
                <a:lnTo>
                  <a:pt x="69" y="413"/>
                </a:lnTo>
                <a:lnTo>
                  <a:pt x="69" y="411"/>
                </a:lnTo>
                <a:lnTo>
                  <a:pt x="69" y="409"/>
                </a:lnTo>
                <a:lnTo>
                  <a:pt x="67" y="409"/>
                </a:lnTo>
                <a:lnTo>
                  <a:pt x="67" y="407"/>
                </a:lnTo>
                <a:lnTo>
                  <a:pt x="65" y="405"/>
                </a:lnTo>
                <a:lnTo>
                  <a:pt x="63" y="405"/>
                </a:lnTo>
                <a:lnTo>
                  <a:pt x="61" y="403"/>
                </a:lnTo>
                <a:lnTo>
                  <a:pt x="59" y="403"/>
                </a:lnTo>
                <a:lnTo>
                  <a:pt x="59" y="401"/>
                </a:lnTo>
                <a:lnTo>
                  <a:pt x="59" y="399"/>
                </a:lnTo>
                <a:lnTo>
                  <a:pt x="59" y="397"/>
                </a:lnTo>
                <a:lnTo>
                  <a:pt x="59" y="395"/>
                </a:lnTo>
                <a:lnTo>
                  <a:pt x="58" y="395"/>
                </a:lnTo>
                <a:lnTo>
                  <a:pt x="58" y="393"/>
                </a:lnTo>
                <a:lnTo>
                  <a:pt x="56" y="393"/>
                </a:lnTo>
                <a:lnTo>
                  <a:pt x="54" y="393"/>
                </a:lnTo>
                <a:lnTo>
                  <a:pt x="52" y="393"/>
                </a:lnTo>
                <a:lnTo>
                  <a:pt x="52" y="391"/>
                </a:lnTo>
                <a:lnTo>
                  <a:pt x="50" y="391"/>
                </a:lnTo>
                <a:lnTo>
                  <a:pt x="50" y="390"/>
                </a:lnTo>
                <a:lnTo>
                  <a:pt x="50" y="388"/>
                </a:lnTo>
                <a:lnTo>
                  <a:pt x="48" y="388"/>
                </a:lnTo>
                <a:lnTo>
                  <a:pt x="48" y="386"/>
                </a:lnTo>
                <a:lnTo>
                  <a:pt x="46" y="386"/>
                </a:lnTo>
                <a:lnTo>
                  <a:pt x="44" y="384"/>
                </a:lnTo>
                <a:lnTo>
                  <a:pt x="42" y="384"/>
                </a:lnTo>
                <a:lnTo>
                  <a:pt x="42" y="382"/>
                </a:lnTo>
                <a:lnTo>
                  <a:pt x="44" y="382"/>
                </a:lnTo>
                <a:lnTo>
                  <a:pt x="44" y="380"/>
                </a:lnTo>
                <a:lnTo>
                  <a:pt x="44" y="378"/>
                </a:lnTo>
                <a:lnTo>
                  <a:pt x="46" y="378"/>
                </a:lnTo>
                <a:lnTo>
                  <a:pt x="46" y="376"/>
                </a:lnTo>
                <a:lnTo>
                  <a:pt x="46" y="374"/>
                </a:lnTo>
                <a:lnTo>
                  <a:pt x="44" y="372"/>
                </a:lnTo>
                <a:lnTo>
                  <a:pt x="46" y="372"/>
                </a:lnTo>
                <a:lnTo>
                  <a:pt x="46" y="370"/>
                </a:lnTo>
                <a:lnTo>
                  <a:pt x="46" y="368"/>
                </a:lnTo>
                <a:lnTo>
                  <a:pt x="48" y="368"/>
                </a:lnTo>
                <a:lnTo>
                  <a:pt x="48" y="367"/>
                </a:lnTo>
                <a:lnTo>
                  <a:pt x="48" y="365"/>
                </a:lnTo>
                <a:lnTo>
                  <a:pt x="46" y="365"/>
                </a:lnTo>
                <a:lnTo>
                  <a:pt x="48" y="365"/>
                </a:lnTo>
                <a:lnTo>
                  <a:pt x="48" y="363"/>
                </a:lnTo>
                <a:lnTo>
                  <a:pt x="48" y="361"/>
                </a:lnTo>
                <a:lnTo>
                  <a:pt x="48" y="359"/>
                </a:lnTo>
                <a:lnTo>
                  <a:pt x="48" y="357"/>
                </a:lnTo>
                <a:lnTo>
                  <a:pt x="48" y="355"/>
                </a:lnTo>
                <a:lnTo>
                  <a:pt x="46" y="355"/>
                </a:lnTo>
                <a:lnTo>
                  <a:pt x="46" y="353"/>
                </a:lnTo>
                <a:lnTo>
                  <a:pt x="44" y="353"/>
                </a:lnTo>
                <a:lnTo>
                  <a:pt x="44" y="351"/>
                </a:lnTo>
                <a:lnTo>
                  <a:pt x="44" y="349"/>
                </a:lnTo>
                <a:lnTo>
                  <a:pt x="44" y="347"/>
                </a:lnTo>
                <a:lnTo>
                  <a:pt x="46" y="347"/>
                </a:lnTo>
                <a:lnTo>
                  <a:pt x="46" y="345"/>
                </a:lnTo>
                <a:lnTo>
                  <a:pt x="48" y="345"/>
                </a:lnTo>
                <a:lnTo>
                  <a:pt x="48" y="343"/>
                </a:lnTo>
                <a:lnTo>
                  <a:pt x="50" y="343"/>
                </a:lnTo>
                <a:lnTo>
                  <a:pt x="50" y="342"/>
                </a:lnTo>
                <a:lnTo>
                  <a:pt x="52" y="340"/>
                </a:lnTo>
                <a:lnTo>
                  <a:pt x="52" y="338"/>
                </a:lnTo>
                <a:lnTo>
                  <a:pt x="50" y="338"/>
                </a:lnTo>
                <a:lnTo>
                  <a:pt x="50" y="336"/>
                </a:lnTo>
                <a:lnTo>
                  <a:pt x="48" y="336"/>
                </a:lnTo>
                <a:lnTo>
                  <a:pt x="48" y="334"/>
                </a:lnTo>
                <a:lnTo>
                  <a:pt x="48" y="332"/>
                </a:lnTo>
                <a:lnTo>
                  <a:pt x="48" y="330"/>
                </a:lnTo>
                <a:lnTo>
                  <a:pt x="46" y="330"/>
                </a:lnTo>
                <a:lnTo>
                  <a:pt x="44" y="330"/>
                </a:lnTo>
                <a:lnTo>
                  <a:pt x="44" y="328"/>
                </a:lnTo>
                <a:lnTo>
                  <a:pt x="42" y="328"/>
                </a:lnTo>
                <a:lnTo>
                  <a:pt x="40" y="328"/>
                </a:lnTo>
                <a:lnTo>
                  <a:pt x="38" y="328"/>
                </a:lnTo>
                <a:lnTo>
                  <a:pt x="36" y="328"/>
                </a:lnTo>
                <a:lnTo>
                  <a:pt x="35" y="328"/>
                </a:lnTo>
                <a:lnTo>
                  <a:pt x="33" y="328"/>
                </a:lnTo>
                <a:lnTo>
                  <a:pt x="31" y="328"/>
                </a:lnTo>
                <a:lnTo>
                  <a:pt x="31" y="326"/>
                </a:lnTo>
                <a:lnTo>
                  <a:pt x="31" y="324"/>
                </a:lnTo>
                <a:lnTo>
                  <a:pt x="31" y="322"/>
                </a:lnTo>
                <a:lnTo>
                  <a:pt x="29" y="322"/>
                </a:lnTo>
                <a:lnTo>
                  <a:pt x="27" y="322"/>
                </a:lnTo>
                <a:lnTo>
                  <a:pt x="27" y="320"/>
                </a:lnTo>
                <a:lnTo>
                  <a:pt x="25" y="320"/>
                </a:lnTo>
                <a:lnTo>
                  <a:pt x="25" y="319"/>
                </a:lnTo>
                <a:lnTo>
                  <a:pt x="23" y="319"/>
                </a:lnTo>
                <a:lnTo>
                  <a:pt x="23" y="317"/>
                </a:lnTo>
                <a:lnTo>
                  <a:pt x="25" y="317"/>
                </a:lnTo>
                <a:lnTo>
                  <a:pt x="25" y="315"/>
                </a:lnTo>
                <a:lnTo>
                  <a:pt x="25" y="313"/>
                </a:lnTo>
                <a:lnTo>
                  <a:pt x="23" y="313"/>
                </a:lnTo>
                <a:lnTo>
                  <a:pt x="21" y="313"/>
                </a:lnTo>
                <a:lnTo>
                  <a:pt x="21" y="311"/>
                </a:lnTo>
                <a:lnTo>
                  <a:pt x="19" y="311"/>
                </a:lnTo>
                <a:lnTo>
                  <a:pt x="17" y="311"/>
                </a:lnTo>
                <a:lnTo>
                  <a:pt x="17" y="309"/>
                </a:lnTo>
                <a:lnTo>
                  <a:pt x="15" y="309"/>
                </a:lnTo>
                <a:lnTo>
                  <a:pt x="13" y="309"/>
                </a:lnTo>
                <a:lnTo>
                  <a:pt x="12" y="309"/>
                </a:lnTo>
                <a:lnTo>
                  <a:pt x="12" y="311"/>
                </a:lnTo>
                <a:lnTo>
                  <a:pt x="10" y="309"/>
                </a:lnTo>
                <a:lnTo>
                  <a:pt x="8" y="309"/>
                </a:lnTo>
                <a:lnTo>
                  <a:pt x="6" y="309"/>
                </a:lnTo>
                <a:lnTo>
                  <a:pt x="4" y="307"/>
                </a:lnTo>
                <a:lnTo>
                  <a:pt x="2" y="307"/>
                </a:lnTo>
                <a:lnTo>
                  <a:pt x="2" y="305"/>
                </a:lnTo>
                <a:lnTo>
                  <a:pt x="4" y="305"/>
                </a:lnTo>
                <a:lnTo>
                  <a:pt x="4" y="303"/>
                </a:lnTo>
                <a:lnTo>
                  <a:pt x="4" y="301"/>
                </a:lnTo>
                <a:lnTo>
                  <a:pt x="4" y="299"/>
                </a:lnTo>
                <a:lnTo>
                  <a:pt x="6" y="299"/>
                </a:lnTo>
                <a:lnTo>
                  <a:pt x="6" y="297"/>
                </a:lnTo>
                <a:lnTo>
                  <a:pt x="6" y="295"/>
                </a:lnTo>
                <a:lnTo>
                  <a:pt x="6" y="294"/>
                </a:lnTo>
                <a:lnTo>
                  <a:pt x="6" y="292"/>
                </a:lnTo>
                <a:lnTo>
                  <a:pt x="8" y="292"/>
                </a:lnTo>
                <a:lnTo>
                  <a:pt x="8" y="290"/>
                </a:lnTo>
                <a:lnTo>
                  <a:pt x="10" y="290"/>
                </a:lnTo>
                <a:lnTo>
                  <a:pt x="10" y="288"/>
                </a:lnTo>
                <a:lnTo>
                  <a:pt x="10" y="286"/>
                </a:lnTo>
                <a:lnTo>
                  <a:pt x="12" y="286"/>
                </a:lnTo>
                <a:lnTo>
                  <a:pt x="13" y="284"/>
                </a:lnTo>
                <a:lnTo>
                  <a:pt x="15" y="284"/>
                </a:lnTo>
                <a:lnTo>
                  <a:pt x="15" y="282"/>
                </a:lnTo>
                <a:lnTo>
                  <a:pt x="15" y="280"/>
                </a:lnTo>
                <a:lnTo>
                  <a:pt x="17" y="280"/>
                </a:lnTo>
                <a:lnTo>
                  <a:pt x="17" y="278"/>
                </a:lnTo>
                <a:lnTo>
                  <a:pt x="15" y="278"/>
                </a:lnTo>
                <a:lnTo>
                  <a:pt x="17" y="278"/>
                </a:lnTo>
                <a:lnTo>
                  <a:pt x="17" y="276"/>
                </a:lnTo>
                <a:lnTo>
                  <a:pt x="19" y="276"/>
                </a:lnTo>
                <a:lnTo>
                  <a:pt x="19" y="274"/>
                </a:lnTo>
                <a:lnTo>
                  <a:pt x="21" y="274"/>
                </a:lnTo>
                <a:lnTo>
                  <a:pt x="21" y="272"/>
                </a:lnTo>
                <a:lnTo>
                  <a:pt x="23" y="272"/>
                </a:lnTo>
                <a:lnTo>
                  <a:pt x="25" y="272"/>
                </a:lnTo>
                <a:lnTo>
                  <a:pt x="23" y="272"/>
                </a:lnTo>
                <a:lnTo>
                  <a:pt x="23" y="271"/>
                </a:lnTo>
                <a:lnTo>
                  <a:pt x="23" y="269"/>
                </a:lnTo>
                <a:lnTo>
                  <a:pt x="23" y="267"/>
                </a:lnTo>
                <a:lnTo>
                  <a:pt x="23" y="269"/>
                </a:lnTo>
                <a:lnTo>
                  <a:pt x="25" y="269"/>
                </a:lnTo>
                <a:lnTo>
                  <a:pt x="25" y="267"/>
                </a:lnTo>
                <a:lnTo>
                  <a:pt x="27" y="267"/>
                </a:lnTo>
                <a:lnTo>
                  <a:pt x="27" y="265"/>
                </a:lnTo>
                <a:lnTo>
                  <a:pt x="29" y="265"/>
                </a:lnTo>
                <a:lnTo>
                  <a:pt x="29" y="263"/>
                </a:lnTo>
                <a:lnTo>
                  <a:pt x="29" y="261"/>
                </a:lnTo>
                <a:lnTo>
                  <a:pt x="29" y="259"/>
                </a:lnTo>
                <a:lnTo>
                  <a:pt x="31" y="259"/>
                </a:lnTo>
                <a:lnTo>
                  <a:pt x="31" y="257"/>
                </a:lnTo>
                <a:lnTo>
                  <a:pt x="31" y="255"/>
                </a:lnTo>
                <a:lnTo>
                  <a:pt x="31" y="253"/>
                </a:lnTo>
                <a:lnTo>
                  <a:pt x="31" y="251"/>
                </a:lnTo>
                <a:lnTo>
                  <a:pt x="31" y="249"/>
                </a:lnTo>
                <a:lnTo>
                  <a:pt x="33" y="249"/>
                </a:lnTo>
                <a:lnTo>
                  <a:pt x="33" y="248"/>
                </a:lnTo>
                <a:lnTo>
                  <a:pt x="35" y="248"/>
                </a:lnTo>
                <a:lnTo>
                  <a:pt x="36" y="248"/>
                </a:lnTo>
                <a:lnTo>
                  <a:pt x="36" y="246"/>
                </a:lnTo>
                <a:lnTo>
                  <a:pt x="38" y="246"/>
                </a:lnTo>
                <a:lnTo>
                  <a:pt x="38" y="244"/>
                </a:lnTo>
                <a:lnTo>
                  <a:pt x="40" y="244"/>
                </a:lnTo>
                <a:lnTo>
                  <a:pt x="40" y="242"/>
                </a:lnTo>
                <a:lnTo>
                  <a:pt x="42" y="242"/>
                </a:lnTo>
                <a:lnTo>
                  <a:pt x="44" y="242"/>
                </a:lnTo>
                <a:lnTo>
                  <a:pt x="44" y="240"/>
                </a:lnTo>
                <a:lnTo>
                  <a:pt x="44" y="238"/>
                </a:lnTo>
                <a:lnTo>
                  <a:pt x="44" y="236"/>
                </a:lnTo>
                <a:lnTo>
                  <a:pt x="44" y="234"/>
                </a:lnTo>
                <a:lnTo>
                  <a:pt x="42" y="234"/>
                </a:lnTo>
                <a:lnTo>
                  <a:pt x="40" y="234"/>
                </a:lnTo>
                <a:lnTo>
                  <a:pt x="40" y="232"/>
                </a:lnTo>
                <a:lnTo>
                  <a:pt x="40" y="230"/>
                </a:lnTo>
                <a:lnTo>
                  <a:pt x="40" y="228"/>
                </a:lnTo>
                <a:lnTo>
                  <a:pt x="38" y="228"/>
                </a:lnTo>
                <a:lnTo>
                  <a:pt x="36" y="228"/>
                </a:lnTo>
                <a:lnTo>
                  <a:pt x="35" y="228"/>
                </a:lnTo>
                <a:lnTo>
                  <a:pt x="35" y="230"/>
                </a:lnTo>
                <a:lnTo>
                  <a:pt x="33" y="230"/>
                </a:lnTo>
                <a:lnTo>
                  <a:pt x="31" y="230"/>
                </a:lnTo>
                <a:lnTo>
                  <a:pt x="29" y="230"/>
                </a:lnTo>
                <a:lnTo>
                  <a:pt x="29" y="228"/>
                </a:lnTo>
                <a:lnTo>
                  <a:pt x="27" y="228"/>
                </a:lnTo>
                <a:lnTo>
                  <a:pt x="25" y="228"/>
                </a:lnTo>
                <a:lnTo>
                  <a:pt x="23" y="228"/>
                </a:lnTo>
                <a:lnTo>
                  <a:pt x="21" y="228"/>
                </a:lnTo>
                <a:lnTo>
                  <a:pt x="21" y="226"/>
                </a:lnTo>
                <a:lnTo>
                  <a:pt x="21" y="224"/>
                </a:lnTo>
                <a:lnTo>
                  <a:pt x="21" y="223"/>
                </a:lnTo>
                <a:lnTo>
                  <a:pt x="23" y="223"/>
                </a:lnTo>
                <a:lnTo>
                  <a:pt x="23" y="221"/>
                </a:lnTo>
                <a:lnTo>
                  <a:pt x="23" y="219"/>
                </a:lnTo>
                <a:lnTo>
                  <a:pt x="23" y="217"/>
                </a:lnTo>
                <a:lnTo>
                  <a:pt x="21" y="217"/>
                </a:lnTo>
                <a:lnTo>
                  <a:pt x="21" y="215"/>
                </a:lnTo>
                <a:lnTo>
                  <a:pt x="23" y="213"/>
                </a:lnTo>
                <a:lnTo>
                  <a:pt x="23" y="211"/>
                </a:lnTo>
                <a:lnTo>
                  <a:pt x="25" y="209"/>
                </a:lnTo>
                <a:lnTo>
                  <a:pt x="25" y="207"/>
                </a:lnTo>
                <a:lnTo>
                  <a:pt x="25" y="205"/>
                </a:lnTo>
                <a:lnTo>
                  <a:pt x="23" y="205"/>
                </a:lnTo>
                <a:lnTo>
                  <a:pt x="23" y="203"/>
                </a:lnTo>
                <a:lnTo>
                  <a:pt x="23" y="201"/>
                </a:lnTo>
                <a:lnTo>
                  <a:pt x="23" y="200"/>
                </a:lnTo>
                <a:lnTo>
                  <a:pt x="25" y="200"/>
                </a:lnTo>
                <a:lnTo>
                  <a:pt x="25" y="198"/>
                </a:lnTo>
                <a:lnTo>
                  <a:pt x="23" y="198"/>
                </a:lnTo>
                <a:lnTo>
                  <a:pt x="23" y="196"/>
                </a:lnTo>
                <a:lnTo>
                  <a:pt x="25" y="196"/>
                </a:lnTo>
                <a:lnTo>
                  <a:pt x="25" y="194"/>
                </a:lnTo>
                <a:lnTo>
                  <a:pt x="25" y="192"/>
                </a:lnTo>
                <a:lnTo>
                  <a:pt x="25" y="190"/>
                </a:lnTo>
                <a:lnTo>
                  <a:pt x="25" y="188"/>
                </a:lnTo>
                <a:lnTo>
                  <a:pt x="25" y="186"/>
                </a:lnTo>
                <a:lnTo>
                  <a:pt x="25" y="184"/>
                </a:lnTo>
                <a:lnTo>
                  <a:pt x="23" y="184"/>
                </a:lnTo>
                <a:lnTo>
                  <a:pt x="21" y="184"/>
                </a:lnTo>
                <a:lnTo>
                  <a:pt x="21" y="182"/>
                </a:lnTo>
                <a:lnTo>
                  <a:pt x="19" y="182"/>
                </a:lnTo>
                <a:lnTo>
                  <a:pt x="19" y="180"/>
                </a:lnTo>
                <a:lnTo>
                  <a:pt x="21" y="180"/>
                </a:lnTo>
                <a:lnTo>
                  <a:pt x="21" y="178"/>
                </a:lnTo>
                <a:lnTo>
                  <a:pt x="21" y="176"/>
                </a:lnTo>
                <a:lnTo>
                  <a:pt x="21" y="175"/>
                </a:lnTo>
                <a:lnTo>
                  <a:pt x="19" y="175"/>
                </a:lnTo>
                <a:lnTo>
                  <a:pt x="19" y="173"/>
                </a:lnTo>
                <a:lnTo>
                  <a:pt x="19" y="171"/>
                </a:lnTo>
                <a:lnTo>
                  <a:pt x="21" y="171"/>
                </a:lnTo>
                <a:lnTo>
                  <a:pt x="21" y="169"/>
                </a:lnTo>
                <a:lnTo>
                  <a:pt x="21" y="167"/>
                </a:lnTo>
                <a:lnTo>
                  <a:pt x="23" y="167"/>
                </a:lnTo>
                <a:lnTo>
                  <a:pt x="23" y="165"/>
                </a:lnTo>
                <a:lnTo>
                  <a:pt x="23" y="163"/>
                </a:lnTo>
                <a:lnTo>
                  <a:pt x="23" y="161"/>
                </a:lnTo>
                <a:lnTo>
                  <a:pt x="23" y="159"/>
                </a:lnTo>
                <a:lnTo>
                  <a:pt x="23" y="157"/>
                </a:lnTo>
                <a:lnTo>
                  <a:pt x="25" y="157"/>
                </a:lnTo>
                <a:lnTo>
                  <a:pt x="25" y="155"/>
                </a:lnTo>
                <a:lnTo>
                  <a:pt x="25" y="153"/>
                </a:lnTo>
                <a:lnTo>
                  <a:pt x="25" y="152"/>
                </a:lnTo>
                <a:lnTo>
                  <a:pt x="25" y="150"/>
                </a:lnTo>
                <a:lnTo>
                  <a:pt x="23" y="150"/>
                </a:lnTo>
                <a:lnTo>
                  <a:pt x="21" y="150"/>
                </a:lnTo>
                <a:lnTo>
                  <a:pt x="19" y="150"/>
                </a:lnTo>
                <a:lnTo>
                  <a:pt x="19" y="148"/>
                </a:lnTo>
                <a:lnTo>
                  <a:pt x="17" y="148"/>
                </a:lnTo>
                <a:lnTo>
                  <a:pt x="17" y="146"/>
                </a:lnTo>
                <a:lnTo>
                  <a:pt x="17" y="144"/>
                </a:lnTo>
                <a:lnTo>
                  <a:pt x="17" y="142"/>
                </a:lnTo>
                <a:lnTo>
                  <a:pt x="17" y="140"/>
                </a:lnTo>
                <a:lnTo>
                  <a:pt x="17" y="138"/>
                </a:lnTo>
                <a:lnTo>
                  <a:pt x="17" y="136"/>
                </a:lnTo>
                <a:lnTo>
                  <a:pt x="15" y="136"/>
                </a:lnTo>
                <a:lnTo>
                  <a:pt x="15" y="134"/>
                </a:lnTo>
                <a:lnTo>
                  <a:pt x="13" y="134"/>
                </a:lnTo>
                <a:lnTo>
                  <a:pt x="13" y="132"/>
                </a:lnTo>
                <a:lnTo>
                  <a:pt x="15" y="132"/>
                </a:lnTo>
                <a:lnTo>
                  <a:pt x="15" y="130"/>
                </a:lnTo>
                <a:lnTo>
                  <a:pt x="13" y="130"/>
                </a:lnTo>
                <a:lnTo>
                  <a:pt x="13" y="128"/>
                </a:lnTo>
                <a:lnTo>
                  <a:pt x="13" y="127"/>
                </a:lnTo>
                <a:lnTo>
                  <a:pt x="15" y="127"/>
                </a:lnTo>
                <a:lnTo>
                  <a:pt x="13" y="127"/>
                </a:lnTo>
                <a:lnTo>
                  <a:pt x="13" y="125"/>
                </a:lnTo>
                <a:lnTo>
                  <a:pt x="12" y="125"/>
                </a:lnTo>
                <a:lnTo>
                  <a:pt x="12" y="123"/>
                </a:lnTo>
                <a:lnTo>
                  <a:pt x="12" y="121"/>
                </a:lnTo>
                <a:lnTo>
                  <a:pt x="13" y="121"/>
                </a:lnTo>
                <a:lnTo>
                  <a:pt x="15" y="121"/>
                </a:lnTo>
                <a:lnTo>
                  <a:pt x="15" y="119"/>
                </a:lnTo>
                <a:lnTo>
                  <a:pt x="17" y="119"/>
                </a:lnTo>
                <a:lnTo>
                  <a:pt x="17" y="117"/>
                </a:lnTo>
                <a:lnTo>
                  <a:pt x="15" y="117"/>
                </a:lnTo>
                <a:lnTo>
                  <a:pt x="15" y="115"/>
                </a:lnTo>
                <a:lnTo>
                  <a:pt x="15" y="113"/>
                </a:lnTo>
                <a:lnTo>
                  <a:pt x="17" y="113"/>
                </a:lnTo>
                <a:lnTo>
                  <a:pt x="15" y="113"/>
                </a:lnTo>
                <a:lnTo>
                  <a:pt x="15" y="111"/>
                </a:lnTo>
                <a:lnTo>
                  <a:pt x="15" y="109"/>
                </a:lnTo>
                <a:lnTo>
                  <a:pt x="17" y="109"/>
                </a:lnTo>
                <a:lnTo>
                  <a:pt x="17" y="107"/>
                </a:lnTo>
                <a:lnTo>
                  <a:pt x="19" y="107"/>
                </a:lnTo>
                <a:lnTo>
                  <a:pt x="19" y="105"/>
                </a:lnTo>
                <a:lnTo>
                  <a:pt x="19" y="104"/>
                </a:lnTo>
                <a:lnTo>
                  <a:pt x="19" y="102"/>
                </a:lnTo>
                <a:lnTo>
                  <a:pt x="19" y="100"/>
                </a:lnTo>
                <a:lnTo>
                  <a:pt x="17" y="100"/>
                </a:lnTo>
                <a:lnTo>
                  <a:pt x="17" y="98"/>
                </a:lnTo>
                <a:lnTo>
                  <a:pt x="15" y="98"/>
                </a:lnTo>
                <a:lnTo>
                  <a:pt x="15" y="96"/>
                </a:lnTo>
                <a:lnTo>
                  <a:pt x="15" y="94"/>
                </a:lnTo>
                <a:lnTo>
                  <a:pt x="13" y="94"/>
                </a:lnTo>
                <a:lnTo>
                  <a:pt x="13" y="92"/>
                </a:lnTo>
                <a:lnTo>
                  <a:pt x="12" y="92"/>
                </a:lnTo>
                <a:lnTo>
                  <a:pt x="10" y="92"/>
                </a:lnTo>
                <a:lnTo>
                  <a:pt x="8" y="92"/>
                </a:lnTo>
                <a:lnTo>
                  <a:pt x="8" y="90"/>
                </a:lnTo>
                <a:lnTo>
                  <a:pt x="6" y="90"/>
                </a:lnTo>
                <a:lnTo>
                  <a:pt x="6" y="88"/>
                </a:lnTo>
                <a:lnTo>
                  <a:pt x="6" y="86"/>
                </a:lnTo>
                <a:lnTo>
                  <a:pt x="6" y="84"/>
                </a:lnTo>
                <a:lnTo>
                  <a:pt x="6" y="82"/>
                </a:lnTo>
                <a:lnTo>
                  <a:pt x="8" y="82"/>
                </a:lnTo>
                <a:lnTo>
                  <a:pt x="8" y="80"/>
                </a:lnTo>
                <a:lnTo>
                  <a:pt x="6" y="80"/>
                </a:lnTo>
                <a:lnTo>
                  <a:pt x="6" y="79"/>
                </a:lnTo>
                <a:lnTo>
                  <a:pt x="6" y="77"/>
                </a:lnTo>
                <a:lnTo>
                  <a:pt x="8" y="77"/>
                </a:lnTo>
                <a:lnTo>
                  <a:pt x="8" y="75"/>
                </a:lnTo>
                <a:lnTo>
                  <a:pt x="8" y="73"/>
                </a:lnTo>
                <a:lnTo>
                  <a:pt x="6" y="73"/>
                </a:lnTo>
                <a:lnTo>
                  <a:pt x="6" y="71"/>
                </a:lnTo>
                <a:lnTo>
                  <a:pt x="6" y="69"/>
                </a:lnTo>
                <a:lnTo>
                  <a:pt x="6" y="67"/>
                </a:lnTo>
                <a:lnTo>
                  <a:pt x="6" y="65"/>
                </a:lnTo>
                <a:lnTo>
                  <a:pt x="4" y="65"/>
                </a:lnTo>
                <a:lnTo>
                  <a:pt x="4" y="63"/>
                </a:lnTo>
                <a:lnTo>
                  <a:pt x="2" y="63"/>
                </a:lnTo>
                <a:lnTo>
                  <a:pt x="2" y="61"/>
                </a:lnTo>
                <a:lnTo>
                  <a:pt x="0" y="61"/>
                </a:lnTo>
                <a:lnTo>
                  <a:pt x="0" y="59"/>
                </a:lnTo>
                <a:lnTo>
                  <a:pt x="2" y="59"/>
                </a:lnTo>
                <a:lnTo>
                  <a:pt x="2" y="57"/>
                </a:lnTo>
                <a:lnTo>
                  <a:pt x="4" y="57"/>
                </a:lnTo>
                <a:lnTo>
                  <a:pt x="4" y="56"/>
                </a:lnTo>
                <a:lnTo>
                  <a:pt x="4" y="54"/>
                </a:lnTo>
                <a:lnTo>
                  <a:pt x="6" y="54"/>
                </a:lnTo>
                <a:lnTo>
                  <a:pt x="8" y="54"/>
                </a:lnTo>
                <a:lnTo>
                  <a:pt x="8" y="56"/>
                </a:lnTo>
                <a:lnTo>
                  <a:pt x="10" y="56"/>
                </a:lnTo>
                <a:lnTo>
                  <a:pt x="12" y="56"/>
                </a:lnTo>
                <a:lnTo>
                  <a:pt x="13" y="56"/>
                </a:lnTo>
                <a:lnTo>
                  <a:pt x="13" y="57"/>
                </a:lnTo>
                <a:lnTo>
                  <a:pt x="13" y="59"/>
                </a:lnTo>
                <a:lnTo>
                  <a:pt x="15" y="59"/>
                </a:lnTo>
                <a:lnTo>
                  <a:pt x="15" y="57"/>
                </a:lnTo>
                <a:lnTo>
                  <a:pt x="17" y="57"/>
                </a:lnTo>
                <a:lnTo>
                  <a:pt x="17" y="56"/>
                </a:lnTo>
                <a:lnTo>
                  <a:pt x="19" y="56"/>
                </a:lnTo>
                <a:lnTo>
                  <a:pt x="21" y="56"/>
                </a:lnTo>
                <a:lnTo>
                  <a:pt x="23" y="56"/>
                </a:lnTo>
                <a:lnTo>
                  <a:pt x="23" y="54"/>
                </a:lnTo>
                <a:lnTo>
                  <a:pt x="25" y="54"/>
                </a:lnTo>
                <a:lnTo>
                  <a:pt x="25" y="56"/>
                </a:lnTo>
                <a:lnTo>
                  <a:pt x="27" y="56"/>
                </a:lnTo>
                <a:lnTo>
                  <a:pt x="27" y="57"/>
                </a:lnTo>
                <a:lnTo>
                  <a:pt x="29" y="57"/>
                </a:lnTo>
                <a:lnTo>
                  <a:pt x="29" y="59"/>
                </a:lnTo>
                <a:lnTo>
                  <a:pt x="31" y="59"/>
                </a:lnTo>
                <a:lnTo>
                  <a:pt x="33" y="59"/>
                </a:lnTo>
                <a:lnTo>
                  <a:pt x="33" y="61"/>
                </a:lnTo>
                <a:lnTo>
                  <a:pt x="35" y="61"/>
                </a:lnTo>
                <a:lnTo>
                  <a:pt x="36" y="61"/>
                </a:lnTo>
                <a:lnTo>
                  <a:pt x="36" y="59"/>
                </a:lnTo>
                <a:lnTo>
                  <a:pt x="38" y="59"/>
                </a:lnTo>
                <a:lnTo>
                  <a:pt x="38" y="61"/>
                </a:lnTo>
                <a:lnTo>
                  <a:pt x="40" y="61"/>
                </a:lnTo>
                <a:lnTo>
                  <a:pt x="42" y="61"/>
                </a:lnTo>
                <a:lnTo>
                  <a:pt x="42" y="59"/>
                </a:lnTo>
                <a:lnTo>
                  <a:pt x="44" y="59"/>
                </a:lnTo>
                <a:lnTo>
                  <a:pt x="44" y="57"/>
                </a:lnTo>
                <a:lnTo>
                  <a:pt x="46" y="57"/>
                </a:lnTo>
                <a:lnTo>
                  <a:pt x="48" y="57"/>
                </a:lnTo>
                <a:lnTo>
                  <a:pt x="50" y="57"/>
                </a:lnTo>
                <a:lnTo>
                  <a:pt x="50" y="56"/>
                </a:lnTo>
                <a:lnTo>
                  <a:pt x="52" y="56"/>
                </a:lnTo>
                <a:lnTo>
                  <a:pt x="52" y="54"/>
                </a:lnTo>
                <a:lnTo>
                  <a:pt x="52" y="52"/>
                </a:lnTo>
                <a:lnTo>
                  <a:pt x="52" y="50"/>
                </a:lnTo>
                <a:lnTo>
                  <a:pt x="50" y="50"/>
                </a:lnTo>
                <a:lnTo>
                  <a:pt x="50" y="48"/>
                </a:lnTo>
                <a:lnTo>
                  <a:pt x="50" y="46"/>
                </a:lnTo>
                <a:lnTo>
                  <a:pt x="52" y="46"/>
                </a:lnTo>
                <a:lnTo>
                  <a:pt x="52" y="44"/>
                </a:lnTo>
                <a:lnTo>
                  <a:pt x="54" y="44"/>
                </a:lnTo>
                <a:lnTo>
                  <a:pt x="54" y="42"/>
                </a:lnTo>
                <a:lnTo>
                  <a:pt x="54" y="40"/>
                </a:lnTo>
                <a:lnTo>
                  <a:pt x="54" y="38"/>
                </a:lnTo>
                <a:lnTo>
                  <a:pt x="54" y="36"/>
                </a:lnTo>
                <a:lnTo>
                  <a:pt x="54" y="34"/>
                </a:lnTo>
                <a:lnTo>
                  <a:pt x="52" y="34"/>
                </a:lnTo>
                <a:lnTo>
                  <a:pt x="52" y="32"/>
                </a:lnTo>
                <a:lnTo>
                  <a:pt x="54" y="32"/>
                </a:lnTo>
                <a:lnTo>
                  <a:pt x="54" y="31"/>
                </a:lnTo>
                <a:lnTo>
                  <a:pt x="56" y="31"/>
                </a:lnTo>
                <a:lnTo>
                  <a:pt x="56" y="29"/>
                </a:lnTo>
                <a:lnTo>
                  <a:pt x="58" y="29"/>
                </a:lnTo>
                <a:lnTo>
                  <a:pt x="58" y="27"/>
                </a:lnTo>
                <a:lnTo>
                  <a:pt x="59" y="27"/>
                </a:lnTo>
                <a:lnTo>
                  <a:pt x="59" y="25"/>
                </a:lnTo>
                <a:lnTo>
                  <a:pt x="61" y="25"/>
                </a:lnTo>
                <a:lnTo>
                  <a:pt x="61" y="23"/>
                </a:lnTo>
                <a:lnTo>
                  <a:pt x="61" y="21"/>
                </a:lnTo>
                <a:lnTo>
                  <a:pt x="61" y="19"/>
                </a:lnTo>
                <a:lnTo>
                  <a:pt x="63" y="19"/>
                </a:lnTo>
                <a:lnTo>
                  <a:pt x="63" y="17"/>
                </a:lnTo>
                <a:lnTo>
                  <a:pt x="61" y="17"/>
                </a:lnTo>
                <a:lnTo>
                  <a:pt x="61" y="15"/>
                </a:lnTo>
                <a:lnTo>
                  <a:pt x="61" y="13"/>
                </a:lnTo>
                <a:lnTo>
                  <a:pt x="61" y="11"/>
                </a:lnTo>
                <a:lnTo>
                  <a:pt x="63" y="11"/>
                </a:lnTo>
                <a:lnTo>
                  <a:pt x="65" y="9"/>
                </a:lnTo>
                <a:lnTo>
                  <a:pt x="67" y="9"/>
                </a:lnTo>
                <a:lnTo>
                  <a:pt x="67" y="8"/>
                </a:lnTo>
                <a:lnTo>
                  <a:pt x="69" y="8"/>
                </a:lnTo>
                <a:lnTo>
                  <a:pt x="69" y="6"/>
                </a:lnTo>
                <a:lnTo>
                  <a:pt x="71" y="6"/>
                </a:lnTo>
                <a:lnTo>
                  <a:pt x="71" y="4"/>
                </a:lnTo>
                <a:lnTo>
                  <a:pt x="73" y="4"/>
                </a:lnTo>
                <a:lnTo>
                  <a:pt x="75" y="4"/>
                </a:lnTo>
                <a:lnTo>
                  <a:pt x="75" y="2"/>
                </a:lnTo>
                <a:lnTo>
                  <a:pt x="77" y="2"/>
                </a:lnTo>
                <a:lnTo>
                  <a:pt x="77" y="0"/>
                </a:lnTo>
                <a:lnTo>
                  <a:pt x="79" y="0"/>
                </a:lnTo>
                <a:lnTo>
                  <a:pt x="81" y="0"/>
                </a:lnTo>
                <a:lnTo>
                  <a:pt x="81" y="2"/>
                </a:lnTo>
                <a:lnTo>
                  <a:pt x="81" y="4"/>
                </a:lnTo>
                <a:lnTo>
                  <a:pt x="83" y="4"/>
                </a:lnTo>
                <a:lnTo>
                  <a:pt x="83" y="6"/>
                </a:lnTo>
                <a:lnTo>
                  <a:pt x="83" y="8"/>
                </a:lnTo>
                <a:lnTo>
                  <a:pt x="84" y="8"/>
                </a:lnTo>
                <a:lnTo>
                  <a:pt x="84" y="9"/>
                </a:lnTo>
                <a:lnTo>
                  <a:pt x="86" y="9"/>
                </a:lnTo>
                <a:lnTo>
                  <a:pt x="88" y="9"/>
                </a:lnTo>
                <a:lnTo>
                  <a:pt x="88" y="11"/>
                </a:lnTo>
                <a:lnTo>
                  <a:pt x="90" y="11"/>
                </a:lnTo>
                <a:lnTo>
                  <a:pt x="92" y="11"/>
                </a:lnTo>
                <a:lnTo>
                  <a:pt x="92" y="13"/>
                </a:lnTo>
                <a:lnTo>
                  <a:pt x="94" y="13"/>
                </a:lnTo>
                <a:lnTo>
                  <a:pt x="94" y="15"/>
                </a:lnTo>
                <a:lnTo>
                  <a:pt x="94" y="17"/>
                </a:lnTo>
                <a:lnTo>
                  <a:pt x="96" y="17"/>
                </a:lnTo>
                <a:lnTo>
                  <a:pt x="96" y="19"/>
                </a:lnTo>
                <a:lnTo>
                  <a:pt x="98" y="19"/>
                </a:lnTo>
                <a:lnTo>
                  <a:pt x="98" y="21"/>
                </a:lnTo>
                <a:lnTo>
                  <a:pt x="100" y="21"/>
                </a:lnTo>
                <a:lnTo>
                  <a:pt x="100" y="23"/>
                </a:lnTo>
                <a:lnTo>
                  <a:pt x="102" y="23"/>
                </a:lnTo>
                <a:lnTo>
                  <a:pt x="102" y="25"/>
                </a:lnTo>
                <a:lnTo>
                  <a:pt x="104" y="25"/>
                </a:lnTo>
                <a:lnTo>
                  <a:pt x="104" y="27"/>
                </a:lnTo>
                <a:lnTo>
                  <a:pt x="104" y="29"/>
                </a:lnTo>
                <a:lnTo>
                  <a:pt x="106" y="29"/>
                </a:lnTo>
                <a:lnTo>
                  <a:pt x="107" y="29"/>
                </a:lnTo>
                <a:lnTo>
                  <a:pt x="107" y="31"/>
                </a:lnTo>
                <a:lnTo>
                  <a:pt x="109" y="31"/>
                </a:lnTo>
                <a:close/>
              </a:path>
            </a:pathLst>
          </a:custGeom>
          <a:solidFill>
            <a:srgbClr val="CBF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3" name="Freeform 1743">
            <a:extLst>
              <a:ext uri="{FF2B5EF4-FFF2-40B4-BE49-F238E27FC236}">
                <a16:creationId xmlns:a16="http://schemas.microsoft.com/office/drawing/2014/main" id="{710412B2-43C6-48A8-AB9F-DA48F7B58387}"/>
              </a:ext>
            </a:extLst>
          </p:cNvPr>
          <p:cNvSpPr>
            <a:spLocks/>
          </p:cNvSpPr>
          <p:nvPr/>
        </p:nvSpPr>
        <p:spPr bwMode="auto">
          <a:xfrm>
            <a:off x="4276726" y="1924051"/>
            <a:ext cx="3175" cy="0"/>
          </a:xfrm>
          <a:custGeom>
            <a:avLst/>
            <a:gdLst>
              <a:gd name="T0" fmla="*/ 0 w 2"/>
              <a:gd name="T1" fmla="*/ 2 w 2"/>
              <a:gd name="T2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4" name="Freeform 1744">
            <a:extLst>
              <a:ext uri="{FF2B5EF4-FFF2-40B4-BE49-F238E27FC236}">
                <a16:creationId xmlns:a16="http://schemas.microsoft.com/office/drawing/2014/main" id="{D6DBC9C1-6B28-4D53-945B-A1C7011B4D71}"/>
              </a:ext>
            </a:extLst>
          </p:cNvPr>
          <p:cNvSpPr>
            <a:spLocks/>
          </p:cNvSpPr>
          <p:nvPr/>
        </p:nvSpPr>
        <p:spPr bwMode="auto">
          <a:xfrm>
            <a:off x="4254501" y="1844676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0 h 2"/>
              <a:gd name="T6" fmla="*/ 2 w 2"/>
              <a:gd name="T7" fmla="*/ 0 h 2"/>
              <a:gd name="T8" fmla="*/ 0 w 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5" name="Freeform 1745">
            <a:extLst>
              <a:ext uri="{FF2B5EF4-FFF2-40B4-BE49-F238E27FC236}">
                <a16:creationId xmlns:a16="http://schemas.microsoft.com/office/drawing/2014/main" id="{6A2EE34F-2F97-4753-BF71-3C936527BF4D}"/>
              </a:ext>
            </a:extLst>
          </p:cNvPr>
          <p:cNvSpPr>
            <a:spLocks/>
          </p:cNvSpPr>
          <p:nvPr/>
        </p:nvSpPr>
        <p:spPr bwMode="auto">
          <a:xfrm>
            <a:off x="4144964" y="1436689"/>
            <a:ext cx="549275" cy="962025"/>
          </a:xfrm>
          <a:custGeom>
            <a:avLst/>
            <a:gdLst>
              <a:gd name="T0" fmla="*/ 50 w 346"/>
              <a:gd name="T1" fmla="*/ 17 h 606"/>
              <a:gd name="T2" fmla="*/ 62 w 346"/>
              <a:gd name="T3" fmla="*/ 40 h 606"/>
              <a:gd name="T4" fmla="*/ 71 w 346"/>
              <a:gd name="T5" fmla="*/ 55 h 606"/>
              <a:gd name="T6" fmla="*/ 81 w 346"/>
              <a:gd name="T7" fmla="*/ 71 h 606"/>
              <a:gd name="T8" fmla="*/ 94 w 346"/>
              <a:gd name="T9" fmla="*/ 78 h 606"/>
              <a:gd name="T10" fmla="*/ 106 w 346"/>
              <a:gd name="T11" fmla="*/ 96 h 606"/>
              <a:gd name="T12" fmla="*/ 104 w 346"/>
              <a:gd name="T13" fmla="*/ 111 h 606"/>
              <a:gd name="T14" fmla="*/ 85 w 346"/>
              <a:gd name="T15" fmla="*/ 130 h 606"/>
              <a:gd name="T16" fmla="*/ 83 w 346"/>
              <a:gd name="T17" fmla="*/ 153 h 606"/>
              <a:gd name="T18" fmla="*/ 81 w 346"/>
              <a:gd name="T19" fmla="*/ 172 h 606"/>
              <a:gd name="T20" fmla="*/ 85 w 346"/>
              <a:gd name="T21" fmla="*/ 194 h 606"/>
              <a:gd name="T22" fmla="*/ 65 w 346"/>
              <a:gd name="T23" fmla="*/ 207 h 606"/>
              <a:gd name="T24" fmla="*/ 54 w 346"/>
              <a:gd name="T25" fmla="*/ 226 h 606"/>
              <a:gd name="T26" fmla="*/ 42 w 346"/>
              <a:gd name="T27" fmla="*/ 238 h 606"/>
              <a:gd name="T28" fmla="*/ 56 w 346"/>
              <a:gd name="T29" fmla="*/ 249 h 606"/>
              <a:gd name="T30" fmla="*/ 65 w 346"/>
              <a:gd name="T31" fmla="*/ 257 h 606"/>
              <a:gd name="T32" fmla="*/ 50 w 346"/>
              <a:gd name="T33" fmla="*/ 268 h 606"/>
              <a:gd name="T34" fmla="*/ 60 w 346"/>
              <a:gd name="T35" fmla="*/ 301 h 606"/>
              <a:gd name="T36" fmla="*/ 67 w 346"/>
              <a:gd name="T37" fmla="*/ 336 h 606"/>
              <a:gd name="T38" fmla="*/ 71 w 346"/>
              <a:gd name="T39" fmla="*/ 370 h 606"/>
              <a:gd name="T40" fmla="*/ 73 w 346"/>
              <a:gd name="T41" fmla="*/ 397 h 606"/>
              <a:gd name="T42" fmla="*/ 85 w 346"/>
              <a:gd name="T43" fmla="*/ 418 h 606"/>
              <a:gd name="T44" fmla="*/ 98 w 346"/>
              <a:gd name="T45" fmla="*/ 424 h 606"/>
              <a:gd name="T46" fmla="*/ 110 w 346"/>
              <a:gd name="T47" fmla="*/ 407 h 606"/>
              <a:gd name="T48" fmla="*/ 121 w 346"/>
              <a:gd name="T49" fmla="*/ 397 h 606"/>
              <a:gd name="T50" fmla="*/ 142 w 346"/>
              <a:gd name="T51" fmla="*/ 414 h 606"/>
              <a:gd name="T52" fmla="*/ 169 w 346"/>
              <a:gd name="T53" fmla="*/ 432 h 606"/>
              <a:gd name="T54" fmla="*/ 182 w 346"/>
              <a:gd name="T55" fmla="*/ 453 h 606"/>
              <a:gd name="T56" fmla="*/ 205 w 346"/>
              <a:gd name="T57" fmla="*/ 441 h 606"/>
              <a:gd name="T58" fmla="*/ 223 w 346"/>
              <a:gd name="T59" fmla="*/ 437 h 606"/>
              <a:gd name="T60" fmla="*/ 230 w 346"/>
              <a:gd name="T61" fmla="*/ 443 h 606"/>
              <a:gd name="T62" fmla="*/ 255 w 346"/>
              <a:gd name="T63" fmla="*/ 439 h 606"/>
              <a:gd name="T64" fmla="*/ 265 w 346"/>
              <a:gd name="T65" fmla="*/ 455 h 606"/>
              <a:gd name="T66" fmla="*/ 271 w 346"/>
              <a:gd name="T67" fmla="*/ 480 h 606"/>
              <a:gd name="T68" fmla="*/ 286 w 346"/>
              <a:gd name="T69" fmla="*/ 493 h 606"/>
              <a:gd name="T70" fmla="*/ 305 w 346"/>
              <a:gd name="T71" fmla="*/ 483 h 606"/>
              <a:gd name="T72" fmla="*/ 332 w 346"/>
              <a:gd name="T73" fmla="*/ 528 h 606"/>
              <a:gd name="T74" fmla="*/ 342 w 346"/>
              <a:gd name="T75" fmla="*/ 558 h 606"/>
              <a:gd name="T76" fmla="*/ 319 w 346"/>
              <a:gd name="T77" fmla="*/ 578 h 606"/>
              <a:gd name="T78" fmla="*/ 284 w 346"/>
              <a:gd name="T79" fmla="*/ 566 h 606"/>
              <a:gd name="T80" fmla="*/ 265 w 346"/>
              <a:gd name="T81" fmla="*/ 551 h 606"/>
              <a:gd name="T82" fmla="*/ 242 w 346"/>
              <a:gd name="T83" fmla="*/ 549 h 606"/>
              <a:gd name="T84" fmla="*/ 215 w 346"/>
              <a:gd name="T85" fmla="*/ 545 h 606"/>
              <a:gd name="T86" fmla="*/ 182 w 346"/>
              <a:gd name="T87" fmla="*/ 545 h 606"/>
              <a:gd name="T88" fmla="*/ 159 w 346"/>
              <a:gd name="T89" fmla="*/ 537 h 606"/>
              <a:gd name="T90" fmla="*/ 142 w 346"/>
              <a:gd name="T91" fmla="*/ 549 h 606"/>
              <a:gd name="T92" fmla="*/ 129 w 346"/>
              <a:gd name="T93" fmla="*/ 570 h 606"/>
              <a:gd name="T94" fmla="*/ 100 w 346"/>
              <a:gd name="T95" fmla="*/ 578 h 606"/>
              <a:gd name="T96" fmla="*/ 87 w 346"/>
              <a:gd name="T97" fmla="*/ 599 h 606"/>
              <a:gd name="T98" fmla="*/ 63 w 346"/>
              <a:gd name="T99" fmla="*/ 604 h 606"/>
              <a:gd name="T100" fmla="*/ 56 w 346"/>
              <a:gd name="T101" fmla="*/ 595 h 606"/>
              <a:gd name="T102" fmla="*/ 56 w 346"/>
              <a:gd name="T103" fmla="*/ 574 h 606"/>
              <a:gd name="T104" fmla="*/ 52 w 346"/>
              <a:gd name="T105" fmla="*/ 556 h 606"/>
              <a:gd name="T106" fmla="*/ 52 w 346"/>
              <a:gd name="T107" fmla="*/ 537 h 606"/>
              <a:gd name="T108" fmla="*/ 33 w 346"/>
              <a:gd name="T109" fmla="*/ 531 h 606"/>
              <a:gd name="T110" fmla="*/ 21 w 346"/>
              <a:gd name="T111" fmla="*/ 512 h 606"/>
              <a:gd name="T112" fmla="*/ 27 w 346"/>
              <a:gd name="T113" fmla="*/ 495 h 606"/>
              <a:gd name="T114" fmla="*/ 19 w 346"/>
              <a:gd name="T115" fmla="*/ 474 h 606"/>
              <a:gd name="T116" fmla="*/ 0 w 346"/>
              <a:gd name="T117" fmla="*/ 464 h 606"/>
              <a:gd name="T118" fmla="*/ 10 w 346"/>
              <a:gd name="T119" fmla="*/ 445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6" h="606">
                <a:moveTo>
                  <a:pt x="42" y="2"/>
                </a:moveTo>
                <a:lnTo>
                  <a:pt x="44" y="2"/>
                </a:lnTo>
                <a:lnTo>
                  <a:pt x="44" y="0"/>
                </a:lnTo>
                <a:lnTo>
                  <a:pt x="46" y="0"/>
                </a:lnTo>
                <a:lnTo>
                  <a:pt x="46" y="2"/>
                </a:lnTo>
                <a:lnTo>
                  <a:pt x="44" y="2"/>
                </a:lnTo>
                <a:lnTo>
                  <a:pt x="44" y="3"/>
                </a:lnTo>
                <a:lnTo>
                  <a:pt x="46" y="3"/>
                </a:lnTo>
                <a:lnTo>
                  <a:pt x="46" y="5"/>
                </a:lnTo>
                <a:lnTo>
                  <a:pt x="46" y="7"/>
                </a:lnTo>
                <a:lnTo>
                  <a:pt x="48" y="7"/>
                </a:lnTo>
                <a:lnTo>
                  <a:pt x="48" y="9"/>
                </a:lnTo>
                <a:lnTo>
                  <a:pt x="48" y="11"/>
                </a:lnTo>
                <a:lnTo>
                  <a:pt x="48" y="13"/>
                </a:lnTo>
                <a:lnTo>
                  <a:pt x="48" y="15"/>
                </a:lnTo>
                <a:lnTo>
                  <a:pt x="48" y="17"/>
                </a:lnTo>
                <a:lnTo>
                  <a:pt x="50" y="17"/>
                </a:lnTo>
                <a:lnTo>
                  <a:pt x="50" y="19"/>
                </a:lnTo>
                <a:lnTo>
                  <a:pt x="50" y="21"/>
                </a:lnTo>
                <a:lnTo>
                  <a:pt x="52" y="21"/>
                </a:lnTo>
                <a:lnTo>
                  <a:pt x="52" y="23"/>
                </a:lnTo>
                <a:lnTo>
                  <a:pt x="52" y="25"/>
                </a:lnTo>
                <a:lnTo>
                  <a:pt x="52" y="27"/>
                </a:lnTo>
                <a:lnTo>
                  <a:pt x="52" y="28"/>
                </a:lnTo>
                <a:lnTo>
                  <a:pt x="54" y="30"/>
                </a:lnTo>
                <a:lnTo>
                  <a:pt x="54" y="32"/>
                </a:lnTo>
                <a:lnTo>
                  <a:pt x="56" y="32"/>
                </a:lnTo>
                <a:lnTo>
                  <a:pt x="56" y="34"/>
                </a:lnTo>
                <a:lnTo>
                  <a:pt x="58" y="34"/>
                </a:lnTo>
                <a:lnTo>
                  <a:pt x="58" y="36"/>
                </a:lnTo>
                <a:lnTo>
                  <a:pt x="60" y="36"/>
                </a:lnTo>
                <a:lnTo>
                  <a:pt x="62" y="36"/>
                </a:lnTo>
                <a:lnTo>
                  <a:pt x="62" y="38"/>
                </a:lnTo>
                <a:lnTo>
                  <a:pt x="62" y="40"/>
                </a:lnTo>
                <a:lnTo>
                  <a:pt x="63" y="40"/>
                </a:lnTo>
                <a:lnTo>
                  <a:pt x="63" y="42"/>
                </a:lnTo>
                <a:lnTo>
                  <a:pt x="65" y="42"/>
                </a:lnTo>
                <a:lnTo>
                  <a:pt x="65" y="44"/>
                </a:lnTo>
                <a:lnTo>
                  <a:pt x="67" y="44"/>
                </a:lnTo>
                <a:lnTo>
                  <a:pt x="67" y="46"/>
                </a:lnTo>
                <a:lnTo>
                  <a:pt x="69" y="46"/>
                </a:lnTo>
                <a:lnTo>
                  <a:pt x="69" y="48"/>
                </a:lnTo>
                <a:lnTo>
                  <a:pt x="67" y="48"/>
                </a:lnTo>
                <a:lnTo>
                  <a:pt x="69" y="48"/>
                </a:lnTo>
                <a:lnTo>
                  <a:pt x="69" y="50"/>
                </a:lnTo>
                <a:lnTo>
                  <a:pt x="69" y="51"/>
                </a:lnTo>
                <a:lnTo>
                  <a:pt x="71" y="51"/>
                </a:lnTo>
                <a:lnTo>
                  <a:pt x="71" y="53"/>
                </a:lnTo>
                <a:lnTo>
                  <a:pt x="73" y="53"/>
                </a:lnTo>
                <a:lnTo>
                  <a:pt x="73" y="55"/>
                </a:lnTo>
                <a:lnTo>
                  <a:pt x="71" y="55"/>
                </a:lnTo>
                <a:lnTo>
                  <a:pt x="71" y="57"/>
                </a:lnTo>
                <a:lnTo>
                  <a:pt x="73" y="57"/>
                </a:lnTo>
                <a:lnTo>
                  <a:pt x="75" y="57"/>
                </a:lnTo>
                <a:lnTo>
                  <a:pt x="73" y="59"/>
                </a:lnTo>
                <a:lnTo>
                  <a:pt x="73" y="61"/>
                </a:lnTo>
                <a:lnTo>
                  <a:pt x="75" y="61"/>
                </a:lnTo>
                <a:lnTo>
                  <a:pt x="75" y="63"/>
                </a:lnTo>
                <a:lnTo>
                  <a:pt x="75" y="65"/>
                </a:lnTo>
                <a:lnTo>
                  <a:pt x="75" y="67"/>
                </a:lnTo>
                <a:lnTo>
                  <a:pt x="73" y="69"/>
                </a:lnTo>
                <a:lnTo>
                  <a:pt x="73" y="71"/>
                </a:lnTo>
                <a:lnTo>
                  <a:pt x="75" y="71"/>
                </a:lnTo>
                <a:lnTo>
                  <a:pt x="75" y="69"/>
                </a:lnTo>
                <a:lnTo>
                  <a:pt x="77" y="69"/>
                </a:lnTo>
                <a:lnTo>
                  <a:pt x="79" y="69"/>
                </a:lnTo>
                <a:lnTo>
                  <a:pt x="79" y="71"/>
                </a:lnTo>
                <a:lnTo>
                  <a:pt x="81" y="71"/>
                </a:lnTo>
                <a:lnTo>
                  <a:pt x="83" y="71"/>
                </a:lnTo>
                <a:lnTo>
                  <a:pt x="83" y="73"/>
                </a:lnTo>
                <a:lnTo>
                  <a:pt x="85" y="73"/>
                </a:lnTo>
                <a:lnTo>
                  <a:pt x="85" y="75"/>
                </a:lnTo>
                <a:lnTo>
                  <a:pt x="87" y="75"/>
                </a:lnTo>
                <a:lnTo>
                  <a:pt x="88" y="75"/>
                </a:lnTo>
                <a:lnTo>
                  <a:pt x="90" y="75"/>
                </a:lnTo>
                <a:lnTo>
                  <a:pt x="90" y="76"/>
                </a:lnTo>
                <a:lnTo>
                  <a:pt x="92" y="76"/>
                </a:lnTo>
                <a:lnTo>
                  <a:pt x="92" y="75"/>
                </a:lnTo>
                <a:lnTo>
                  <a:pt x="94" y="75"/>
                </a:lnTo>
                <a:lnTo>
                  <a:pt x="94" y="73"/>
                </a:lnTo>
                <a:lnTo>
                  <a:pt x="96" y="73"/>
                </a:lnTo>
                <a:lnTo>
                  <a:pt x="96" y="75"/>
                </a:lnTo>
                <a:lnTo>
                  <a:pt x="96" y="76"/>
                </a:lnTo>
                <a:lnTo>
                  <a:pt x="96" y="78"/>
                </a:lnTo>
                <a:lnTo>
                  <a:pt x="94" y="78"/>
                </a:lnTo>
                <a:lnTo>
                  <a:pt x="94" y="80"/>
                </a:lnTo>
                <a:lnTo>
                  <a:pt x="96" y="80"/>
                </a:lnTo>
                <a:lnTo>
                  <a:pt x="96" y="78"/>
                </a:lnTo>
                <a:lnTo>
                  <a:pt x="98" y="78"/>
                </a:lnTo>
                <a:lnTo>
                  <a:pt x="100" y="78"/>
                </a:lnTo>
                <a:lnTo>
                  <a:pt x="100" y="80"/>
                </a:lnTo>
                <a:lnTo>
                  <a:pt x="100" y="82"/>
                </a:lnTo>
                <a:lnTo>
                  <a:pt x="100" y="84"/>
                </a:lnTo>
                <a:lnTo>
                  <a:pt x="100" y="86"/>
                </a:lnTo>
                <a:lnTo>
                  <a:pt x="100" y="88"/>
                </a:lnTo>
                <a:lnTo>
                  <a:pt x="102" y="88"/>
                </a:lnTo>
                <a:lnTo>
                  <a:pt x="102" y="90"/>
                </a:lnTo>
                <a:lnTo>
                  <a:pt x="104" y="90"/>
                </a:lnTo>
                <a:lnTo>
                  <a:pt x="104" y="92"/>
                </a:lnTo>
                <a:lnTo>
                  <a:pt x="104" y="94"/>
                </a:lnTo>
                <a:lnTo>
                  <a:pt x="104" y="96"/>
                </a:lnTo>
                <a:lnTo>
                  <a:pt x="106" y="96"/>
                </a:lnTo>
                <a:lnTo>
                  <a:pt x="106" y="98"/>
                </a:lnTo>
                <a:lnTo>
                  <a:pt x="108" y="98"/>
                </a:lnTo>
                <a:lnTo>
                  <a:pt x="110" y="98"/>
                </a:lnTo>
                <a:lnTo>
                  <a:pt x="111" y="98"/>
                </a:lnTo>
                <a:lnTo>
                  <a:pt x="111" y="99"/>
                </a:lnTo>
                <a:lnTo>
                  <a:pt x="111" y="101"/>
                </a:lnTo>
                <a:lnTo>
                  <a:pt x="111" y="103"/>
                </a:lnTo>
                <a:lnTo>
                  <a:pt x="110" y="103"/>
                </a:lnTo>
                <a:lnTo>
                  <a:pt x="110" y="105"/>
                </a:lnTo>
                <a:lnTo>
                  <a:pt x="108" y="105"/>
                </a:lnTo>
                <a:lnTo>
                  <a:pt x="108" y="107"/>
                </a:lnTo>
                <a:lnTo>
                  <a:pt x="110" y="107"/>
                </a:lnTo>
                <a:lnTo>
                  <a:pt x="110" y="109"/>
                </a:lnTo>
                <a:lnTo>
                  <a:pt x="110" y="111"/>
                </a:lnTo>
                <a:lnTo>
                  <a:pt x="108" y="111"/>
                </a:lnTo>
                <a:lnTo>
                  <a:pt x="106" y="111"/>
                </a:lnTo>
                <a:lnTo>
                  <a:pt x="104" y="111"/>
                </a:lnTo>
                <a:lnTo>
                  <a:pt x="102" y="111"/>
                </a:lnTo>
                <a:lnTo>
                  <a:pt x="102" y="113"/>
                </a:lnTo>
                <a:lnTo>
                  <a:pt x="100" y="113"/>
                </a:lnTo>
                <a:lnTo>
                  <a:pt x="98" y="115"/>
                </a:lnTo>
                <a:lnTo>
                  <a:pt x="98" y="117"/>
                </a:lnTo>
                <a:lnTo>
                  <a:pt x="96" y="119"/>
                </a:lnTo>
                <a:lnTo>
                  <a:pt x="96" y="121"/>
                </a:lnTo>
                <a:lnTo>
                  <a:pt x="94" y="123"/>
                </a:lnTo>
                <a:lnTo>
                  <a:pt x="94" y="124"/>
                </a:lnTo>
                <a:lnTo>
                  <a:pt x="92" y="124"/>
                </a:lnTo>
                <a:lnTo>
                  <a:pt x="90" y="124"/>
                </a:lnTo>
                <a:lnTo>
                  <a:pt x="90" y="126"/>
                </a:lnTo>
                <a:lnTo>
                  <a:pt x="88" y="126"/>
                </a:lnTo>
                <a:lnTo>
                  <a:pt x="87" y="126"/>
                </a:lnTo>
                <a:lnTo>
                  <a:pt x="87" y="128"/>
                </a:lnTo>
                <a:lnTo>
                  <a:pt x="85" y="128"/>
                </a:lnTo>
                <a:lnTo>
                  <a:pt x="85" y="130"/>
                </a:lnTo>
                <a:lnTo>
                  <a:pt x="85" y="132"/>
                </a:lnTo>
                <a:lnTo>
                  <a:pt x="85" y="134"/>
                </a:lnTo>
                <a:lnTo>
                  <a:pt x="83" y="134"/>
                </a:lnTo>
                <a:lnTo>
                  <a:pt x="83" y="136"/>
                </a:lnTo>
                <a:lnTo>
                  <a:pt x="85" y="136"/>
                </a:lnTo>
                <a:lnTo>
                  <a:pt x="85" y="138"/>
                </a:lnTo>
                <a:lnTo>
                  <a:pt x="83" y="138"/>
                </a:lnTo>
                <a:lnTo>
                  <a:pt x="83" y="140"/>
                </a:lnTo>
                <a:lnTo>
                  <a:pt x="83" y="142"/>
                </a:lnTo>
                <a:lnTo>
                  <a:pt x="83" y="144"/>
                </a:lnTo>
                <a:lnTo>
                  <a:pt x="83" y="146"/>
                </a:lnTo>
                <a:lnTo>
                  <a:pt x="83" y="147"/>
                </a:lnTo>
                <a:lnTo>
                  <a:pt x="83" y="149"/>
                </a:lnTo>
                <a:lnTo>
                  <a:pt x="85" y="149"/>
                </a:lnTo>
                <a:lnTo>
                  <a:pt x="85" y="151"/>
                </a:lnTo>
                <a:lnTo>
                  <a:pt x="83" y="151"/>
                </a:lnTo>
                <a:lnTo>
                  <a:pt x="83" y="153"/>
                </a:lnTo>
                <a:lnTo>
                  <a:pt x="81" y="153"/>
                </a:lnTo>
                <a:lnTo>
                  <a:pt x="81" y="155"/>
                </a:lnTo>
                <a:lnTo>
                  <a:pt x="81" y="157"/>
                </a:lnTo>
                <a:lnTo>
                  <a:pt x="81" y="159"/>
                </a:lnTo>
                <a:lnTo>
                  <a:pt x="79" y="159"/>
                </a:lnTo>
                <a:lnTo>
                  <a:pt x="77" y="159"/>
                </a:lnTo>
                <a:lnTo>
                  <a:pt x="77" y="161"/>
                </a:lnTo>
                <a:lnTo>
                  <a:pt x="79" y="161"/>
                </a:lnTo>
                <a:lnTo>
                  <a:pt x="77" y="161"/>
                </a:lnTo>
                <a:lnTo>
                  <a:pt x="79" y="161"/>
                </a:lnTo>
                <a:lnTo>
                  <a:pt x="79" y="163"/>
                </a:lnTo>
                <a:lnTo>
                  <a:pt x="79" y="165"/>
                </a:lnTo>
                <a:lnTo>
                  <a:pt x="81" y="165"/>
                </a:lnTo>
                <a:lnTo>
                  <a:pt x="81" y="167"/>
                </a:lnTo>
                <a:lnTo>
                  <a:pt x="81" y="169"/>
                </a:lnTo>
                <a:lnTo>
                  <a:pt x="81" y="171"/>
                </a:lnTo>
                <a:lnTo>
                  <a:pt x="81" y="172"/>
                </a:lnTo>
                <a:lnTo>
                  <a:pt x="81" y="174"/>
                </a:lnTo>
                <a:lnTo>
                  <a:pt x="81" y="176"/>
                </a:lnTo>
                <a:lnTo>
                  <a:pt x="81" y="178"/>
                </a:lnTo>
                <a:lnTo>
                  <a:pt x="83" y="178"/>
                </a:lnTo>
                <a:lnTo>
                  <a:pt x="83" y="180"/>
                </a:lnTo>
                <a:lnTo>
                  <a:pt x="83" y="182"/>
                </a:lnTo>
                <a:lnTo>
                  <a:pt x="83" y="184"/>
                </a:lnTo>
                <a:lnTo>
                  <a:pt x="85" y="184"/>
                </a:lnTo>
                <a:lnTo>
                  <a:pt x="85" y="186"/>
                </a:lnTo>
                <a:lnTo>
                  <a:pt x="87" y="186"/>
                </a:lnTo>
                <a:lnTo>
                  <a:pt x="87" y="188"/>
                </a:lnTo>
                <a:lnTo>
                  <a:pt x="87" y="190"/>
                </a:lnTo>
                <a:lnTo>
                  <a:pt x="88" y="190"/>
                </a:lnTo>
                <a:lnTo>
                  <a:pt x="88" y="192"/>
                </a:lnTo>
                <a:lnTo>
                  <a:pt x="87" y="192"/>
                </a:lnTo>
                <a:lnTo>
                  <a:pt x="87" y="194"/>
                </a:lnTo>
                <a:lnTo>
                  <a:pt x="85" y="194"/>
                </a:lnTo>
                <a:lnTo>
                  <a:pt x="85" y="195"/>
                </a:lnTo>
                <a:lnTo>
                  <a:pt x="83" y="195"/>
                </a:lnTo>
                <a:lnTo>
                  <a:pt x="81" y="195"/>
                </a:lnTo>
                <a:lnTo>
                  <a:pt x="81" y="197"/>
                </a:lnTo>
                <a:lnTo>
                  <a:pt x="79" y="197"/>
                </a:lnTo>
                <a:lnTo>
                  <a:pt x="79" y="199"/>
                </a:lnTo>
                <a:lnTo>
                  <a:pt x="77" y="199"/>
                </a:lnTo>
                <a:lnTo>
                  <a:pt x="75" y="199"/>
                </a:lnTo>
                <a:lnTo>
                  <a:pt x="73" y="199"/>
                </a:lnTo>
                <a:lnTo>
                  <a:pt x="71" y="199"/>
                </a:lnTo>
                <a:lnTo>
                  <a:pt x="71" y="201"/>
                </a:lnTo>
                <a:lnTo>
                  <a:pt x="69" y="201"/>
                </a:lnTo>
                <a:lnTo>
                  <a:pt x="69" y="203"/>
                </a:lnTo>
                <a:lnTo>
                  <a:pt x="67" y="203"/>
                </a:lnTo>
                <a:lnTo>
                  <a:pt x="67" y="205"/>
                </a:lnTo>
                <a:lnTo>
                  <a:pt x="65" y="205"/>
                </a:lnTo>
                <a:lnTo>
                  <a:pt x="65" y="207"/>
                </a:lnTo>
                <a:lnTo>
                  <a:pt x="63" y="207"/>
                </a:lnTo>
                <a:lnTo>
                  <a:pt x="62" y="207"/>
                </a:lnTo>
                <a:lnTo>
                  <a:pt x="60" y="207"/>
                </a:lnTo>
                <a:lnTo>
                  <a:pt x="60" y="209"/>
                </a:lnTo>
                <a:lnTo>
                  <a:pt x="58" y="209"/>
                </a:lnTo>
                <a:lnTo>
                  <a:pt x="58" y="211"/>
                </a:lnTo>
                <a:lnTo>
                  <a:pt x="56" y="211"/>
                </a:lnTo>
                <a:lnTo>
                  <a:pt x="56" y="213"/>
                </a:lnTo>
                <a:lnTo>
                  <a:pt x="54" y="213"/>
                </a:lnTo>
                <a:lnTo>
                  <a:pt x="54" y="215"/>
                </a:lnTo>
                <a:lnTo>
                  <a:pt x="54" y="217"/>
                </a:lnTo>
                <a:lnTo>
                  <a:pt x="54" y="219"/>
                </a:lnTo>
                <a:lnTo>
                  <a:pt x="56" y="220"/>
                </a:lnTo>
                <a:lnTo>
                  <a:pt x="56" y="222"/>
                </a:lnTo>
                <a:lnTo>
                  <a:pt x="56" y="224"/>
                </a:lnTo>
                <a:lnTo>
                  <a:pt x="56" y="226"/>
                </a:lnTo>
                <a:lnTo>
                  <a:pt x="54" y="226"/>
                </a:lnTo>
                <a:lnTo>
                  <a:pt x="52" y="226"/>
                </a:lnTo>
                <a:lnTo>
                  <a:pt x="50" y="226"/>
                </a:lnTo>
                <a:lnTo>
                  <a:pt x="50" y="228"/>
                </a:lnTo>
                <a:lnTo>
                  <a:pt x="48" y="228"/>
                </a:lnTo>
                <a:lnTo>
                  <a:pt x="48" y="230"/>
                </a:lnTo>
                <a:lnTo>
                  <a:pt x="46" y="230"/>
                </a:lnTo>
                <a:lnTo>
                  <a:pt x="46" y="232"/>
                </a:lnTo>
                <a:lnTo>
                  <a:pt x="48" y="232"/>
                </a:lnTo>
                <a:lnTo>
                  <a:pt x="48" y="234"/>
                </a:lnTo>
                <a:lnTo>
                  <a:pt x="46" y="234"/>
                </a:lnTo>
                <a:lnTo>
                  <a:pt x="46" y="236"/>
                </a:lnTo>
                <a:lnTo>
                  <a:pt x="44" y="236"/>
                </a:lnTo>
                <a:lnTo>
                  <a:pt x="44" y="238"/>
                </a:lnTo>
                <a:lnTo>
                  <a:pt x="46" y="240"/>
                </a:lnTo>
                <a:lnTo>
                  <a:pt x="44" y="240"/>
                </a:lnTo>
                <a:lnTo>
                  <a:pt x="44" y="238"/>
                </a:lnTo>
                <a:lnTo>
                  <a:pt x="42" y="238"/>
                </a:lnTo>
                <a:lnTo>
                  <a:pt x="40" y="242"/>
                </a:lnTo>
                <a:lnTo>
                  <a:pt x="39" y="242"/>
                </a:lnTo>
                <a:lnTo>
                  <a:pt x="39" y="243"/>
                </a:lnTo>
                <a:lnTo>
                  <a:pt x="40" y="243"/>
                </a:lnTo>
                <a:lnTo>
                  <a:pt x="40" y="245"/>
                </a:lnTo>
                <a:lnTo>
                  <a:pt x="40" y="247"/>
                </a:lnTo>
                <a:lnTo>
                  <a:pt x="42" y="247"/>
                </a:lnTo>
                <a:lnTo>
                  <a:pt x="44" y="247"/>
                </a:lnTo>
                <a:lnTo>
                  <a:pt x="46" y="247"/>
                </a:lnTo>
                <a:lnTo>
                  <a:pt x="48" y="249"/>
                </a:lnTo>
                <a:lnTo>
                  <a:pt x="48" y="247"/>
                </a:lnTo>
                <a:lnTo>
                  <a:pt x="50" y="247"/>
                </a:lnTo>
                <a:lnTo>
                  <a:pt x="52" y="247"/>
                </a:lnTo>
                <a:lnTo>
                  <a:pt x="54" y="245"/>
                </a:lnTo>
                <a:lnTo>
                  <a:pt x="56" y="245"/>
                </a:lnTo>
                <a:lnTo>
                  <a:pt x="56" y="247"/>
                </a:lnTo>
                <a:lnTo>
                  <a:pt x="56" y="249"/>
                </a:lnTo>
                <a:lnTo>
                  <a:pt x="56" y="251"/>
                </a:lnTo>
                <a:lnTo>
                  <a:pt x="58" y="251"/>
                </a:lnTo>
                <a:lnTo>
                  <a:pt x="58" y="249"/>
                </a:lnTo>
                <a:lnTo>
                  <a:pt x="60" y="249"/>
                </a:lnTo>
                <a:lnTo>
                  <a:pt x="60" y="247"/>
                </a:lnTo>
                <a:lnTo>
                  <a:pt x="60" y="245"/>
                </a:lnTo>
                <a:lnTo>
                  <a:pt x="60" y="243"/>
                </a:lnTo>
                <a:lnTo>
                  <a:pt x="62" y="243"/>
                </a:lnTo>
                <a:lnTo>
                  <a:pt x="62" y="245"/>
                </a:lnTo>
                <a:lnTo>
                  <a:pt x="62" y="247"/>
                </a:lnTo>
                <a:lnTo>
                  <a:pt x="62" y="249"/>
                </a:lnTo>
                <a:lnTo>
                  <a:pt x="63" y="249"/>
                </a:lnTo>
                <a:lnTo>
                  <a:pt x="65" y="249"/>
                </a:lnTo>
                <a:lnTo>
                  <a:pt x="65" y="251"/>
                </a:lnTo>
                <a:lnTo>
                  <a:pt x="65" y="253"/>
                </a:lnTo>
                <a:lnTo>
                  <a:pt x="65" y="255"/>
                </a:lnTo>
                <a:lnTo>
                  <a:pt x="65" y="257"/>
                </a:lnTo>
                <a:lnTo>
                  <a:pt x="63" y="259"/>
                </a:lnTo>
                <a:lnTo>
                  <a:pt x="65" y="259"/>
                </a:lnTo>
                <a:lnTo>
                  <a:pt x="63" y="259"/>
                </a:lnTo>
                <a:lnTo>
                  <a:pt x="63" y="261"/>
                </a:lnTo>
                <a:lnTo>
                  <a:pt x="63" y="263"/>
                </a:lnTo>
                <a:lnTo>
                  <a:pt x="62" y="265"/>
                </a:lnTo>
                <a:lnTo>
                  <a:pt x="62" y="266"/>
                </a:lnTo>
                <a:lnTo>
                  <a:pt x="60" y="266"/>
                </a:lnTo>
                <a:lnTo>
                  <a:pt x="58" y="266"/>
                </a:lnTo>
                <a:lnTo>
                  <a:pt x="56" y="266"/>
                </a:lnTo>
                <a:lnTo>
                  <a:pt x="54" y="266"/>
                </a:lnTo>
                <a:lnTo>
                  <a:pt x="54" y="268"/>
                </a:lnTo>
                <a:lnTo>
                  <a:pt x="54" y="266"/>
                </a:lnTo>
                <a:lnTo>
                  <a:pt x="54" y="268"/>
                </a:lnTo>
                <a:lnTo>
                  <a:pt x="54" y="266"/>
                </a:lnTo>
                <a:lnTo>
                  <a:pt x="52" y="268"/>
                </a:lnTo>
                <a:lnTo>
                  <a:pt x="50" y="268"/>
                </a:lnTo>
                <a:lnTo>
                  <a:pt x="48" y="270"/>
                </a:lnTo>
                <a:lnTo>
                  <a:pt x="46" y="270"/>
                </a:lnTo>
                <a:lnTo>
                  <a:pt x="42" y="276"/>
                </a:lnTo>
                <a:lnTo>
                  <a:pt x="42" y="278"/>
                </a:lnTo>
                <a:lnTo>
                  <a:pt x="42" y="280"/>
                </a:lnTo>
                <a:lnTo>
                  <a:pt x="42" y="282"/>
                </a:lnTo>
                <a:lnTo>
                  <a:pt x="42" y="284"/>
                </a:lnTo>
                <a:lnTo>
                  <a:pt x="44" y="286"/>
                </a:lnTo>
                <a:lnTo>
                  <a:pt x="44" y="288"/>
                </a:lnTo>
                <a:lnTo>
                  <a:pt x="44" y="290"/>
                </a:lnTo>
                <a:lnTo>
                  <a:pt x="46" y="293"/>
                </a:lnTo>
                <a:lnTo>
                  <a:pt x="48" y="295"/>
                </a:lnTo>
                <a:lnTo>
                  <a:pt x="52" y="299"/>
                </a:lnTo>
                <a:lnTo>
                  <a:pt x="54" y="299"/>
                </a:lnTo>
                <a:lnTo>
                  <a:pt x="56" y="299"/>
                </a:lnTo>
                <a:lnTo>
                  <a:pt x="58" y="301"/>
                </a:lnTo>
                <a:lnTo>
                  <a:pt x="60" y="301"/>
                </a:lnTo>
                <a:lnTo>
                  <a:pt x="62" y="305"/>
                </a:lnTo>
                <a:lnTo>
                  <a:pt x="63" y="305"/>
                </a:lnTo>
                <a:lnTo>
                  <a:pt x="67" y="311"/>
                </a:lnTo>
                <a:lnTo>
                  <a:pt x="67" y="313"/>
                </a:lnTo>
                <a:lnTo>
                  <a:pt x="69" y="313"/>
                </a:lnTo>
                <a:lnTo>
                  <a:pt x="67" y="316"/>
                </a:lnTo>
                <a:lnTo>
                  <a:pt x="67" y="318"/>
                </a:lnTo>
                <a:lnTo>
                  <a:pt x="67" y="320"/>
                </a:lnTo>
                <a:lnTo>
                  <a:pt x="67" y="322"/>
                </a:lnTo>
                <a:lnTo>
                  <a:pt x="67" y="324"/>
                </a:lnTo>
                <a:lnTo>
                  <a:pt x="65" y="324"/>
                </a:lnTo>
                <a:lnTo>
                  <a:pt x="65" y="326"/>
                </a:lnTo>
                <a:lnTo>
                  <a:pt x="63" y="328"/>
                </a:lnTo>
                <a:lnTo>
                  <a:pt x="63" y="330"/>
                </a:lnTo>
                <a:lnTo>
                  <a:pt x="65" y="332"/>
                </a:lnTo>
                <a:lnTo>
                  <a:pt x="67" y="334"/>
                </a:lnTo>
                <a:lnTo>
                  <a:pt x="67" y="336"/>
                </a:lnTo>
                <a:lnTo>
                  <a:pt x="65" y="338"/>
                </a:lnTo>
                <a:lnTo>
                  <a:pt x="67" y="341"/>
                </a:lnTo>
                <a:lnTo>
                  <a:pt x="67" y="343"/>
                </a:lnTo>
                <a:lnTo>
                  <a:pt x="69" y="343"/>
                </a:lnTo>
                <a:lnTo>
                  <a:pt x="69" y="345"/>
                </a:lnTo>
                <a:lnTo>
                  <a:pt x="67" y="345"/>
                </a:lnTo>
                <a:lnTo>
                  <a:pt x="67" y="347"/>
                </a:lnTo>
                <a:lnTo>
                  <a:pt x="65" y="349"/>
                </a:lnTo>
                <a:lnTo>
                  <a:pt x="65" y="351"/>
                </a:lnTo>
                <a:lnTo>
                  <a:pt x="65" y="353"/>
                </a:lnTo>
                <a:lnTo>
                  <a:pt x="65" y="355"/>
                </a:lnTo>
                <a:lnTo>
                  <a:pt x="67" y="359"/>
                </a:lnTo>
                <a:lnTo>
                  <a:pt x="69" y="362"/>
                </a:lnTo>
                <a:lnTo>
                  <a:pt x="69" y="364"/>
                </a:lnTo>
                <a:lnTo>
                  <a:pt x="69" y="366"/>
                </a:lnTo>
                <a:lnTo>
                  <a:pt x="71" y="368"/>
                </a:lnTo>
                <a:lnTo>
                  <a:pt x="71" y="370"/>
                </a:lnTo>
                <a:lnTo>
                  <a:pt x="71" y="372"/>
                </a:lnTo>
                <a:lnTo>
                  <a:pt x="71" y="376"/>
                </a:lnTo>
                <a:lnTo>
                  <a:pt x="69" y="376"/>
                </a:lnTo>
                <a:lnTo>
                  <a:pt x="67" y="380"/>
                </a:lnTo>
                <a:lnTo>
                  <a:pt x="67" y="382"/>
                </a:lnTo>
                <a:lnTo>
                  <a:pt x="69" y="382"/>
                </a:lnTo>
                <a:lnTo>
                  <a:pt x="69" y="384"/>
                </a:lnTo>
                <a:lnTo>
                  <a:pt x="67" y="387"/>
                </a:lnTo>
                <a:lnTo>
                  <a:pt x="67" y="389"/>
                </a:lnTo>
                <a:lnTo>
                  <a:pt x="69" y="391"/>
                </a:lnTo>
                <a:lnTo>
                  <a:pt x="69" y="393"/>
                </a:lnTo>
                <a:lnTo>
                  <a:pt x="71" y="393"/>
                </a:lnTo>
                <a:lnTo>
                  <a:pt x="69" y="393"/>
                </a:lnTo>
                <a:lnTo>
                  <a:pt x="69" y="395"/>
                </a:lnTo>
                <a:lnTo>
                  <a:pt x="71" y="395"/>
                </a:lnTo>
                <a:lnTo>
                  <a:pt x="73" y="395"/>
                </a:lnTo>
                <a:lnTo>
                  <a:pt x="73" y="397"/>
                </a:lnTo>
                <a:lnTo>
                  <a:pt x="73" y="399"/>
                </a:lnTo>
                <a:lnTo>
                  <a:pt x="73" y="401"/>
                </a:lnTo>
                <a:lnTo>
                  <a:pt x="73" y="403"/>
                </a:lnTo>
                <a:lnTo>
                  <a:pt x="73" y="405"/>
                </a:lnTo>
                <a:lnTo>
                  <a:pt x="75" y="405"/>
                </a:lnTo>
                <a:lnTo>
                  <a:pt x="77" y="405"/>
                </a:lnTo>
                <a:lnTo>
                  <a:pt x="77" y="407"/>
                </a:lnTo>
                <a:lnTo>
                  <a:pt x="79" y="407"/>
                </a:lnTo>
                <a:lnTo>
                  <a:pt x="79" y="409"/>
                </a:lnTo>
                <a:lnTo>
                  <a:pt x="79" y="410"/>
                </a:lnTo>
                <a:lnTo>
                  <a:pt x="81" y="410"/>
                </a:lnTo>
                <a:lnTo>
                  <a:pt x="81" y="412"/>
                </a:lnTo>
                <a:lnTo>
                  <a:pt x="83" y="412"/>
                </a:lnTo>
                <a:lnTo>
                  <a:pt x="83" y="414"/>
                </a:lnTo>
                <a:lnTo>
                  <a:pt x="85" y="414"/>
                </a:lnTo>
                <a:lnTo>
                  <a:pt x="85" y="416"/>
                </a:lnTo>
                <a:lnTo>
                  <a:pt x="85" y="418"/>
                </a:lnTo>
                <a:lnTo>
                  <a:pt x="87" y="418"/>
                </a:lnTo>
                <a:lnTo>
                  <a:pt x="85" y="418"/>
                </a:lnTo>
                <a:lnTo>
                  <a:pt x="85" y="420"/>
                </a:lnTo>
                <a:lnTo>
                  <a:pt x="87" y="420"/>
                </a:lnTo>
                <a:lnTo>
                  <a:pt x="88" y="420"/>
                </a:lnTo>
                <a:lnTo>
                  <a:pt x="88" y="422"/>
                </a:lnTo>
                <a:lnTo>
                  <a:pt x="90" y="420"/>
                </a:lnTo>
                <a:lnTo>
                  <a:pt x="92" y="420"/>
                </a:lnTo>
                <a:lnTo>
                  <a:pt x="92" y="418"/>
                </a:lnTo>
                <a:lnTo>
                  <a:pt x="94" y="418"/>
                </a:lnTo>
                <a:lnTo>
                  <a:pt x="96" y="418"/>
                </a:lnTo>
                <a:lnTo>
                  <a:pt x="96" y="420"/>
                </a:lnTo>
                <a:lnTo>
                  <a:pt x="94" y="420"/>
                </a:lnTo>
                <a:lnTo>
                  <a:pt x="94" y="422"/>
                </a:lnTo>
                <a:lnTo>
                  <a:pt x="96" y="422"/>
                </a:lnTo>
                <a:lnTo>
                  <a:pt x="98" y="422"/>
                </a:lnTo>
                <a:lnTo>
                  <a:pt x="98" y="424"/>
                </a:lnTo>
                <a:lnTo>
                  <a:pt x="100" y="424"/>
                </a:lnTo>
                <a:lnTo>
                  <a:pt x="100" y="426"/>
                </a:lnTo>
                <a:lnTo>
                  <a:pt x="102" y="426"/>
                </a:lnTo>
                <a:lnTo>
                  <a:pt x="104" y="426"/>
                </a:lnTo>
                <a:lnTo>
                  <a:pt x="106" y="426"/>
                </a:lnTo>
                <a:lnTo>
                  <a:pt x="106" y="424"/>
                </a:lnTo>
                <a:lnTo>
                  <a:pt x="108" y="424"/>
                </a:lnTo>
                <a:lnTo>
                  <a:pt x="108" y="422"/>
                </a:lnTo>
                <a:lnTo>
                  <a:pt x="108" y="420"/>
                </a:lnTo>
                <a:lnTo>
                  <a:pt x="108" y="418"/>
                </a:lnTo>
                <a:lnTo>
                  <a:pt x="108" y="416"/>
                </a:lnTo>
                <a:lnTo>
                  <a:pt x="110" y="416"/>
                </a:lnTo>
                <a:lnTo>
                  <a:pt x="110" y="414"/>
                </a:lnTo>
                <a:lnTo>
                  <a:pt x="110" y="412"/>
                </a:lnTo>
                <a:lnTo>
                  <a:pt x="110" y="410"/>
                </a:lnTo>
                <a:lnTo>
                  <a:pt x="110" y="409"/>
                </a:lnTo>
                <a:lnTo>
                  <a:pt x="110" y="407"/>
                </a:lnTo>
                <a:lnTo>
                  <a:pt x="110" y="405"/>
                </a:lnTo>
                <a:lnTo>
                  <a:pt x="110" y="403"/>
                </a:lnTo>
                <a:lnTo>
                  <a:pt x="111" y="403"/>
                </a:lnTo>
                <a:lnTo>
                  <a:pt x="111" y="401"/>
                </a:lnTo>
                <a:lnTo>
                  <a:pt x="111" y="399"/>
                </a:lnTo>
                <a:lnTo>
                  <a:pt x="111" y="397"/>
                </a:lnTo>
                <a:lnTo>
                  <a:pt x="113" y="397"/>
                </a:lnTo>
                <a:lnTo>
                  <a:pt x="113" y="395"/>
                </a:lnTo>
                <a:lnTo>
                  <a:pt x="113" y="393"/>
                </a:lnTo>
                <a:lnTo>
                  <a:pt x="115" y="393"/>
                </a:lnTo>
                <a:lnTo>
                  <a:pt x="115" y="391"/>
                </a:lnTo>
                <a:lnTo>
                  <a:pt x="117" y="391"/>
                </a:lnTo>
                <a:lnTo>
                  <a:pt x="117" y="393"/>
                </a:lnTo>
                <a:lnTo>
                  <a:pt x="119" y="393"/>
                </a:lnTo>
                <a:lnTo>
                  <a:pt x="121" y="393"/>
                </a:lnTo>
                <a:lnTo>
                  <a:pt x="121" y="395"/>
                </a:lnTo>
                <a:lnTo>
                  <a:pt x="121" y="397"/>
                </a:lnTo>
                <a:lnTo>
                  <a:pt x="123" y="397"/>
                </a:lnTo>
                <a:lnTo>
                  <a:pt x="125" y="397"/>
                </a:lnTo>
                <a:lnTo>
                  <a:pt x="127" y="397"/>
                </a:lnTo>
                <a:lnTo>
                  <a:pt x="129" y="399"/>
                </a:lnTo>
                <a:lnTo>
                  <a:pt x="129" y="401"/>
                </a:lnTo>
                <a:lnTo>
                  <a:pt x="129" y="403"/>
                </a:lnTo>
                <a:lnTo>
                  <a:pt x="131" y="403"/>
                </a:lnTo>
                <a:lnTo>
                  <a:pt x="129" y="405"/>
                </a:lnTo>
                <a:lnTo>
                  <a:pt x="129" y="407"/>
                </a:lnTo>
                <a:lnTo>
                  <a:pt x="129" y="409"/>
                </a:lnTo>
                <a:lnTo>
                  <a:pt x="131" y="410"/>
                </a:lnTo>
                <a:lnTo>
                  <a:pt x="131" y="412"/>
                </a:lnTo>
                <a:lnTo>
                  <a:pt x="133" y="412"/>
                </a:lnTo>
                <a:lnTo>
                  <a:pt x="136" y="414"/>
                </a:lnTo>
                <a:lnTo>
                  <a:pt x="138" y="414"/>
                </a:lnTo>
                <a:lnTo>
                  <a:pt x="140" y="414"/>
                </a:lnTo>
                <a:lnTo>
                  <a:pt x="142" y="414"/>
                </a:lnTo>
                <a:lnTo>
                  <a:pt x="144" y="414"/>
                </a:lnTo>
                <a:lnTo>
                  <a:pt x="146" y="414"/>
                </a:lnTo>
                <a:lnTo>
                  <a:pt x="148" y="414"/>
                </a:lnTo>
                <a:lnTo>
                  <a:pt x="150" y="414"/>
                </a:lnTo>
                <a:lnTo>
                  <a:pt x="152" y="414"/>
                </a:lnTo>
                <a:lnTo>
                  <a:pt x="154" y="416"/>
                </a:lnTo>
                <a:lnTo>
                  <a:pt x="156" y="416"/>
                </a:lnTo>
                <a:lnTo>
                  <a:pt x="158" y="418"/>
                </a:lnTo>
                <a:lnTo>
                  <a:pt x="159" y="420"/>
                </a:lnTo>
                <a:lnTo>
                  <a:pt x="161" y="422"/>
                </a:lnTo>
                <a:lnTo>
                  <a:pt x="163" y="424"/>
                </a:lnTo>
                <a:lnTo>
                  <a:pt x="163" y="426"/>
                </a:lnTo>
                <a:lnTo>
                  <a:pt x="163" y="428"/>
                </a:lnTo>
                <a:lnTo>
                  <a:pt x="165" y="430"/>
                </a:lnTo>
                <a:lnTo>
                  <a:pt x="167" y="430"/>
                </a:lnTo>
                <a:lnTo>
                  <a:pt x="167" y="432"/>
                </a:lnTo>
                <a:lnTo>
                  <a:pt x="169" y="432"/>
                </a:lnTo>
                <a:lnTo>
                  <a:pt x="169" y="434"/>
                </a:lnTo>
                <a:lnTo>
                  <a:pt x="169" y="435"/>
                </a:lnTo>
                <a:lnTo>
                  <a:pt x="171" y="435"/>
                </a:lnTo>
                <a:lnTo>
                  <a:pt x="173" y="435"/>
                </a:lnTo>
                <a:lnTo>
                  <a:pt x="173" y="437"/>
                </a:lnTo>
                <a:lnTo>
                  <a:pt x="175" y="437"/>
                </a:lnTo>
                <a:lnTo>
                  <a:pt x="175" y="439"/>
                </a:lnTo>
                <a:lnTo>
                  <a:pt x="177" y="439"/>
                </a:lnTo>
                <a:lnTo>
                  <a:pt x="177" y="441"/>
                </a:lnTo>
                <a:lnTo>
                  <a:pt x="177" y="443"/>
                </a:lnTo>
                <a:lnTo>
                  <a:pt x="179" y="445"/>
                </a:lnTo>
                <a:lnTo>
                  <a:pt x="179" y="447"/>
                </a:lnTo>
                <a:lnTo>
                  <a:pt x="179" y="449"/>
                </a:lnTo>
                <a:lnTo>
                  <a:pt x="179" y="451"/>
                </a:lnTo>
                <a:lnTo>
                  <a:pt x="181" y="451"/>
                </a:lnTo>
                <a:lnTo>
                  <a:pt x="181" y="453"/>
                </a:lnTo>
                <a:lnTo>
                  <a:pt x="182" y="453"/>
                </a:lnTo>
                <a:lnTo>
                  <a:pt x="184" y="453"/>
                </a:lnTo>
                <a:lnTo>
                  <a:pt x="184" y="451"/>
                </a:lnTo>
                <a:lnTo>
                  <a:pt x="186" y="451"/>
                </a:lnTo>
                <a:lnTo>
                  <a:pt x="188" y="451"/>
                </a:lnTo>
                <a:lnTo>
                  <a:pt x="190" y="451"/>
                </a:lnTo>
                <a:lnTo>
                  <a:pt x="192" y="451"/>
                </a:lnTo>
                <a:lnTo>
                  <a:pt x="194" y="451"/>
                </a:lnTo>
                <a:lnTo>
                  <a:pt x="196" y="449"/>
                </a:lnTo>
                <a:lnTo>
                  <a:pt x="196" y="447"/>
                </a:lnTo>
                <a:lnTo>
                  <a:pt x="198" y="447"/>
                </a:lnTo>
                <a:lnTo>
                  <a:pt x="198" y="445"/>
                </a:lnTo>
                <a:lnTo>
                  <a:pt x="200" y="445"/>
                </a:lnTo>
                <a:lnTo>
                  <a:pt x="200" y="443"/>
                </a:lnTo>
                <a:lnTo>
                  <a:pt x="202" y="443"/>
                </a:lnTo>
                <a:lnTo>
                  <a:pt x="204" y="443"/>
                </a:lnTo>
                <a:lnTo>
                  <a:pt x="204" y="441"/>
                </a:lnTo>
                <a:lnTo>
                  <a:pt x="205" y="441"/>
                </a:lnTo>
                <a:lnTo>
                  <a:pt x="205" y="439"/>
                </a:lnTo>
                <a:lnTo>
                  <a:pt x="207" y="439"/>
                </a:lnTo>
                <a:lnTo>
                  <a:pt x="209" y="439"/>
                </a:lnTo>
                <a:lnTo>
                  <a:pt x="211" y="439"/>
                </a:lnTo>
                <a:lnTo>
                  <a:pt x="211" y="437"/>
                </a:lnTo>
                <a:lnTo>
                  <a:pt x="213" y="437"/>
                </a:lnTo>
                <a:lnTo>
                  <a:pt x="213" y="435"/>
                </a:lnTo>
                <a:lnTo>
                  <a:pt x="213" y="434"/>
                </a:lnTo>
                <a:lnTo>
                  <a:pt x="215" y="434"/>
                </a:lnTo>
                <a:lnTo>
                  <a:pt x="215" y="432"/>
                </a:lnTo>
                <a:lnTo>
                  <a:pt x="217" y="432"/>
                </a:lnTo>
                <a:lnTo>
                  <a:pt x="219" y="432"/>
                </a:lnTo>
                <a:lnTo>
                  <a:pt x="221" y="432"/>
                </a:lnTo>
                <a:lnTo>
                  <a:pt x="223" y="432"/>
                </a:lnTo>
                <a:lnTo>
                  <a:pt x="223" y="434"/>
                </a:lnTo>
                <a:lnTo>
                  <a:pt x="223" y="435"/>
                </a:lnTo>
                <a:lnTo>
                  <a:pt x="223" y="437"/>
                </a:lnTo>
                <a:lnTo>
                  <a:pt x="221" y="437"/>
                </a:lnTo>
                <a:lnTo>
                  <a:pt x="221" y="439"/>
                </a:lnTo>
                <a:lnTo>
                  <a:pt x="219" y="439"/>
                </a:lnTo>
                <a:lnTo>
                  <a:pt x="217" y="439"/>
                </a:lnTo>
                <a:lnTo>
                  <a:pt x="217" y="441"/>
                </a:lnTo>
                <a:lnTo>
                  <a:pt x="217" y="443"/>
                </a:lnTo>
                <a:lnTo>
                  <a:pt x="215" y="443"/>
                </a:lnTo>
                <a:lnTo>
                  <a:pt x="215" y="445"/>
                </a:lnTo>
                <a:lnTo>
                  <a:pt x="217" y="445"/>
                </a:lnTo>
                <a:lnTo>
                  <a:pt x="219" y="445"/>
                </a:lnTo>
                <a:lnTo>
                  <a:pt x="221" y="445"/>
                </a:lnTo>
                <a:lnTo>
                  <a:pt x="223" y="445"/>
                </a:lnTo>
                <a:lnTo>
                  <a:pt x="225" y="445"/>
                </a:lnTo>
                <a:lnTo>
                  <a:pt x="227" y="445"/>
                </a:lnTo>
                <a:lnTo>
                  <a:pt x="229" y="445"/>
                </a:lnTo>
                <a:lnTo>
                  <a:pt x="229" y="443"/>
                </a:lnTo>
                <a:lnTo>
                  <a:pt x="230" y="443"/>
                </a:lnTo>
                <a:lnTo>
                  <a:pt x="232" y="443"/>
                </a:lnTo>
                <a:lnTo>
                  <a:pt x="234" y="443"/>
                </a:lnTo>
                <a:lnTo>
                  <a:pt x="236" y="443"/>
                </a:lnTo>
                <a:lnTo>
                  <a:pt x="238" y="443"/>
                </a:lnTo>
                <a:lnTo>
                  <a:pt x="240" y="443"/>
                </a:lnTo>
                <a:lnTo>
                  <a:pt x="242" y="443"/>
                </a:lnTo>
                <a:lnTo>
                  <a:pt x="242" y="441"/>
                </a:lnTo>
                <a:lnTo>
                  <a:pt x="244" y="441"/>
                </a:lnTo>
                <a:lnTo>
                  <a:pt x="246" y="441"/>
                </a:lnTo>
                <a:lnTo>
                  <a:pt x="246" y="439"/>
                </a:lnTo>
                <a:lnTo>
                  <a:pt x="248" y="439"/>
                </a:lnTo>
                <a:lnTo>
                  <a:pt x="250" y="439"/>
                </a:lnTo>
                <a:lnTo>
                  <a:pt x="250" y="437"/>
                </a:lnTo>
                <a:lnTo>
                  <a:pt x="252" y="437"/>
                </a:lnTo>
                <a:lnTo>
                  <a:pt x="252" y="439"/>
                </a:lnTo>
                <a:lnTo>
                  <a:pt x="253" y="439"/>
                </a:lnTo>
                <a:lnTo>
                  <a:pt x="255" y="439"/>
                </a:lnTo>
                <a:lnTo>
                  <a:pt x="255" y="441"/>
                </a:lnTo>
                <a:lnTo>
                  <a:pt x="257" y="441"/>
                </a:lnTo>
                <a:lnTo>
                  <a:pt x="259" y="441"/>
                </a:lnTo>
                <a:lnTo>
                  <a:pt x="261" y="441"/>
                </a:lnTo>
                <a:lnTo>
                  <a:pt x="261" y="443"/>
                </a:lnTo>
                <a:lnTo>
                  <a:pt x="263" y="443"/>
                </a:lnTo>
                <a:lnTo>
                  <a:pt x="263" y="445"/>
                </a:lnTo>
                <a:lnTo>
                  <a:pt x="265" y="445"/>
                </a:lnTo>
                <a:lnTo>
                  <a:pt x="265" y="447"/>
                </a:lnTo>
                <a:lnTo>
                  <a:pt x="267" y="447"/>
                </a:lnTo>
                <a:lnTo>
                  <a:pt x="267" y="449"/>
                </a:lnTo>
                <a:lnTo>
                  <a:pt x="269" y="449"/>
                </a:lnTo>
                <a:lnTo>
                  <a:pt x="269" y="451"/>
                </a:lnTo>
                <a:lnTo>
                  <a:pt x="269" y="453"/>
                </a:lnTo>
                <a:lnTo>
                  <a:pt x="267" y="453"/>
                </a:lnTo>
                <a:lnTo>
                  <a:pt x="267" y="455"/>
                </a:lnTo>
                <a:lnTo>
                  <a:pt x="265" y="455"/>
                </a:lnTo>
                <a:lnTo>
                  <a:pt x="265" y="457"/>
                </a:lnTo>
                <a:lnTo>
                  <a:pt x="265" y="458"/>
                </a:lnTo>
                <a:lnTo>
                  <a:pt x="265" y="460"/>
                </a:lnTo>
                <a:lnTo>
                  <a:pt x="265" y="462"/>
                </a:lnTo>
                <a:lnTo>
                  <a:pt x="267" y="462"/>
                </a:lnTo>
                <a:lnTo>
                  <a:pt x="267" y="464"/>
                </a:lnTo>
                <a:lnTo>
                  <a:pt x="269" y="464"/>
                </a:lnTo>
                <a:lnTo>
                  <a:pt x="269" y="466"/>
                </a:lnTo>
                <a:lnTo>
                  <a:pt x="271" y="466"/>
                </a:lnTo>
                <a:lnTo>
                  <a:pt x="273" y="466"/>
                </a:lnTo>
                <a:lnTo>
                  <a:pt x="273" y="468"/>
                </a:lnTo>
                <a:lnTo>
                  <a:pt x="273" y="470"/>
                </a:lnTo>
                <a:lnTo>
                  <a:pt x="273" y="472"/>
                </a:lnTo>
                <a:lnTo>
                  <a:pt x="273" y="474"/>
                </a:lnTo>
                <a:lnTo>
                  <a:pt x="271" y="476"/>
                </a:lnTo>
                <a:lnTo>
                  <a:pt x="271" y="478"/>
                </a:lnTo>
                <a:lnTo>
                  <a:pt x="271" y="480"/>
                </a:lnTo>
                <a:lnTo>
                  <a:pt x="271" y="482"/>
                </a:lnTo>
                <a:lnTo>
                  <a:pt x="269" y="482"/>
                </a:lnTo>
                <a:lnTo>
                  <a:pt x="269" y="483"/>
                </a:lnTo>
                <a:lnTo>
                  <a:pt x="269" y="485"/>
                </a:lnTo>
                <a:lnTo>
                  <a:pt x="269" y="487"/>
                </a:lnTo>
                <a:lnTo>
                  <a:pt x="271" y="489"/>
                </a:lnTo>
                <a:lnTo>
                  <a:pt x="273" y="489"/>
                </a:lnTo>
                <a:lnTo>
                  <a:pt x="275" y="489"/>
                </a:lnTo>
                <a:lnTo>
                  <a:pt x="275" y="491"/>
                </a:lnTo>
                <a:lnTo>
                  <a:pt x="276" y="493"/>
                </a:lnTo>
                <a:lnTo>
                  <a:pt x="278" y="493"/>
                </a:lnTo>
                <a:lnTo>
                  <a:pt x="280" y="493"/>
                </a:lnTo>
                <a:lnTo>
                  <a:pt x="282" y="493"/>
                </a:lnTo>
                <a:lnTo>
                  <a:pt x="284" y="493"/>
                </a:lnTo>
                <a:lnTo>
                  <a:pt x="284" y="495"/>
                </a:lnTo>
                <a:lnTo>
                  <a:pt x="286" y="495"/>
                </a:lnTo>
                <a:lnTo>
                  <a:pt x="286" y="493"/>
                </a:lnTo>
                <a:lnTo>
                  <a:pt x="288" y="493"/>
                </a:lnTo>
                <a:lnTo>
                  <a:pt x="288" y="491"/>
                </a:lnTo>
                <a:lnTo>
                  <a:pt x="288" y="489"/>
                </a:lnTo>
                <a:lnTo>
                  <a:pt x="288" y="487"/>
                </a:lnTo>
                <a:lnTo>
                  <a:pt x="290" y="487"/>
                </a:lnTo>
                <a:lnTo>
                  <a:pt x="290" y="485"/>
                </a:lnTo>
                <a:lnTo>
                  <a:pt x="292" y="485"/>
                </a:lnTo>
                <a:lnTo>
                  <a:pt x="294" y="485"/>
                </a:lnTo>
                <a:lnTo>
                  <a:pt x="294" y="483"/>
                </a:lnTo>
                <a:lnTo>
                  <a:pt x="296" y="483"/>
                </a:lnTo>
                <a:lnTo>
                  <a:pt x="298" y="483"/>
                </a:lnTo>
                <a:lnTo>
                  <a:pt x="298" y="482"/>
                </a:lnTo>
                <a:lnTo>
                  <a:pt x="300" y="482"/>
                </a:lnTo>
                <a:lnTo>
                  <a:pt x="301" y="482"/>
                </a:lnTo>
                <a:lnTo>
                  <a:pt x="303" y="482"/>
                </a:lnTo>
                <a:lnTo>
                  <a:pt x="305" y="482"/>
                </a:lnTo>
                <a:lnTo>
                  <a:pt x="305" y="483"/>
                </a:lnTo>
                <a:lnTo>
                  <a:pt x="305" y="485"/>
                </a:lnTo>
                <a:lnTo>
                  <a:pt x="307" y="485"/>
                </a:lnTo>
                <a:lnTo>
                  <a:pt x="307" y="487"/>
                </a:lnTo>
                <a:lnTo>
                  <a:pt x="309" y="487"/>
                </a:lnTo>
                <a:lnTo>
                  <a:pt x="309" y="489"/>
                </a:lnTo>
                <a:lnTo>
                  <a:pt x="311" y="491"/>
                </a:lnTo>
                <a:lnTo>
                  <a:pt x="315" y="497"/>
                </a:lnTo>
                <a:lnTo>
                  <a:pt x="317" y="499"/>
                </a:lnTo>
                <a:lnTo>
                  <a:pt x="319" y="501"/>
                </a:lnTo>
                <a:lnTo>
                  <a:pt x="321" y="503"/>
                </a:lnTo>
                <a:lnTo>
                  <a:pt x="323" y="506"/>
                </a:lnTo>
                <a:lnTo>
                  <a:pt x="324" y="510"/>
                </a:lnTo>
                <a:lnTo>
                  <a:pt x="326" y="512"/>
                </a:lnTo>
                <a:lnTo>
                  <a:pt x="328" y="518"/>
                </a:lnTo>
                <a:lnTo>
                  <a:pt x="328" y="522"/>
                </a:lnTo>
                <a:lnTo>
                  <a:pt x="330" y="524"/>
                </a:lnTo>
                <a:lnTo>
                  <a:pt x="332" y="528"/>
                </a:lnTo>
                <a:lnTo>
                  <a:pt x="336" y="531"/>
                </a:lnTo>
                <a:lnTo>
                  <a:pt x="338" y="531"/>
                </a:lnTo>
                <a:lnTo>
                  <a:pt x="342" y="533"/>
                </a:lnTo>
                <a:lnTo>
                  <a:pt x="342" y="535"/>
                </a:lnTo>
                <a:lnTo>
                  <a:pt x="344" y="537"/>
                </a:lnTo>
                <a:lnTo>
                  <a:pt x="342" y="539"/>
                </a:lnTo>
                <a:lnTo>
                  <a:pt x="340" y="541"/>
                </a:lnTo>
                <a:lnTo>
                  <a:pt x="338" y="543"/>
                </a:lnTo>
                <a:lnTo>
                  <a:pt x="336" y="545"/>
                </a:lnTo>
                <a:lnTo>
                  <a:pt x="334" y="545"/>
                </a:lnTo>
                <a:lnTo>
                  <a:pt x="332" y="547"/>
                </a:lnTo>
                <a:lnTo>
                  <a:pt x="332" y="549"/>
                </a:lnTo>
                <a:lnTo>
                  <a:pt x="334" y="551"/>
                </a:lnTo>
                <a:lnTo>
                  <a:pt x="334" y="553"/>
                </a:lnTo>
                <a:lnTo>
                  <a:pt x="336" y="554"/>
                </a:lnTo>
                <a:lnTo>
                  <a:pt x="338" y="556"/>
                </a:lnTo>
                <a:lnTo>
                  <a:pt x="342" y="558"/>
                </a:lnTo>
                <a:lnTo>
                  <a:pt x="342" y="560"/>
                </a:lnTo>
                <a:lnTo>
                  <a:pt x="344" y="562"/>
                </a:lnTo>
                <a:lnTo>
                  <a:pt x="346" y="564"/>
                </a:lnTo>
                <a:lnTo>
                  <a:pt x="346" y="568"/>
                </a:lnTo>
                <a:lnTo>
                  <a:pt x="344" y="568"/>
                </a:lnTo>
                <a:lnTo>
                  <a:pt x="340" y="568"/>
                </a:lnTo>
                <a:lnTo>
                  <a:pt x="336" y="568"/>
                </a:lnTo>
                <a:lnTo>
                  <a:pt x="334" y="568"/>
                </a:lnTo>
                <a:lnTo>
                  <a:pt x="332" y="568"/>
                </a:lnTo>
                <a:lnTo>
                  <a:pt x="330" y="568"/>
                </a:lnTo>
                <a:lnTo>
                  <a:pt x="328" y="570"/>
                </a:lnTo>
                <a:lnTo>
                  <a:pt x="326" y="572"/>
                </a:lnTo>
                <a:lnTo>
                  <a:pt x="326" y="574"/>
                </a:lnTo>
                <a:lnTo>
                  <a:pt x="324" y="576"/>
                </a:lnTo>
                <a:lnTo>
                  <a:pt x="323" y="578"/>
                </a:lnTo>
                <a:lnTo>
                  <a:pt x="321" y="578"/>
                </a:lnTo>
                <a:lnTo>
                  <a:pt x="319" y="578"/>
                </a:lnTo>
                <a:lnTo>
                  <a:pt x="315" y="578"/>
                </a:lnTo>
                <a:lnTo>
                  <a:pt x="311" y="579"/>
                </a:lnTo>
                <a:lnTo>
                  <a:pt x="309" y="579"/>
                </a:lnTo>
                <a:lnTo>
                  <a:pt x="305" y="579"/>
                </a:lnTo>
                <a:lnTo>
                  <a:pt x="303" y="579"/>
                </a:lnTo>
                <a:lnTo>
                  <a:pt x="301" y="579"/>
                </a:lnTo>
                <a:lnTo>
                  <a:pt x="300" y="579"/>
                </a:lnTo>
                <a:lnTo>
                  <a:pt x="298" y="579"/>
                </a:lnTo>
                <a:lnTo>
                  <a:pt x="296" y="578"/>
                </a:lnTo>
                <a:lnTo>
                  <a:pt x="294" y="578"/>
                </a:lnTo>
                <a:lnTo>
                  <a:pt x="292" y="578"/>
                </a:lnTo>
                <a:lnTo>
                  <a:pt x="292" y="576"/>
                </a:lnTo>
                <a:lnTo>
                  <a:pt x="290" y="574"/>
                </a:lnTo>
                <a:lnTo>
                  <a:pt x="288" y="572"/>
                </a:lnTo>
                <a:lnTo>
                  <a:pt x="286" y="570"/>
                </a:lnTo>
                <a:lnTo>
                  <a:pt x="284" y="568"/>
                </a:lnTo>
                <a:lnTo>
                  <a:pt x="284" y="566"/>
                </a:lnTo>
                <a:lnTo>
                  <a:pt x="282" y="566"/>
                </a:lnTo>
                <a:lnTo>
                  <a:pt x="282" y="564"/>
                </a:lnTo>
                <a:lnTo>
                  <a:pt x="280" y="564"/>
                </a:lnTo>
                <a:lnTo>
                  <a:pt x="278" y="562"/>
                </a:lnTo>
                <a:lnTo>
                  <a:pt x="276" y="562"/>
                </a:lnTo>
                <a:lnTo>
                  <a:pt x="275" y="562"/>
                </a:lnTo>
                <a:lnTo>
                  <a:pt x="273" y="562"/>
                </a:lnTo>
                <a:lnTo>
                  <a:pt x="271" y="562"/>
                </a:lnTo>
                <a:lnTo>
                  <a:pt x="269" y="562"/>
                </a:lnTo>
                <a:lnTo>
                  <a:pt x="269" y="560"/>
                </a:lnTo>
                <a:lnTo>
                  <a:pt x="267" y="560"/>
                </a:lnTo>
                <a:lnTo>
                  <a:pt x="267" y="558"/>
                </a:lnTo>
                <a:lnTo>
                  <a:pt x="267" y="556"/>
                </a:lnTo>
                <a:lnTo>
                  <a:pt x="267" y="554"/>
                </a:lnTo>
                <a:lnTo>
                  <a:pt x="267" y="553"/>
                </a:lnTo>
                <a:lnTo>
                  <a:pt x="265" y="553"/>
                </a:lnTo>
                <a:lnTo>
                  <a:pt x="265" y="551"/>
                </a:lnTo>
                <a:lnTo>
                  <a:pt x="263" y="551"/>
                </a:lnTo>
                <a:lnTo>
                  <a:pt x="261" y="549"/>
                </a:lnTo>
                <a:lnTo>
                  <a:pt x="261" y="547"/>
                </a:lnTo>
                <a:lnTo>
                  <a:pt x="259" y="545"/>
                </a:lnTo>
                <a:lnTo>
                  <a:pt x="257" y="545"/>
                </a:lnTo>
                <a:lnTo>
                  <a:pt x="255" y="545"/>
                </a:lnTo>
                <a:lnTo>
                  <a:pt x="255" y="547"/>
                </a:lnTo>
                <a:lnTo>
                  <a:pt x="253" y="547"/>
                </a:lnTo>
                <a:lnTo>
                  <a:pt x="252" y="547"/>
                </a:lnTo>
                <a:lnTo>
                  <a:pt x="250" y="547"/>
                </a:lnTo>
                <a:lnTo>
                  <a:pt x="250" y="549"/>
                </a:lnTo>
                <a:lnTo>
                  <a:pt x="248" y="549"/>
                </a:lnTo>
                <a:lnTo>
                  <a:pt x="248" y="547"/>
                </a:lnTo>
                <a:lnTo>
                  <a:pt x="246" y="547"/>
                </a:lnTo>
                <a:lnTo>
                  <a:pt x="244" y="547"/>
                </a:lnTo>
                <a:lnTo>
                  <a:pt x="242" y="547"/>
                </a:lnTo>
                <a:lnTo>
                  <a:pt x="242" y="549"/>
                </a:lnTo>
                <a:lnTo>
                  <a:pt x="242" y="547"/>
                </a:lnTo>
                <a:lnTo>
                  <a:pt x="240" y="547"/>
                </a:lnTo>
                <a:lnTo>
                  <a:pt x="240" y="549"/>
                </a:lnTo>
                <a:lnTo>
                  <a:pt x="238" y="549"/>
                </a:lnTo>
                <a:lnTo>
                  <a:pt x="236" y="549"/>
                </a:lnTo>
                <a:lnTo>
                  <a:pt x="234" y="549"/>
                </a:lnTo>
                <a:lnTo>
                  <a:pt x="232" y="549"/>
                </a:lnTo>
                <a:lnTo>
                  <a:pt x="230" y="549"/>
                </a:lnTo>
                <a:lnTo>
                  <a:pt x="229" y="549"/>
                </a:lnTo>
                <a:lnTo>
                  <a:pt x="227" y="549"/>
                </a:lnTo>
                <a:lnTo>
                  <a:pt x="225" y="549"/>
                </a:lnTo>
                <a:lnTo>
                  <a:pt x="223" y="547"/>
                </a:lnTo>
                <a:lnTo>
                  <a:pt x="221" y="547"/>
                </a:lnTo>
                <a:lnTo>
                  <a:pt x="219" y="547"/>
                </a:lnTo>
                <a:lnTo>
                  <a:pt x="217" y="547"/>
                </a:lnTo>
                <a:lnTo>
                  <a:pt x="217" y="545"/>
                </a:lnTo>
                <a:lnTo>
                  <a:pt x="215" y="545"/>
                </a:lnTo>
                <a:lnTo>
                  <a:pt x="213" y="545"/>
                </a:lnTo>
                <a:lnTo>
                  <a:pt x="211" y="545"/>
                </a:lnTo>
                <a:lnTo>
                  <a:pt x="209" y="545"/>
                </a:lnTo>
                <a:lnTo>
                  <a:pt x="207" y="547"/>
                </a:lnTo>
                <a:lnTo>
                  <a:pt x="205" y="549"/>
                </a:lnTo>
                <a:lnTo>
                  <a:pt x="205" y="551"/>
                </a:lnTo>
                <a:lnTo>
                  <a:pt x="204" y="553"/>
                </a:lnTo>
                <a:lnTo>
                  <a:pt x="202" y="553"/>
                </a:lnTo>
                <a:lnTo>
                  <a:pt x="200" y="553"/>
                </a:lnTo>
                <a:lnTo>
                  <a:pt x="198" y="551"/>
                </a:lnTo>
                <a:lnTo>
                  <a:pt x="196" y="551"/>
                </a:lnTo>
                <a:lnTo>
                  <a:pt x="194" y="551"/>
                </a:lnTo>
                <a:lnTo>
                  <a:pt x="192" y="551"/>
                </a:lnTo>
                <a:lnTo>
                  <a:pt x="188" y="549"/>
                </a:lnTo>
                <a:lnTo>
                  <a:pt x="186" y="547"/>
                </a:lnTo>
                <a:lnTo>
                  <a:pt x="184" y="545"/>
                </a:lnTo>
                <a:lnTo>
                  <a:pt x="182" y="545"/>
                </a:lnTo>
                <a:lnTo>
                  <a:pt x="181" y="543"/>
                </a:lnTo>
                <a:lnTo>
                  <a:pt x="181" y="541"/>
                </a:lnTo>
                <a:lnTo>
                  <a:pt x="179" y="539"/>
                </a:lnTo>
                <a:lnTo>
                  <a:pt x="177" y="539"/>
                </a:lnTo>
                <a:lnTo>
                  <a:pt x="175" y="537"/>
                </a:lnTo>
                <a:lnTo>
                  <a:pt x="173" y="537"/>
                </a:lnTo>
                <a:lnTo>
                  <a:pt x="173" y="535"/>
                </a:lnTo>
                <a:lnTo>
                  <a:pt x="171" y="535"/>
                </a:lnTo>
                <a:lnTo>
                  <a:pt x="171" y="533"/>
                </a:lnTo>
                <a:lnTo>
                  <a:pt x="169" y="533"/>
                </a:lnTo>
                <a:lnTo>
                  <a:pt x="167" y="533"/>
                </a:lnTo>
                <a:lnTo>
                  <a:pt x="165" y="533"/>
                </a:lnTo>
                <a:lnTo>
                  <a:pt x="165" y="535"/>
                </a:lnTo>
                <a:lnTo>
                  <a:pt x="163" y="535"/>
                </a:lnTo>
                <a:lnTo>
                  <a:pt x="161" y="535"/>
                </a:lnTo>
                <a:lnTo>
                  <a:pt x="159" y="535"/>
                </a:lnTo>
                <a:lnTo>
                  <a:pt x="159" y="537"/>
                </a:lnTo>
                <a:lnTo>
                  <a:pt x="158" y="535"/>
                </a:lnTo>
                <a:lnTo>
                  <a:pt x="158" y="537"/>
                </a:lnTo>
                <a:lnTo>
                  <a:pt x="158" y="539"/>
                </a:lnTo>
                <a:lnTo>
                  <a:pt x="156" y="539"/>
                </a:lnTo>
                <a:lnTo>
                  <a:pt x="154" y="539"/>
                </a:lnTo>
                <a:lnTo>
                  <a:pt x="152" y="537"/>
                </a:lnTo>
                <a:lnTo>
                  <a:pt x="150" y="537"/>
                </a:lnTo>
                <a:lnTo>
                  <a:pt x="148" y="537"/>
                </a:lnTo>
                <a:lnTo>
                  <a:pt x="146" y="537"/>
                </a:lnTo>
                <a:lnTo>
                  <a:pt x="146" y="539"/>
                </a:lnTo>
                <a:lnTo>
                  <a:pt x="146" y="541"/>
                </a:lnTo>
                <a:lnTo>
                  <a:pt x="146" y="543"/>
                </a:lnTo>
                <a:lnTo>
                  <a:pt x="144" y="543"/>
                </a:lnTo>
                <a:lnTo>
                  <a:pt x="142" y="543"/>
                </a:lnTo>
                <a:lnTo>
                  <a:pt x="142" y="545"/>
                </a:lnTo>
                <a:lnTo>
                  <a:pt x="142" y="547"/>
                </a:lnTo>
                <a:lnTo>
                  <a:pt x="142" y="549"/>
                </a:lnTo>
                <a:lnTo>
                  <a:pt x="144" y="551"/>
                </a:lnTo>
                <a:lnTo>
                  <a:pt x="144" y="553"/>
                </a:lnTo>
                <a:lnTo>
                  <a:pt x="144" y="554"/>
                </a:lnTo>
                <a:lnTo>
                  <a:pt x="144" y="556"/>
                </a:lnTo>
                <a:lnTo>
                  <a:pt x="144" y="558"/>
                </a:lnTo>
                <a:lnTo>
                  <a:pt x="144" y="560"/>
                </a:lnTo>
                <a:lnTo>
                  <a:pt x="146" y="562"/>
                </a:lnTo>
                <a:lnTo>
                  <a:pt x="144" y="562"/>
                </a:lnTo>
                <a:lnTo>
                  <a:pt x="144" y="564"/>
                </a:lnTo>
                <a:lnTo>
                  <a:pt x="142" y="566"/>
                </a:lnTo>
                <a:lnTo>
                  <a:pt x="140" y="566"/>
                </a:lnTo>
                <a:lnTo>
                  <a:pt x="138" y="568"/>
                </a:lnTo>
                <a:lnTo>
                  <a:pt x="136" y="568"/>
                </a:lnTo>
                <a:lnTo>
                  <a:pt x="134" y="568"/>
                </a:lnTo>
                <a:lnTo>
                  <a:pt x="133" y="568"/>
                </a:lnTo>
                <a:lnTo>
                  <a:pt x="131" y="568"/>
                </a:lnTo>
                <a:lnTo>
                  <a:pt x="129" y="570"/>
                </a:lnTo>
                <a:lnTo>
                  <a:pt x="125" y="570"/>
                </a:lnTo>
                <a:lnTo>
                  <a:pt x="123" y="570"/>
                </a:lnTo>
                <a:lnTo>
                  <a:pt x="121" y="570"/>
                </a:lnTo>
                <a:lnTo>
                  <a:pt x="119" y="568"/>
                </a:lnTo>
                <a:lnTo>
                  <a:pt x="117" y="568"/>
                </a:lnTo>
                <a:lnTo>
                  <a:pt x="115" y="568"/>
                </a:lnTo>
                <a:lnTo>
                  <a:pt x="113" y="568"/>
                </a:lnTo>
                <a:lnTo>
                  <a:pt x="111" y="568"/>
                </a:lnTo>
                <a:lnTo>
                  <a:pt x="110" y="568"/>
                </a:lnTo>
                <a:lnTo>
                  <a:pt x="108" y="568"/>
                </a:lnTo>
                <a:lnTo>
                  <a:pt x="106" y="568"/>
                </a:lnTo>
                <a:lnTo>
                  <a:pt x="104" y="570"/>
                </a:lnTo>
                <a:lnTo>
                  <a:pt x="104" y="572"/>
                </a:lnTo>
                <a:lnTo>
                  <a:pt x="104" y="574"/>
                </a:lnTo>
                <a:lnTo>
                  <a:pt x="104" y="576"/>
                </a:lnTo>
                <a:lnTo>
                  <a:pt x="102" y="578"/>
                </a:lnTo>
                <a:lnTo>
                  <a:pt x="100" y="578"/>
                </a:lnTo>
                <a:lnTo>
                  <a:pt x="98" y="579"/>
                </a:lnTo>
                <a:lnTo>
                  <a:pt x="98" y="581"/>
                </a:lnTo>
                <a:lnTo>
                  <a:pt x="98" y="583"/>
                </a:lnTo>
                <a:lnTo>
                  <a:pt x="100" y="585"/>
                </a:lnTo>
                <a:lnTo>
                  <a:pt x="100" y="587"/>
                </a:lnTo>
                <a:lnTo>
                  <a:pt x="98" y="587"/>
                </a:lnTo>
                <a:lnTo>
                  <a:pt x="96" y="589"/>
                </a:lnTo>
                <a:lnTo>
                  <a:pt x="94" y="589"/>
                </a:lnTo>
                <a:lnTo>
                  <a:pt x="92" y="589"/>
                </a:lnTo>
                <a:lnTo>
                  <a:pt x="90" y="589"/>
                </a:lnTo>
                <a:lnTo>
                  <a:pt x="90" y="591"/>
                </a:lnTo>
                <a:lnTo>
                  <a:pt x="88" y="591"/>
                </a:lnTo>
                <a:lnTo>
                  <a:pt x="87" y="591"/>
                </a:lnTo>
                <a:lnTo>
                  <a:pt x="87" y="593"/>
                </a:lnTo>
                <a:lnTo>
                  <a:pt x="87" y="595"/>
                </a:lnTo>
                <a:lnTo>
                  <a:pt x="87" y="597"/>
                </a:lnTo>
                <a:lnTo>
                  <a:pt x="87" y="599"/>
                </a:lnTo>
                <a:lnTo>
                  <a:pt x="85" y="601"/>
                </a:lnTo>
                <a:lnTo>
                  <a:pt x="85" y="602"/>
                </a:lnTo>
                <a:lnTo>
                  <a:pt x="83" y="602"/>
                </a:lnTo>
                <a:lnTo>
                  <a:pt x="81" y="602"/>
                </a:lnTo>
                <a:lnTo>
                  <a:pt x="81" y="604"/>
                </a:lnTo>
                <a:lnTo>
                  <a:pt x="79" y="604"/>
                </a:lnTo>
                <a:lnTo>
                  <a:pt x="79" y="602"/>
                </a:lnTo>
                <a:lnTo>
                  <a:pt x="77" y="602"/>
                </a:lnTo>
                <a:lnTo>
                  <a:pt x="75" y="602"/>
                </a:lnTo>
                <a:lnTo>
                  <a:pt x="73" y="602"/>
                </a:lnTo>
                <a:lnTo>
                  <a:pt x="71" y="602"/>
                </a:lnTo>
                <a:lnTo>
                  <a:pt x="69" y="602"/>
                </a:lnTo>
                <a:lnTo>
                  <a:pt x="69" y="604"/>
                </a:lnTo>
                <a:lnTo>
                  <a:pt x="67" y="602"/>
                </a:lnTo>
                <a:lnTo>
                  <a:pt x="65" y="602"/>
                </a:lnTo>
                <a:lnTo>
                  <a:pt x="65" y="604"/>
                </a:lnTo>
                <a:lnTo>
                  <a:pt x="63" y="604"/>
                </a:lnTo>
                <a:lnTo>
                  <a:pt x="62" y="604"/>
                </a:lnTo>
                <a:lnTo>
                  <a:pt x="62" y="606"/>
                </a:lnTo>
                <a:lnTo>
                  <a:pt x="60" y="606"/>
                </a:lnTo>
                <a:lnTo>
                  <a:pt x="60" y="604"/>
                </a:lnTo>
                <a:lnTo>
                  <a:pt x="58" y="604"/>
                </a:lnTo>
                <a:lnTo>
                  <a:pt x="58" y="606"/>
                </a:lnTo>
                <a:lnTo>
                  <a:pt x="58" y="604"/>
                </a:lnTo>
                <a:lnTo>
                  <a:pt x="56" y="604"/>
                </a:lnTo>
                <a:lnTo>
                  <a:pt x="54" y="604"/>
                </a:lnTo>
                <a:lnTo>
                  <a:pt x="54" y="602"/>
                </a:lnTo>
                <a:lnTo>
                  <a:pt x="54" y="601"/>
                </a:lnTo>
                <a:lnTo>
                  <a:pt x="56" y="601"/>
                </a:lnTo>
                <a:lnTo>
                  <a:pt x="56" y="599"/>
                </a:lnTo>
                <a:lnTo>
                  <a:pt x="56" y="597"/>
                </a:lnTo>
                <a:lnTo>
                  <a:pt x="58" y="597"/>
                </a:lnTo>
                <a:lnTo>
                  <a:pt x="56" y="597"/>
                </a:lnTo>
                <a:lnTo>
                  <a:pt x="56" y="595"/>
                </a:lnTo>
                <a:lnTo>
                  <a:pt x="58" y="595"/>
                </a:lnTo>
                <a:lnTo>
                  <a:pt x="58" y="593"/>
                </a:lnTo>
                <a:lnTo>
                  <a:pt x="60" y="593"/>
                </a:lnTo>
                <a:lnTo>
                  <a:pt x="62" y="593"/>
                </a:lnTo>
                <a:lnTo>
                  <a:pt x="62" y="591"/>
                </a:lnTo>
                <a:lnTo>
                  <a:pt x="62" y="589"/>
                </a:lnTo>
                <a:lnTo>
                  <a:pt x="62" y="587"/>
                </a:lnTo>
                <a:lnTo>
                  <a:pt x="60" y="587"/>
                </a:lnTo>
                <a:lnTo>
                  <a:pt x="60" y="585"/>
                </a:lnTo>
                <a:lnTo>
                  <a:pt x="60" y="583"/>
                </a:lnTo>
                <a:lnTo>
                  <a:pt x="58" y="583"/>
                </a:lnTo>
                <a:lnTo>
                  <a:pt x="58" y="581"/>
                </a:lnTo>
                <a:lnTo>
                  <a:pt x="58" y="579"/>
                </a:lnTo>
                <a:lnTo>
                  <a:pt x="56" y="579"/>
                </a:lnTo>
                <a:lnTo>
                  <a:pt x="56" y="578"/>
                </a:lnTo>
                <a:lnTo>
                  <a:pt x="56" y="576"/>
                </a:lnTo>
                <a:lnTo>
                  <a:pt x="56" y="574"/>
                </a:lnTo>
                <a:lnTo>
                  <a:pt x="56" y="572"/>
                </a:lnTo>
                <a:lnTo>
                  <a:pt x="54" y="572"/>
                </a:lnTo>
                <a:lnTo>
                  <a:pt x="54" y="570"/>
                </a:lnTo>
                <a:lnTo>
                  <a:pt x="56" y="570"/>
                </a:lnTo>
                <a:lnTo>
                  <a:pt x="56" y="568"/>
                </a:lnTo>
                <a:lnTo>
                  <a:pt x="56" y="566"/>
                </a:lnTo>
                <a:lnTo>
                  <a:pt x="56" y="564"/>
                </a:lnTo>
                <a:lnTo>
                  <a:pt x="54" y="564"/>
                </a:lnTo>
                <a:lnTo>
                  <a:pt x="54" y="562"/>
                </a:lnTo>
                <a:lnTo>
                  <a:pt x="54" y="560"/>
                </a:lnTo>
                <a:lnTo>
                  <a:pt x="52" y="560"/>
                </a:lnTo>
                <a:lnTo>
                  <a:pt x="50" y="560"/>
                </a:lnTo>
                <a:lnTo>
                  <a:pt x="50" y="558"/>
                </a:lnTo>
                <a:lnTo>
                  <a:pt x="48" y="558"/>
                </a:lnTo>
                <a:lnTo>
                  <a:pt x="50" y="558"/>
                </a:lnTo>
                <a:lnTo>
                  <a:pt x="50" y="556"/>
                </a:lnTo>
                <a:lnTo>
                  <a:pt x="52" y="556"/>
                </a:lnTo>
                <a:lnTo>
                  <a:pt x="54" y="554"/>
                </a:lnTo>
                <a:lnTo>
                  <a:pt x="52" y="554"/>
                </a:lnTo>
                <a:lnTo>
                  <a:pt x="52" y="553"/>
                </a:lnTo>
                <a:lnTo>
                  <a:pt x="50" y="553"/>
                </a:lnTo>
                <a:lnTo>
                  <a:pt x="50" y="551"/>
                </a:lnTo>
                <a:lnTo>
                  <a:pt x="48" y="551"/>
                </a:lnTo>
                <a:lnTo>
                  <a:pt x="48" y="549"/>
                </a:lnTo>
                <a:lnTo>
                  <a:pt x="48" y="547"/>
                </a:lnTo>
                <a:lnTo>
                  <a:pt x="50" y="547"/>
                </a:lnTo>
                <a:lnTo>
                  <a:pt x="52" y="547"/>
                </a:lnTo>
                <a:lnTo>
                  <a:pt x="52" y="545"/>
                </a:lnTo>
                <a:lnTo>
                  <a:pt x="52" y="543"/>
                </a:lnTo>
                <a:lnTo>
                  <a:pt x="52" y="541"/>
                </a:lnTo>
                <a:lnTo>
                  <a:pt x="52" y="539"/>
                </a:lnTo>
                <a:lnTo>
                  <a:pt x="50" y="539"/>
                </a:lnTo>
                <a:lnTo>
                  <a:pt x="50" y="537"/>
                </a:lnTo>
                <a:lnTo>
                  <a:pt x="52" y="537"/>
                </a:lnTo>
                <a:lnTo>
                  <a:pt x="50" y="537"/>
                </a:lnTo>
                <a:lnTo>
                  <a:pt x="50" y="535"/>
                </a:lnTo>
                <a:lnTo>
                  <a:pt x="50" y="533"/>
                </a:lnTo>
                <a:lnTo>
                  <a:pt x="48" y="533"/>
                </a:lnTo>
                <a:lnTo>
                  <a:pt x="48" y="531"/>
                </a:lnTo>
                <a:lnTo>
                  <a:pt x="48" y="530"/>
                </a:lnTo>
                <a:lnTo>
                  <a:pt x="48" y="528"/>
                </a:lnTo>
                <a:lnTo>
                  <a:pt x="46" y="528"/>
                </a:lnTo>
                <a:lnTo>
                  <a:pt x="46" y="530"/>
                </a:lnTo>
                <a:lnTo>
                  <a:pt x="44" y="530"/>
                </a:lnTo>
                <a:lnTo>
                  <a:pt x="42" y="530"/>
                </a:lnTo>
                <a:lnTo>
                  <a:pt x="40" y="530"/>
                </a:lnTo>
                <a:lnTo>
                  <a:pt x="39" y="530"/>
                </a:lnTo>
                <a:lnTo>
                  <a:pt x="39" y="531"/>
                </a:lnTo>
                <a:lnTo>
                  <a:pt x="37" y="531"/>
                </a:lnTo>
                <a:lnTo>
                  <a:pt x="35" y="531"/>
                </a:lnTo>
                <a:lnTo>
                  <a:pt x="33" y="531"/>
                </a:lnTo>
                <a:lnTo>
                  <a:pt x="31" y="531"/>
                </a:lnTo>
                <a:lnTo>
                  <a:pt x="31" y="530"/>
                </a:lnTo>
                <a:lnTo>
                  <a:pt x="29" y="530"/>
                </a:lnTo>
                <a:lnTo>
                  <a:pt x="29" y="528"/>
                </a:lnTo>
                <a:lnTo>
                  <a:pt x="27" y="528"/>
                </a:lnTo>
                <a:lnTo>
                  <a:pt x="27" y="526"/>
                </a:lnTo>
                <a:lnTo>
                  <a:pt x="25" y="526"/>
                </a:lnTo>
                <a:lnTo>
                  <a:pt x="27" y="526"/>
                </a:lnTo>
                <a:lnTo>
                  <a:pt x="25" y="524"/>
                </a:lnTo>
                <a:lnTo>
                  <a:pt x="25" y="522"/>
                </a:lnTo>
                <a:lnTo>
                  <a:pt x="25" y="520"/>
                </a:lnTo>
                <a:lnTo>
                  <a:pt x="23" y="520"/>
                </a:lnTo>
                <a:lnTo>
                  <a:pt x="23" y="518"/>
                </a:lnTo>
                <a:lnTo>
                  <a:pt x="23" y="516"/>
                </a:lnTo>
                <a:lnTo>
                  <a:pt x="23" y="514"/>
                </a:lnTo>
                <a:lnTo>
                  <a:pt x="21" y="514"/>
                </a:lnTo>
                <a:lnTo>
                  <a:pt x="21" y="512"/>
                </a:lnTo>
                <a:lnTo>
                  <a:pt x="19" y="512"/>
                </a:lnTo>
                <a:lnTo>
                  <a:pt x="19" y="510"/>
                </a:lnTo>
                <a:lnTo>
                  <a:pt x="17" y="510"/>
                </a:lnTo>
                <a:lnTo>
                  <a:pt x="17" y="508"/>
                </a:lnTo>
                <a:lnTo>
                  <a:pt x="17" y="506"/>
                </a:lnTo>
                <a:lnTo>
                  <a:pt x="19" y="506"/>
                </a:lnTo>
                <a:lnTo>
                  <a:pt x="19" y="505"/>
                </a:lnTo>
                <a:lnTo>
                  <a:pt x="21" y="505"/>
                </a:lnTo>
                <a:lnTo>
                  <a:pt x="23" y="505"/>
                </a:lnTo>
                <a:lnTo>
                  <a:pt x="23" y="503"/>
                </a:lnTo>
                <a:lnTo>
                  <a:pt x="23" y="501"/>
                </a:lnTo>
                <a:lnTo>
                  <a:pt x="21" y="501"/>
                </a:lnTo>
                <a:lnTo>
                  <a:pt x="21" y="499"/>
                </a:lnTo>
                <a:lnTo>
                  <a:pt x="23" y="497"/>
                </a:lnTo>
                <a:lnTo>
                  <a:pt x="25" y="497"/>
                </a:lnTo>
                <a:lnTo>
                  <a:pt x="27" y="497"/>
                </a:lnTo>
                <a:lnTo>
                  <a:pt x="27" y="495"/>
                </a:lnTo>
                <a:lnTo>
                  <a:pt x="27" y="493"/>
                </a:lnTo>
                <a:lnTo>
                  <a:pt x="27" y="491"/>
                </a:lnTo>
                <a:lnTo>
                  <a:pt x="29" y="491"/>
                </a:lnTo>
                <a:lnTo>
                  <a:pt x="29" y="489"/>
                </a:lnTo>
                <a:lnTo>
                  <a:pt x="29" y="487"/>
                </a:lnTo>
                <a:lnTo>
                  <a:pt x="27" y="487"/>
                </a:lnTo>
                <a:lnTo>
                  <a:pt x="27" y="485"/>
                </a:lnTo>
                <a:lnTo>
                  <a:pt x="27" y="483"/>
                </a:lnTo>
                <a:lnTo>
                  <a:pt x="27" y="482"/>
                </a:lnTo>
                <a:lnTo>
                  <a:pt x="25" y="482"/>
                </a:lnTo>
                <a:lnTo>
                  <a:pt x="25" y="480"/>
                </a:lnTo>
                <a:lnTo>
                  <a:pt x="25" y="478"/>
                </a:lnTo>
                <a:lnTo>
                  <a:pt x="25" y="476"/>
                </a:lnTo>
                <a:lnTo>
                  <a:pt x="23" y="476"/>
                </a:lnTo>
                <a:lnTo>
                  <a:pt x="23" y="474"/>
                </a:lnTo>
                <a:lnTo>
                  <a:pt x="21" y="474"/>
                </a:lnTo>
                <a:lnTo>
                  <a:pt x="19" y="474"/>
                </a:lnTo>
                <a:lnTo>
                  <a:pt x="17" y="474"/>
                </a:lnTo>
                <a:lnTo>
                  <a:pt x="17" y="472"/>
                </a:lnTo>
                <a:lnTo>
                  <a:pt x="16" y="472"/>
                </a:lnTo>
                <a:lnTo>
                  <a:pt x="16" y="470"/>
                </a:lnTo>
                <a:lnTo>
                  <a:pt x="14" y="470"/>
                </a:lnTo>
                <a:lnTo>
                  <a:pt x="14" y="468"/>
                </a:lnTo>
                <a:lnTo>
                  <a:pt x="12" y="468"/>
                </a:lnTo>
                <a:lnTo>
                  <a:pt x="10" y="468"/>
                </a:lnTo>
                <a:lnTo>
                  <a:pt x="8" y="468"/>
                </a:lnTo>
                <a:lnTo>
                  <a:pt x="6" y="468"/>
                </a:lnTo>
                <a:lnTo>
                  <a:pt x="6" y="466"/>
                </a:lnTo>
                <a:lnTo>
                  <a:pt x="4" y="466"/>
                </a:lnTo>
                <a:lnTo>
                  <a:pt x="4" y="468"/>
                </a:lnTo>
                <a:lnTo>
                  <a:pt x="2" y="468"/>
                </a:lnTo>
                <a:lnTo>
                  <a:pt x="0" y="468"/>
                </a:lnTo>
                <a:lnTo>
                  <a:pt x="0" y="466"/>
                </a:lnTo>
                <a:lnTo>
                  <a:pt x="0" y="464"/>
                </a:lnTo>
                <a:lnTo>
                  <a:pt x="0" y="462"/>
                </a:lnTo>
                <a:lnTo>
                  <a:pt x="0" y="460"/>
                </a:lnTo>
                <a:lnTo>
                  <a:pt x="2" y="460"/>
                </a:lnTo>
                <a:lnTo>
                  <a:pt x="2" y="458"/>
                </a:lnTo>
                <a:lnTo>
                  <a:pt x="2" y="457"/>
                </a:lnTo>
                <a:lnTo>
                  <a:pt x="4" y="457"/>
                </a:lnTo>
                <a:lnTo>
                  <a:pt x="6" y="457"/>
                </a:lnTo>
                <a:lnTo>
                  <a:pt x="6" y="455"/>
                </a:lnTo>
                <a:lnTo>
                  <a:pt x="8" y="455"/>
                </a:lnTo>
                <a:lnTo>
                  <a:pt x="10" y="455"/>
                </a:lnTo>
                <a:lnTo>
                  <a:pt x="10" y="453"/>
                </a:lnTo>
                <a:lnTo>
                  <a:pt x="10" y="451"/>
                </a:lnTo>
                <a:lnTo>
                  <a:pt x="10" y="449"/>
                </a:lnTo>
                <a:lnTo>
                  <a:pt x="10" y="447"/>
                </a:lnTo>
                <a:lnTo>
                  <a:pt x="12" y="447"/>
                </a:lnTo>
                <a:lnTo>
                  <a:pt x="10" y="447"/>
                </a:lnTo>
                <a:lnTo>
                  <a:pt x="10" y="445"/>
                </a:lnTo>
                <a:lnTo>
                  <a:pt x="12" y="445"/>
                </a:lnTo>
                <a:lnTo>
                  <a:pt x="12" y="443"/>
                </a:lnTo>
                <a:lnTo>
                  <a:pt x="10" y="443"/>
                </a:lnTo>
                <a:lnTo>
                  <a:pt x="10" y="441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" name="Freeform 1746">
            <a:extLst>
              <a:ext uri="{FF2B5EF4-FFF2-40B4-BE49-F238E27FC236}">
                <a16:creationId xmlns:a16="http://schemas.microsoft.com/office/drawing/2014/main" id="{71F60265-3B1E-495D-8026-547B171F56BC}"/>
              </a:ext>
            </a:extLst>
          </p:cNvPr>
          <p:cNvSpPr>
            <a:spLocks/>
          </p:cNvSpPr>
          <p:nvPr/>
        </p:nvSpPr>
        <p:spPr bwMode="auto">
          <a:xfrm>
            <a:off x="4038601" y="1390651"/>
            <a:ext cx="173038" cy="746125"/>
          </a:xfrm>
          <a:custGeom>
            <a:avLst/>
            <a:gdLst>
              <a:gd name="T0" fmla="*/ 77 w 109"/>
              <a:gd name="T1" fmla="*/ 461 h 470"/>
              <a:gd name="T2" fmla="*/ 71 w 109"/>
              <a:gd name="T3" fmla="*/ 453 h 470"/>
              <a:gd name="T4" fmla="*/ 63 w 109"/>
              <a:gd name="T5" fmla="*/ 447 h 470"/>
              <a:gd name="T6" fmla="*/ 61 w 109"/>
              <a:gd name="T7" fmla="*/ 438 h 470"/>
              <a:gd name="T8" fmla="*/ 63 w 109"/>
              <a:gd name="T9" fmla="*/ 432 h 470"/>
              <a:gd name="T10" fmla="*/ 65 w 109"/>
              <a:gd name="T11" fmla="*/ 418 h 470"/>
              <a:gd name="T12" fmla="*/ 67 w 109"/>
              <a:gd name="T13" fmla="*/ 409 h 470"/>
              <a:gd name="T14" fmla="*/ 59 w 109"/>
              <a:gd name="T15" fmla="*/ 397 h 470"/>
              <a:gd name="T16" fmla="*/ 50 w 109"/>
              <a:gd name="T17" fmla="*/ 391 h 470"/>
              <a:gd name="T18" fmla="*/ 42 w 109"/>
              <a:gd name="T19" fmla="*/ 382 h 470"/>
              <a:gd name="T20" fmla="*/ 46 w 109"/>
              <a:gd name="T21" fmla="*/ 372 h 470"/>
              <a:gd name="T22" fmla="*/ 48 w 109"/>
              <a:gd name="T23" fmla="*/ 363 h 470"/>
              <a:gd name="T24" fmla="*/ 44 w 109"/>
              <a:gd name="T25" fmla="*/ 351 h 470"/>
              <a:gd name="T26" fmla="*/ 50 w 109"/>
              <a:gd name="T27" fmla="*/ 342 h 470"/>
              <a:gd name="T28" fmla="*/ 48 w 109"/>
              <a:gd name="T29" fmla="*/ 330 h 470"/>
              <a:gd name="T30" fmla="*/ 35 w 109"/>
              <a:gd name="T31" fmla="*/ 328 h 470"/>
              <a:gd name="T32" fmla="*/ 27 w 109"/>
              <a:gd name="T33" fmla="*/ 320 h 470"/>
              <a:gd name="T34" fmla="*/ 23 w 109"/>
              <a:gd name="T35" fmla="*/ 313 h 470"/>
              <a:gd name="T36" fmla="*/ 12 w 109"/>
              <a:gd name="T37" fmla="*/ 309 h 470"/>
              <a:gd name="T38" fmla="*/ 4 w 109"/>
              <a:gd name="T39" fmla="*/ 305 h 470"/>
              <a:gd name="T40" fmla="*/ 6 w 109"/>
              <a:gd name="T41" fmla="*/ 292 h 470"/>
              <a:gd name="T42" fmla="*/ 15 w 109"/>
              <a:gd name="T43" fmla="*/ 284 h 470"/>
              <a:gd name="T44" fmla="*/ 19 w 109"/>
              <a:gd name="T45" fmla="*/ 276 h 470"/>
              <a:gd name="T46" fmla="*/ 23 w 109"/>
              <a:gd name="T47" fmla="*/ 269 h 470"/>
              <a:gd name="T48" fmla="*/ 29 w 109"/>
              <a:gd name="T49" fmla="*/ 263 h 470"/>
              <a:gd name="T50" fmla="*/ 31 w 109"/>
              <a:gd name="T51" fmla="*/ 249 h 470"/>
              <a:gd name="T52" fmla="*/ 40 w 109"/>
              <a:gd name="T53" fmla="*/ 244 h 470"/>
              <a:gd name="T54" fmla="*/ 42 w 109"/>
              <a:gd name="T55" fmla="*/ 234 h 470"/>
              <a:gd name="T56" fmla="*/ 35 w 109"/>
              <a:gd name="T57" fmla="*/ 230 h 470"/>
              <a:gd name="T58" fmla="*/ 21 w 109"/>
              <a:gd name="T59" fmla="*/ 228 h 470"/>
              <a:gd name="T60" fmla="*/ 21 w 109"/>
              <a:gd name="T61" fmla="*/ 217 h 470"/>
              <a:gd name="T62" fmla="*/ 23 w 109"/>
              <a:gd name="T63" fmla="*/ 203 h 470"/>
              <a:gd name="T64" fmla="*/ 25 w 109"/>
              <a:gd name="T65" fmla="*/ 194 h 470"/>
              <a:gd name="T66" fmla="*/ 21 w 109"/>
              <a:gd name="T67" fmla="*/ 182 h 470"/>
              <a:gd name="T68" fmla="*/ 19 w 109"/>
              <a:gd name="T69" fmla="*/ 173 h 470"/>
              <a:gd name="T70" fmla="*/ 23 w 109"/>
              <a:gd name="T71" fmla="*/ 161 h 470"/>
              <a:gd name="T72" fmla="*/ 23 w 109"/>
              <a:gd name="T73" fmla="*/ 150 h 470"/>
              <a:gd name="T74" fmla="*/ 17 w 109"/>
              <a:gd name="T75" fmla="*/ 140 h 470"/>
              <a:gd name="T76" fmla="*/ 15 w 109"/>
              <a:gd name="T77" fmla="*/ 130 h 470"/>
              <a:gd name="T78" fmla="*/ 12 w 109"/>
              <a:gd name="T79" fmla="*/ 123 h 470"/>
              <a:gd name="T80" fmla="*/ 15 w 109"/>
              <a:gd name="T81" fmla="*/ 115 h 470"/>
              <a:gd name="T82" fmla="*/ 19 w 109"/>
              <a:gd name="T83" fmla="*/ 107 h 470"/>
              <a:gd name="T84" fmla="*/ 15 w 109"/>
              <a:gd name="T85" fmla="*/ 96 h 470"/>
              <a:gd name="T86" fmla="*/ 6 w 109"/>
              <a:gd name="T87" fmla="*/ 90 h 470"/>
              <a:gd name="T88" fmla="*/ 6 w 109"/>
              <a:gd name="T89" fmla="*/ 79 h 470"/>
              <a:gd name="T90" fmla="*/ 6 w 109"/>
              <a:gd name="T91" fmla="*/ 67 h 470"/>
              <a:gd name="T92" fmla="*/ 2 w 109"/>
              <a:gd name="T93" fmla="*/ 59 h 470"/>
              <a:gd name="T94" fmla="*/ 10 w 109"/>
              <a:gd name="T95" fmla="*/ 56 h 470"/>
              <a:gd name="T96" fmla="*/ 17 w 109"/>
              <a:gd name="T97" fmla="*/ 56 h 470"/>
              <a:gd name="T98" fmla="*/ 27 w 109"/>
              <a:gd name="T99" fmla="*/ 57 h 470"/>
              <a:gd name="T100" fmla="*/ 36 w 109"/>
              <a:gd name="T101" fmla="*/ 59 h 470"/>
              <a:gd name="T102" fmla="*/ 46 w 109"/>
              <a:gd name="T103" fmla="*/ 57 h 470"/>
              <a:gd name="T104" fmla="*/ 50 w 109"/>
              <a:gd name="T105" fmla="*/ 50 h 470"/>
              <a:gd name="T106" fmla="*/ 54 w 109"/>
              <a:gd name="T107" fmla="*/ 38 h 470"/>
              <a:gd name="T108" fmla="*/ 56 w 109"/>
              <a:gd name="T109" fmla="*/ 29 h 470"/>
              <a:gd name="T110" fmla="*/ 61 w 109"/>
              <a:gd name="T111" fmla="*/ 19 h 470"/>
              <a:gd name="T112" fmla="*/ 65 w 109"/>
              <a:gd name="T113" fmla="*/ 9 h 470"/>
              <a:gd name="T114" fmla="*/ 75 w 109"/>
              <a:gd name="T115" fmla="*/ 4 h 470"/>
              <a:gd name="T116" fmla="*/ 83 w 109"/>
              <a:gd name="T117" fmla="*/ 4 h 470"/>
              <a:gd name="T118" fmla="*/ 90 w 109"/>
              <a:gd name="T119" fmla="*/ 11 h 470"/>
              <a:gd name="T120" fmla="*/ 98 w 109"/>
              <a:gd name="T121" fmla="*/ 19 h 470"/>
              <a:gd name="T122" fmla="*/ 104 w 109"/>
              <a:gd name="T123" fmla="*/ 29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9" h="470">
                <a:moveTo>
                  <a:pt x="77" y="470"/>
                </a:moveTo>
                <a:lnTo>
                  <a:pt x="75" y="470"/>
                </a:lnTo>
                <a:lnTo>
                  <a:pt x="75" y="468"/>
                </a:lnTo>
                <a:lnTo>
                  <a:pt x="75" y="466"/>
                </a:lnTo>
                <a:lnTo>
                  <a:pt x="75" y="464"/>
                </a:lnTo>
                <a:lnTo>
                  <a:pt x="77" y="464"/>
                </a:lnTo>
                <a:lnTo>
                  <a:pt x="77" y="463"/>
                </a:lnTo>
                <a:lnTo>
                  <a:pt x="77" y="461"/>
                </a:lnTo>
                <a:lnTo>
                  <a:pt x="79" y="459"/>
                </a:lnTo>
                <a:lnTo>
                  <a:pt x="79" y="457"/>
                </a:lnTo>
                <a:lnTo>
                  <a:pt x="77" y="457"/>
                </a:lnTo>
                <a:lnTo>
                  <a:pt x="77" y="455"/>
                </a:lnTo>
                <a:lnTo>
                  <a:pt x="75" y="455"/>
                </a:lnTo>
                <a:lnTo>
                  <a:pt x="73" y="455"/>
                </a:lnTo>
                <a:lnTo>
                  <a:pt x="73" y="453"/>
                </a:lnTo>
                <a:lnTo>
                  <a:pt x="71" y="453"/>
                </a:lnTo>
                <a:lnTo>
                  <a:pt x="71" y="451"/>
                </a:lnTo>
                <a:lnTo>
                  <a:pt x="69" y="453"/>
                </a:lnTo>
                <a:lnTo>
                  <a:pt x="67" y="453"/>
                </a:lnTo>
                <a:lnTo>
                  <a:pt x="65" y="453"/>
                </a:lnTo>
                <a:lnTo>
                  <a:pt x="65" y="451"/>
                </a:lnTo>
                <a:lnTo>
                  <a:pt x="65" y="449"/>
                </a:lnTo>
                <a:lnTo>
                  <a:pt x="65" y="447"/>
                </a:lnTo>
                <a:lnTo>
                  <a:pt x="63" y="447"/>
                </a:lnTo>
                <a:lnTo>
                  <a:pt x="63" y="445"/>
                </a:lnTo>
                <a:lnTo>
                  <a:pt x="63" y="443"/>
                </a:lnTo>
                <a:lnTo>
                  <a:pt x="61" y="443"/>
                </a:lnTo>
                <a:lnTo>
                  <a:pt x="61" y="441"/>
                </a:lnTo>
                <a:lnTo>
                  <a:pt x="59" y="441"/>
                </a:lnTo>
                <a:lnTo>
                  <a:pt x="59" y="439"/>
                </a:lnTo>
                <a:lnTo>
                  <a:pt x="59" y="438"/>
                </a:lnTo>
                <a:lnTo>
                  <a:pt x="61" y="438"/>
                </a:lnTo>
                <a:lnTo>
                  <a:pt x="61" y="436"/>
                </a:lnTo>
                <a:lnTo>
                  <a:pt x="63" y="436"/>
                </a:lnTo>
                <a:lnTo>
                  <a:pt x="63" y="434"/>
                </a:lnTo>
                <a:lnTo>
                  <a:pt x="65" y="434"/>
                </a:lnTo>
                <a:lnTo>
                  <a:pt x="65" y="432"/>
                </a:lnTo>
                <a:lnTo>
                  <a:pt x="63" y="432"/>
                </a:lnTo>
                <a:lnTo>
                  <a:pt x="65" y="432"/>
                </a:lnTo>
                <a:lnTo>
                  <a:pt x="63" y="432"/>
                </a:lnTo>
                <a:lnTo>
                  <a:pt x="63" y="430"/>
                </a:lnTo>
                <a:lnTo>
                  <a:pt x="63" y="428"/>
                </a:lnTo>
                <a:lnTo>
                  <a:pt x="63" y="426"/>
                </a:lnTo>
                <a:lnTo>
                  <a:pt x="63" y="424"/>
                </a:lnTo>
                <a:lnTo>
                  <a:pt x="63" y="422"/>
                </a:lnTo>
                <a:lnTo>
                  <a:pt x="63" y="420"/>
                </a:lnTo>
                <a:lnTo>
                  <a:pt x="63" y="418"/>
                </a:lnTo>
                <a:lnTo>
                  <a:pt x="65" y="418"/>
                </a:lnTo>
                <a:lnTo>
                  <a:pt x="65" y="416"/>
                </a:lnTo>
                <a:lnTo>
                  <a:pt x="67" y="416"/>
                </a:lnTo>
                <a:lnTo>
                  <a:pt x="69" y="416"/>
                </a:lnTo>
                <a:lnTo>
                  <a:pt x="69" y="415"/>
                </a:lnTo>
                <a:lnTo>
                  <a:pt x="69" y="413"/>
                </a:lnTo>
                <a:lnTo>
                  <a:pt x="69" y="411"/>
                </a:lnTo>
                <a:lnTo>
                  <a:pt x="69" y="409"/>
                </a:lnTo>
                <a:lnTo>
                  <a:pt x="67" y="409"/>
                </a:lnTo>
                <a:lnTo>
                  <a:pt x="67" y="407"/>
                </a:lnTo>
                <a:lnTo>
                  <a:pt x="65" y="405"/>
                </a:lnTo>
                <a:lnTo>
                  <a:pt x="63" y="405"/>
                </a:lnTo>
                <a:lnTo>
                  <a:pt x="61" y="403"/>
                </a:lnTo>
                <a:lnTo>
                  <a:pt x="59" y="403"/>
                </a:lnTo>
                <a:lnTo>
                  <a:pt x="59" y="401"/>
                </a:lnTo>
                <a:lnTo>
                  <a:pt x="59" y="399"/>
                </a:lnTo>
                <a:lnTo>
                  <a:pt x="59" y="397"/>
                </a:lnTo>
                <a:lnTo>
                  <a:pt x="59" y="395"/>
                </a:lnTo>
                <a:lnTo>
                  <a:pt x="58" y="395"/>
                </a:lnTo>
                <a:lnTo>
                  <a:pt x="58" y="393"/>
                </a:lnTo>
                <a:lnTo>
                  <a:pt x="56" y="393"/>
                </a:lnTo>
                <a:lnTo>
                  <a:pt x="54" y="393"/>
                </a:lnTo>
                <a:lnTo>
                  <a:pt x="52" y="393"/>
                </a:lnTo>
                <a:lnTo>
                  <a:pt x="52" y="391"/>
                </a:lnTo>
                <a:lnTo>
                  <a:pt x="50" y="391"/>
                </a:lnTo>
                <a:lnTo>
                  <a:pt x="50" y="390"/>
                </a:lnTo>
                <a:lnTo>
                  <a:pt x="50" y="388"/>
                </a:lnTo>
                <a:lnTo>
                  <a:pt x="48" y="388"/>
                </a:lnTo>
                <a:lnTo>
                  <a:pt x="48" y="386"/>
                </a:lnTo>
                <a:lnTo>
                  <a:pt x="46" y="386"/>
                </a:lnTo>
                <a:lnTo>
                  <a:pt x="44" y="384"/>
                </a:lnTo>
                <a:lnTo>
                  <a:pt x="42" y="384"/>
                </a:lnTo>
                <a:lnTo>
                  <a:pt x="42" y="382"/>
                </a:lnTo>
                <a:lnTo>
                  <a:pt x="44" y="382"/>
                </a:lnTo>
                <a:lnTo>
                  <a:pt x="44" y="380"/>
                </a:lnTo>
                <a:lnTo>
                  <a:pt x="44" y="378"/>
                </a:lnTo>
                <a:lnTo>
                  <a:pt x="46" y="378"/>
                </a:lnTo>
                <a:lnTo>
                  <a:pt x="46" y="376"/>
                </a:lnTo>
                <a:lnTo>
                  <a:pt x="46" y="374"/>
                </a:lnTo>
                <a:lnTo>
                  <a:pt x="44" y="372"/>
                </a:lnTo>
                <a:lnTo>
                  <a:pt x="46" y="372"/>
                </a:lnTo>
                <a:lnTo>
                  <a:pt x="46" y="370"/>
                </a:lnTo>
                <a:lnTo>
                  <a:pt x="46" y="368"/>
                </a:lnTo>
                <a:lnTo>
                  <a:pt x="48" y="368"/>
                </a:lnTo>
                <a:lnTo>
                  <a:pt x="48" y="367"/>
                </a:lnTo>
                <a:lnTo>
                  <a:pt x="48" y="365"/>
                </a:lnTo>
                <a:lnTo>
                  <a:pt x="46" y="365"/>
                </a:lnTo>
                <a:lnTo>
                  <a:pt x="48" y="365"/>
                </a:lnTo>
                <a:lnTo>
                  <a:pt x="48" y="363"/>
                </a:lnTo>
                <a:lnTo>
                  <a:pt x="48" y="361"/>
                </a:lnTo>
                <a:lnTo>
                  <a:pt x="48" y="359"/>
                </a:lnTo>
                <a:lnTo>
                  <a:pt x="48" y="357"/>
                </a:lnTo>
                <a:lnTo>
                  <a:pt x="48" y="355"/>
                </a:lnTo>
                <a:lnTo>
                  <a:pt x="46" y="355"/>
                </a:lnTo>
                <a:lnTo>
                  <a:pt x="46" y="353"/>
                </a:lnTo>
                <a:lnTo>
                  <a:pt x="44" y="353"/>
                </a:lnTo>
                <a:lnTo>
                  <a:pt x="44" y="351"/>
                </a:lnTo>
                <a:lnTo>
                  <a:pt x="44" y="349"/>
                </a:lnTo>
                <a:lnTo>
                  <a:pt x="44" y="347"/>
                </a:lnTo>
                <a:lnTo>
                  <a:pt x="46" y="347"/>
                </a:lnTo>
                <a:lnTo>
                  <a:pt x="46" y="345"/>
                </a:lnTo>
                <a:lnTo>
                  <a:pt x="48" y="345"/>
                </a:lnTo>
                <a:lnTo>
                  <a:pt x="48" y="343"/>
                </a:lnTo>
                <a:lnTo>
                  <a:pt x="50" y="343"/>
                </a:lnTo>
                <a:lnTo>
                  <a:pt x="50" y="342"/>
                </a:lnTo>
                <a:lnTo>
                  <a:pt x="52" y="340"/>
                </a:lnTo>
                <a:lnTo>
                  <a:pt x="52" y="338"/>
                </a:lnTo>
                <a:lnTo>
                  <a:pt x="50" y="338"/>
                </a:lnTo>
                <a:lnTo>
                  <a:pt x="50" y="336"/>
                </a:lnTo>
                <a:lnTo>
                  <a:pt x="48" y="336"/>
                </a:lnTo>
                <a:lnTo>
                  <a:pt x="48" y="334"/>
                </a:lnTo>
                <a:lnTo>
                  <a:pt x="48" y="332"/>
                </a:lnTo>
                <a:lnTo>
                  <a:pt x="48" y="330"/>
                </a:lnTo>
                <a:lnTo>
                  <a:pt x="46" y="330"/>
                </a:lnTo>
                <a:lnTo>
                  <a:pt x="44" y="330"/>
                </a:lnTo>
                <a:lnTo>
                  <a:pt x="44" y="328"/>
                </a:lnTo>
                <a:lnTo>
                  <a:pt x="42" y="328"/>
                </a:lnTo>
                <a:lnTo>
                  <a:pt x="40" y="328"/>
                </a:lnTo>
                <a:lnTo>
                  <a:pt x="38" y="328"/>
                </a:lnTo>
                <a:lnTo>
                  <a:pt x="36" y="328"/>
                </a:lnTo>
                <a:lnTo>
                  <a:pt x="35" y="328"/>
                </a:lnTo>
                <a:lnTo>
                  <a:pt x="33" y="328"/>
                </a:lnTo>
                <a:lnTo>
                  <a:pt x="31" y="328"/>
                </a:lnTo>
                <a:lnTo>
                  <a:pt x="31" y="326"/>
                </a:lnTo>
                <a:lnTo>
                  <a:pt x="31" y="324"/>
                </a:lnTo>
                <a:lnTo>
                  <a:pt x="31" y="322"/>
                </a:lnTo>
                <a:lnTo>
                  <a:pt x="29" y="322"/>
                </a:lnTo>
                <a:lnTo>
                  <a:pt x="27" y="322"/>
                </a:lnTo>
                <a:lnTo>
                  <a:pt x="27" y="320"/>
                </a:lnTo>
                <a:lnTo>
                  <a:pt x="25" y="320"/>
                </a:lnTo>
                <a:lnTo>
                  <a:pt x="25" y="319"/>
                </a:lnTo>
                <a:lnTo>
                  <a:pt x="23" y="319"/>
                </a:lnTo>
                <a:lnTo>
                  <a:pt x="23" y="317"/>
                </a:lnTo>
                <a:lnTo>
                  <a:pt x="25" y="317"/>
                </a:lnTo>
                <a:lnTo>
                  <a:pt x="25" y="315"/>
                </a:lnTo>
                <a:lnTo>
                  <a:pt x="25" y="313"/>
                </a:lnTo>
                <a:lnTo>
                  <a:pt x="23" y="313"/>
                </a:lnTo>
                <a:lnTo>
                  <a:pt x="21" y="313"/>
                </a:lnTo>
                <a:lnTo>
                  <a:pt x="21" y="311"/>
                </a:lnTo>
                <a:lnTo>
                  <a:pt x="19" y="311"/>
                </a:lnTo>
                <a:lnTo>
                  <a:pt x="17" y="311"/>
                </a:lnTo>
                <a:lnTo>
                  <a:pt x="17" y="309"/>
                </a:lnTo>
                <a:lnTo>
                  <a:pt x="15" y="309"/>
                </a:lnTo>
                <a:lnTo>
                  <a:pt x="13" y="309"/>
                </a:lnTo>
                <a:lnTo>
                  <a:pt x="12" y="309"/>
                </a:lnTo>
                <a:lnTo>
                  <a:pt x="12" y="311"/>
                </a:lnTo>
                <a:lnTo>
                  <a:pt x="10" y="309"/>
                </a:lnTo>
                <a:lnTo>
                  <a:pt x="8" y="309"/>
                </a:lnTo>
                <a:lnTo>
                  <a:pt x="6" y="309"/>
                </a:lnTo>
                <a:lnTo>
                  <a:pt x="4" y="307"/>
                </a:lnTo>
                <a:lnTo>
                  <a:pt x="2" y="307"/>
                </a:lnTo>
                <a:lnTo>
                  <a:pt x="2" y="305"/>
                </a:lnTo>
                <a:lnTo>
                  <a:pt x="4" y="305"/>
                </a:lnTo>
                <a:lnTo>
                  <a:pt x="4" y="303"/>
                </a:lnTo>
                <a:lnTo>
                  <a:pt x="4" y="301"/>
                </a:lnTo>
                <a:lnTo>
                  <a:pt x="4" y="299"/>
                </a:lnTo>
                <a:lnTo>
                  <a:pt x="6" y="299"/>
                </a:lnTo>
                <a:lnTo>
                  <a:pt x="6" y="297"/>
                </a:lnTo>
                <a:lnTo>
                  <a:pt x="6" y="295"/>
                </a:lnTo>
                <a:lnTo>
                  <a:pt x="6" y="294"/>
                </a:lnTo>
                <a:lnTo>
                  <a:pt x="6" y="292"/>
                </a:lnTo>
                <a:lnTo>
                  <a:pt x="8" y="292"/>
                </a:lnTo>
                <a:lnTo>
                  <a:pt x="8" y="290"/>
                </a:lnTo>
                <a:lnTo>
                  <a:pt x="10" y="290"/>
                </a:lnTo>
                <a:lnTo>
                  <a:pt x="10" y="288"/>
                </a:lnTo>
                <a:lnTo>
                  <a:pt x="10" y="286"/>
                </a:lnTo>
                <a:lnTo>
                  <a:pt x="12" y="286"/>
                </a:lnTo>
                <a:lnTo>
                  <a:pt x="13" y="284"/>
                </a:lnTo>
                <a:lnTo>
                  <a:pt x="15" y="284"/>
                </a:lnTo>
                <a:lnTo>
                  <a:pt x="15" y="282"/>
                </a:lnTo>
                <a:lnTo>
                  <a:pt x="15" y="280"/>
                </a:lnTo>
                <a:lnTo>
                  <a:pt x="17" y="280"/>
                </a:lnTo>
                <a:lnTo>
                  <a:pt x="17" y="278"/>
                </a:lnTo>
                <a:lnTo>
                  <a:pt x="15" y="278"/>
                </a:lnTo>
                <a:lnTo>
                  <a:pt x="17" y="278"/>
                </a:lnTo>
                <a:lnTo>
                  <a:pt x="17" y="276"/>
                </a:lnTo>
                <a:lnTo>
                  <a:pt x="19" y="276"/>
                </a:lnTo>
                <a:lnTo>
                  <a:pt x="19" y="274"/>
                </a:lnTo>
                <a:lnTo>
                  <a:pt x="21" y="274"/>
                </a:lnTo>
                <a:lnTo>
                  <a:pt x="21" y="272"/>
                </a:lnTo>
                <a:lnTo>
                  <a:pt x="23" y="272"/>
                </a:lnTo>
                <a:lnTo>
                  <a:pt x="25" y="272"/>
                </a:lnTo>
                <a:lnTo>
                  <a:pt x="23" y="272"/>
                </a:lnTo>
                <a:lnTo>
                  <a:pt x="23" y="271"/>
                </a:lnTo>
                <a:lnTo>
                  <a:pt x="23" y="269"/>
                </a:lnTo>
                <a:lnTo>
                  <a:pt x="23" y="267"/>
                </a:lnTo>
                <a:lnTo>
                  <a:pt x="23" y="269"/>
                </a:lnTo>
                <a:lnTo>
                  <a:pt x="25" y="269"/>
                </a:lnTo>
                <a:lnTo>
                  <a:pt x="25" y="267"/>
                </a:lnTo>
                <a:lnTo>
                  <a:pt x="27" y="267"/>
                </a:lnTo>
                <a:lnTo>
                  <a:pt x="27" y="265"/>
                </a:lnTo>
                <a:lnTo>
                  <a:pt x="29" y="265"/>
                </a:lnTo>
                <a:lnTo>
                  <a:pt x="29" y="263"/>
                </a:lnTo>
                <a:lnTo>
                  <a:pt x="29" y="261"/>
                </a:lnTo>
                <a:lnTo>
                  <a:pt x="29" y="259"/>
                </a:lnTo>
                <a:lnTo>
                  <a:pt x="31" y="259"/>
                </a:lnTo>
                <a:lnTo>
                  <a:pt x="31" y="257"/>
                </a:lnTo>
                <a:lnTo>
                  <a:pt x="31" y="255"/>
                </a:lnTo>
                <a:lnTo>
                  <a:pt x="31" y="253"/>
                </a:lnTo>
                <a:lnTo>
                  <a:pt x="31" y="251"/>
                </a:lnTo>
                <a:lnTo>
                  <a:pt x="31" y="249"/>
                </a:lnTo>
                <a:lnTo>
                  <a:pt x="33" y="249"/>
                </a:lnTo>
                <a:lnTo>
                  <a:pt x="33" y="248"/>
                </a:lnTo>
                <a:lnTo>
                  <a:pt x="35" y="248"/>
                </a:lnTo>
                <a:lnTo>
                  <a:pt x="36" y="248"/>
                </a:lnTo>
                <a:lnTo>
                  <a:pt x="36" y="246"/>
                </a:lnTo>
                <a:lnTo>
                  <a:pt x="38" y="246"/>
                </a:lnTo>
                <a:lnTo>
                  <a:pt x="38" y="244"/>
                </a:lnTo>
                <a:lnTo>
                  <a:pt x="40" y="244"/>
                </a:lnTo>
                <a:lnTo>
                  <a:pt x="40" y="242"/>
                </a:lnTo>
                <a:lnTo>
                  <a:pt x="42" y="242"/>
                </a:lnTo>
                <a:lnTo>
                  <a:pt x="44" y="242"/>
                </a:lnTo>
                <a:lnTo>
                  <a:pt x="44" y="240"/>
                </a:lnTo>
                <a:lnTo>
                  <a:pt x="44" y="238"/>
                </a:lnTo>
                <a:lnTo>
                  <a:pt x="44" y="236"/>
                </a:lnTo>
                <a:lnTo>
                  <a:pt x="44" y="234"/>
                </a:lnTo>
                <a:lnTo>
                  <a:pt x="42" y="234"/>
                </a:lnTo>
                <a:lnTo>
                  <a:pt x="40" y="234"/>
                </a:lnTo>
                <a:lnTo>
                  <a:pt x="40" y="232"/>
                </a:lnTo>
                <a:lnTo>
                  <a:pt x="40" y="230"/>
                </a:lnTo>
                <a:lnTo>
                  <a:pt x="40" y="228"/>
                </a:lnTo>
                <a:lnTo>
                  <a:pt x="38" y="228"/>
                </a:lnTo>
                <a:lnTo>
                  <a:pt x="36" y="228"/>
                </a:lnTo>
                <a:lnTo>
                  <a:pt x="35" y="228"/>
                </a:lnTo>
                <a:lnTo>
                  <a:pt x="35" y="230"/>
                </a:lnTo>
                <a:lnTo>
                  <a:pt x="33" y="230"/>
                </a:lnTo>
                <a:lnTo>
                  <a:pt x="31" y="230"/>
                </a:lnTo>
                <a:lnTo>
                  <a:pt x="29" y="230"/>
                </a:lnTo>
                <a:lnTo>
                  <a:pt x="29" y="228"/>
                </a:lnTo>
                <a:lnTo>
                  <a:pt x="27" y="228"/>
                </a:lnTo>
                <a:lnTo>
                  <a:pt x="25" y="228"/>
                </a:lnTo>
                <a:lnTo>
                  <a:pt x="23" y="228"/>
                </a:lnTo>
                <a:lnTo>
                  <a:pt x="21" y="228"/>
                </a:lnTo>
                <a:lnTo>
                  <a:pt x="21" y="226"/>
                </a:lnTo>
                <a:lnTo>
                  <a:pt x="21" y="224"/>
                </a:lnTo>
                <a:lnTo>
                  <a:pt x="21" y="223"/>
                </a:lnTo>
                <a:lnTo>
                  <a:pt x="23" y="223"/>
                </a:lnTo>
                <a:lnTo>
                  <a:pt x="23" y="221"/>
                </a:lnTo>
                <a:lnTo>
                  <a:pt x="23" y="219"/>
                </a:lnTo>
                <a:lnTo>
                  <a:pt x="23" y="217"/>
                </a:lnTo>
                <a:lnTo>
                  <a:pt x="21" y="217"/>
                </a:lnTo>
                <a:lnTo>
                  <a:pt x="21" y="215"/>
                </a:lnTo>
                <a:lnTo>
                  <a:pt x="23" y="213"/>
                </a:lnTo>
                <a:lnTo>
                  <a:pt x="23" y="211"/>
                </a:lnTo>
                <a:lnTo>
                  <a:pt x="25" y="209"/>
                </a:lnTo>
                <a:lnTo>
                  <a:pt x="25" y="207"/>
                </a:lnTo>
                <a:lnTo>
                  <a:pt x="25" y="205"/>
                </a:lnTo>
                <a:lnTo>
                  <a:pt x="23" y="205"/>
                </a:lnTo>
                <a:lnTo>
                  <a:pt x="23" y="203"/>
                </a:lnTo>
                <a:lnTo>
                  <a:pt x="23" y="201"/>
                </a:lnTo>
                <a:lnTo>
                  <a:pt x="23" y="200"/>
                </a:lnTo>
                <a:lnTo>
                  <a:pt x="25" y="200"/>
                </a:lnTo>
                <a:lnTo>
                  <a:pt x="25" y="198"/>
                </a:lnTo>
                <a:lnTo>
                  <a:pt x="23" y="198"/>
                </a:lnTo>
                <a:lnTo>
                  <a:pt x="23" y="196"/>
                </a:lnTo>
                <a:lnTo>
                  <a:pt x="25" y="196"/>
                </a:lnTo>
                <a:lnTo>
                  <a:pt x="25" y="194"/>
                </a:lnTo>
                <a:lnTo>
                  <a:pt x="25" y="192"/>
                </a:lnTo>
                <a:lnTo>
                  <a:pt x="25" y="190"/>
                </a:lnTo>
                <a:lnTo>
                  <a:pt x="25" y="188"/>
                </a:lnTo>
                <a:lnTo>
                  <a:pt x="25" y="186"/>
                </a:lnTo>
                <a:lnTo>
                  <a:pt x="25" y="184"/>
                </a:lnTo>
                <a:lnTo>
                  <a:pt x="23" y="184"/>
                </a:lnTo>
                <a:lnTo>
                  <a:pt x="21" y="184"/>
                </a:lnTo>
                <a:lnTo>
                  <a:pt x="21" y="182"/>
                </a:lnTo>
                <a:lnTo>
                  <a:pt x="19" y="182"/>
                </a:lnTo>
                <a:lnTo>
                  <a:pt x="19" y="180"/>
                </a:lnTo>
                <a:lnTo>
                  <a:pt x="21" y="180"/>
                </a:lnTo>
                <a:lnTo>
                  <a:pt x="21" y="178"/>
                </a:lnTo>
                <a:lnTo>
                  <a:pt x="21" y="176"/>
                </a:lnTo>
                <a:lnTo>
                  <a:pt x="21" y="175"/>
                </a:lnTo>
                <a:lnTo>
                  <a:pt x="19" y="175"/>
                </a:lnTo>
                <a:lnTo>
                  <a:pt x="19" y="173"/>
                </a:lnTo>
                <a:lnTo>
                  <a:pt x="19" y="171"/>
                </a:lnTo>
                <a:lnTo>
                  <a:pt x="21" y="171"/>
                </a:lnTo>
                <a:lnTo>
                  <a:pt x="21" y="169"/>
                </a:lnTo>
                <a:lnTo>
                  <a:pt x="21" y="167"/>
                </a:lnTo>
                <a:lnTo>
                  <a:pt x="23" y="167"/>
                </a:lnTo>
                <a:lnTo>
                  <a:pt x="23" y="165"/>
                </a:lnTo>
                <a:lnTo>
                  <a:pt x="23" y="163"/>
                </a:lnTo>
                <a:lnTo>
                  <a:pt x="23" y="161"/>
                </a:lnTo>
                <a:lnTo>
                  <a:pt x="23" y="159"/>
                </a:lnTo>
                <a:lnTo>
                  <a:pt x="23" y="157"/>
                </a:lnTo>
                <a:lnTo>
                  <a:pt x="25" y="157"/>
                </a:lnTo>
                <a:lnTo>
                  <a:pt x="25" y="155"/>
                </a:lnTo>
                <a:lnTo>
                  <a:pt x="25" y="153"/>
                </a:lnTo>
                <a:lnTo>
                  <a:pt x="25" y="152"/>
                </a:lnTo>
                <a:lnTo>
                  <a:pt x="25" y="150"/>
                </a:lnTo>
                <a:lnTo>
                  <a:pt x="23" y="150"/>
                </a:lnTo>
                <a:lnTo>
                  <a:pt x="21" y="150"/>
                </a:lnTo>
                <a:lnTo>
                  <a:pt x="19" y="150"/>
                </a:lnTo>
                <a:lnTo>
                  <a:pt x="19" y="148"/>
                </a:lnTo>
                <a:lnTo>
                  <a:pt x="17" y="148"/>
                </a:lnTo>
                <a:lnTo>
                  <a:pt x="17" y="146"/>
                </a:lnTo>
                <a:lnTo>
                  <a:pt x="17" y="144"/>
                </a:lnTo>
                <a:lnTo>
                  <a:pt x="17" y="142"/>
                </a:lnTo>
                <a:lnTo>
                  <a:pt x="17" y="140"/>
                </a:lnTo>
                <a:lnTo>
                  <a:pt x="17" y="138"/>
                </a:lnTo>
                <a:lnTo>
                  <a:pt x="17" y="136"/>
                </a:lnTo>
                <a:lnTo>
                  <a:pt x="15" y="136"/>
                </a:lnTo>
                <a:lnTo>
                  <a:pt x="15" y="134"/>
                </a:lnTo>
                <a:lnTo>
                  <a:pt x="13" y="134"/>
                </a:lnTo>
                <a:lnTo>
                  <a:pt x="13" y="132"/>
                </a:lnTo>
                <a:lnTo>
                  <a:pt x="15" y="132"/>
                </a:lnTo>
                <a:lnTo>
                  <a:pt x="15" y="130"/>
                </a:lnTo>
                <a:lnTo>
                  <a:pt x="13" y="130"/>
                </a:lnTo>
                <a:lnTo>
                  <a:pt x="13" y="128"/>
                </a:lnTo>
                <a:lnTo>
                  <a:pt x="13" y="127"/>
                </a:lnTo>
                <a:lnTo>
                  <a:pt x="15" y="127"/>
                </a:lnTo>
                <a:lnTo>
                  <a:pt x="13" y="127"/>
                </a:lnTo>
                <a:lnTo>
                  <a:pt x="13" y="125"/>
                </a:lnTo>
                <a:lnTo>
                  <a:pt x="12" y="125"/>
                </a:lnTo>
                <a:lnTo>
                  <a:pt x="12" y="123"/>
                </a:lnTo>
                <a:lnTo>
                  <a:pt x="12" y="121"/>
                </a:lnTo>
                <a:lnTo>
                  <a:pt x="13" y="121"/>
                </a:lnTo>
                <a:lnTo>
                  <a:pt x="15" y="121"/>
                </a:lnTo>
                <a:lnTo>
                  <a:pt x="15" y="119"/>
                </a:lnTo>
                <a:lnTo>
                  <a:pt x="17" y="119"/>
                </a:lnTo>
                <a:lnTo>
                  <a:pt x="17" y="117"/>
                </a:lnTo>
                <a:lnTo>
                  <a:pt x="15" y="117"/>
                </a:lnTo>
                <a:lnTo>
                  <a:pt x="15" y="115"/>
                </a:lnTo>
                <a:lnTo>
                  <a:pt x="15" y="113"/>
                </a:lnTo>
                <a:lnTo>
                  <a:pt x="17" y="113"/>
                </a:lnTo>
                <a:lnTo>
                  <a:pt x="15" y="113"/>
                </a:lnTo>
                <a:lnTo>
                  <a:pt x="15" y="111"/>
                </a:lnTo>
                <a:lnTo>
                  <a:pt x="15" y="109"/>
                </a:lnTo>
                <a:lnTo>
                  <a:pt x="17" y="109"/>
                </a:lnTo>
                <a:lnTo>
                  <a:pt x="17" y="107"/>
                </a:lnTo>
                <a:lnTo>
                  <a:pt x="19" y="107"/>
                </a:lnTo>
                <a:lnTo>
                  <a:pt x="19" y="105"/>
                </a:lnTo>
                <a:lnTo>
                  <a:pt x="19" y="104"/>
                </a:lnTo>
                <a:lnTo>
                  <a:pt x="19" y="102"/>
                </a:lnTo>
                <a:lnTo>
                  <a:pt x="19" y="100"/>
                </a:lnTo>
                <a:lnTo>
                  <a:pt x="17" y="100"/>
                </a:lnTo>
                <a:lnTo>
                  <a:pt x="17" y="98"/>
                </a:lnTo>
                <a:lnTo>
                  <a:pt x="15" y="98"/>
                </a:lnTo>
                <a:lnTo>
                  <a:pt x="15" y="96"/>
                </a:lnTo>
                <a:lnTo>
                  <a:pt x="15" y="94"/>
                </a:lnTo>
                <a:lnTo>
                  <a:pt x="13" y="94"/>
                </a:lnTo>
                <a:lnTo>
                  <a:pt x="13" y="92"/>
                </a:lnTo>
                <a:lnTo>
                  <a:pt x="12" y="92"/>
                </a:lnTo>
                <a:lnTo>
                  <a:pt x="10" y="92"/>
                </a:lnTo>
                <a:lnTo>
                  <a:pt x="8" y="92"/>
                </a:lnTo>
                <a:lnTo>
                  <a:pt x="8" y="90"/>
                </a:lnTo>
                <a:lnTo>
                  <a:pt x="6" y="90"/>
                </a:lnTo>
                <a:lnTo>
                  <a:pt x="6" y="88"/>
                </a:lnTo>
                <a:lnTo>
                  <a:pt x="6" y="86"/>
                </a:lnTo>
                <a:lnTo>
                  <a:pt x="6" y="84"/>
                </a:lnTo>
                <a:lnTo>
                  <a:pt x="6" y="82"/>
                </a:lnTo>
                <a:lnTo>
                  <a:pt x="8" y="82"/>
                </a:lnTo>
                <a:lnTo>
                  <a:pt x="8" y="80"/>
                </a:lnTo>
                <a:lnTo>
                  <a:pt x="6" y="80"/>
                </a:lnTo>
                <a:lnTo>
                  <a:pt x="6" y="79"/>
                </a:lnTo>
                <a:lnTo>
                  <a:pt x="6" y="77"/>
                </a:lnTo>
                <a:lnTo>
                  <a:pt x="8" y="77"/>
                </a:lnTo>
                <a:lnTo>
                  <a:pt x="8" y="75"/>
                </a:lnTo>
                <a:lnTo>
                  <a:pt x="8" y="73"/>
                </a:lnTo>
                <a:lnTo>
                  <a:pt x="6" y="73"/>
                </a:lnTo>
                <a:lnTo>
                  <a:pt x="6" y="71"/>
                </a:lnTo>
                <a:lnTo>
                  <a:pt x="6" y="69"/>
                </a:lnTo>
                <a:lnTo>
                  <a:pt x="6" y="67"/>
                </a:lnTo>
                <a:lnTo>
                  <a:pt x="6" y="65"/>
                </a:lnTo>
                <a:lnTo>
                  <a:pt x="4" y="65"/>
                </a:lnTo>
                <a:lnTo>
                  <a:pt x="4" y="63"/>
                </a:lnTo>
                <a:lnTo>
                  <a:pt x="2" y="63"/>
                </a:lnTo>
                <a:lnTo>
                  <a:pt x="2" y="61"/>
                </a:lnTo>
                <a:lnTo>
                  <a:pt x="0" y="61"/>
                </a:lnTo>
                <a:lnTo>
                  <a:pt x="0" y="59"/>
                </a:lnTo>
                <a:lnTo>
                  <a:pt x="2" y="59"/>
                </a:lnTo>
                <a:lnTo>
                  <a:pt x="2" y="57"/>
                </a:lnTo>
                <a:lnTo>
                  <a:pt x="4" y="57"/>
                </a:lnTo>
                <a:lnTo>
                  <a:pt x="4" y="56"/>
                </a:lnTo>
                <a:lnTo>
                  <a:pt x="4" y="54"/>
                </a:lnTo>
                <a:lnTo>
                  <a:pt x="6" y="54"/>
                </a:lnTo>
                <a:lnTo>
                  <a:pt x="8" y="54"/>
                </a:lnTo>
                <a:lnTo>
                  <a:pt x="8" y="56"/>
                </a:lnTo>
                <a:lnTo>
                  <a:pt x="10" y="56"/>
                </a:lnTo>
                <a:lnTo>
                  <a:pt x="12" y="56"/>
                </a:lnTo>
                <a:lnTo>
                  <a:pt x="13" y="56"/>
                </a:lnTo>
                <a:lnTo>
                  <a:pt x="13" y="57"/>
                </a:lnTo>
                <a:lnTo>
                  <a:pt x="13" y="59"/>
                </a:lnTo>
                <a:lnTo>
                  <a:pt x="15" y="59"/>
                </a:lnTo>
                <a:lnTo>
                  <a:pt x="15" y="57"/>
                </a:lnTo>
                <a:lnTo>
                  <a:pt x="17" y="57"/>
                </a:lnTo>
                <a:lnTo>
                  <a:pt x="17" y="56"/>
                </a:lnTo>
                <a:lnTo>
                  <a:pt x="19" y="56"/>
                </a:lnTo>
                <a:lnTo>
                  <a:pt x="21" y="56"/>
                </a:lnTo>
                <a:lnTo>
                  <a:pt x="23" y="56"/>
                </a:lnTo>
                <a:lnTo>
                  <a:pt x="23" y="54"/>
                </a:lnTo>
                <a:lnTo>
                  <a:pt x="25" y="54"/>
                </a:lnTo>
                <a:lnTo>
                  <a:pt x="25" y="56"/>
                </a:lnTo>
                <a:lnTo>
                  <a:pt x="27" y="56"/>
                </a:lnTo>
                <a:lnTo>
                  <a:pt x="27" y="57"/>
                </a:lnTo>
                <a:lnTo>
                  <a:pt x="29" y="57"/>
                </a:lnTo>
                <a:lnTo>
                  <a:pt x="29" y="59"/>
                </a:lnTo>
                <a:lnTo>
                  <a:pt x="31" y="59"/>
                </a:lnTo>
                <a:lnTo>
                  <a:pt x="33" y="59"/>
                </a:lnTo>
                <a:lnTo>
                  <a:pt x="33" y="61"/>
                </a:lnTo>
                <a:lnTo>
                  <a:pt x="35" y="61"/>
                </a:lnTo>
                <a:lnTo>
                  <a:pt x="36" y="61"/>
                </a:lnTo>
                <a:lnTo>
                  <a:pt x="36" y="59"/>
                </a:lnTo>
                <a:lnTo>
                  <a:pt x="38" y="59"/>
                </a:lnTo>
                <a:lnTo>
                  <a:pt x="38" y="61"/>
                </a:lnTo>
                <a:lnTo>
                  <a:pt x="40" y="61"/>
                </a:lnTo>
                <a:lnTo>
                  <a:pt x="42" y="61"/>
                </a:lnTo>
                <a:lnTo>
                  <a:pt x="42" y="59"/>
                </a:lnTo>
                <a:lnTo>
                  <a:pt x="44" y="59"/>
                </a:lnTo>
                <a:lnTo>
                  <a:pt x="44" y="57"/>
                </a:lnTo>
                <a:lnTo>
                  <a:pt x="46" y="57"/>
                </a:lnTo>
                <a:lnTo>
                  <a:pt x="48" y="57"/>
                </a:lnTo>
                <a:lnTo>
                  <a:pt x="50" y="57"/>
                </a:lnTo>
                <a:lnTo>
                  <a:pt x="50" y="56"/>
                </a:lnTo>
                <a:lnTo>
                  <a:pt x="52" y="56"/>
                </a:lnTo>
                <a:lnTo>
                  <a:pt x="52" y="54"/>
                </a:lnTo>
                <a:lnTo>
                  <a:pt x="52" y="52"/>
                </a:lnTo>
                <a:lnTo>
                  <a:pt x="52" y="50"/>
                </a:lnTo>
                <a:lnTo>
                  <a:pt x="50" y="50"/>
                </a:lnTo>
                <a:lnTo>
                  <a:pt x="50" y="48"/>
                </a:lnTo>
                <a:lnTo>
                  <a:pt x="50" y="46"/>
                </a:lnTo>
                <a:lnTo>
                  <a:pt x="52" y="46"/>
                </a:lnTo>
                <a:lnTo>
                  <a:pt x="52" y="44"/>
                </a:lnTo>
                <a:lnTo>
                  <a:pt x="54" y="44"/>
                </a:lnTo>
                <a:lnTo>
                  <a:pt x="54" y="42"/>
                </a:lnTo>
                <a:lnTo>
                  <a:pt x="54" y="40"/>
                </a:lnTo>
                <a:lnTo>
                  <a:pt x="54" y="38"/>
                </a:lnTo>
                <a:lnTo>
                  <a:pt x="54" y="36"/>
                </a:lnTo>
                <a:lnTo>
                  <a:pt x="54" y="34"/>
                </a:lnTo>
                <a:lnTo>
                  <a:pt x="52" y="34"/>
                </a:lnTo>
                <a:lnTo>
                  <a:pt x="52" y="32"/>
                </a:lnTo>
                <a:lnTo>
                  <a:pt x="54" y="32"/>
                </a:lnTo>
                <a:lnTo>
                  <a:pt x="54" y="31"/>
                </a:lnTo>
                <a:lnTo>
                  <a:pt x="56" y="31"/>
                </a:lnTo>
                <a:lnTo>
                  <a:pt x="56" y="29"/>
                </a:lnTo>
                <a:lnTo>
                  <a:pt x="58" y="29"/>
                </a:lnTo>
                <a:lnTo>
                  <a:pt x="58" y="27"/>
                </a:lnTo>
                <a:lnTo>
                  <a:pt x="59" y="27"/>
                </a:lnTo>
                <a:lnTo>
                  <a:pt x="59" y="25"/>
                </a:lnTo>
                <a:lnTo>
                  <a:pt x="61" y="25"/>
                </a:lnTo>
                <a:lnTo>
                  <a:pt x="61" y="23"/>
                </a:lnTo>
                <a:lnTo>
                  <a:pt x="61" y="21"/>
                </a:lnTo>
                <a:lnTo>
                  <a:pt x="61" y="19"/>
                </a:lnTo>
                <a:lnTo>
                  <a:pt x="63" y="19"/>
                </a:lnTo>
                <a:lnTo>
                  <a:pt x="63" y="17"/>
                </a:lnTo>
                <a:lnTo>
                  <a:pt x="61" y="17"/>
                </a:lnTo>
                <a:lnTo>
                  <a:pt x="61" y="15"/>
                </a:lnTo>
                <a:lnTo>
                  <a:pt x="61" y="13"/>
                </a:lnTo>
                <a:lnTo>
                  <a:pt x="61" y="11"/>
                </a:lnTo>
                <a:lnTo>
                  <a:pt x="63" y="11"/>
                </a:lnTo>
                <a:lnTo>
                  <a:pt x="65" y="9"/>
                </a:lnTo>
                <a:lnTo>
                  <a:pt x="67" y="9"/>
                </a:lnTo>
                <a:lnTo>
                  <a:pt x="67" y="8"/>
                </a:lnTo>
                <a:lnTo>
                  <a:pt x="69" y="8"/>
                </a:lnTo>
                <a:lnTo>
                  <a:pt x="69" y="6"/>
                </a:lnTo>
                <a:lnTo>
                  <a:pt x="71" y="6"/>
                </a:lnTo>
                <a:lnTo>
                  <a:pt x="71" y="4"/>
                </a:lnTo>
                <a:lnTo>
                  <a:pt x="73" y="4"/>
                </a:lnTo>
                <a:lnTo>
                  <a:pt x="75" y="4"/>
                </a:lnTo>
                <a:lnTo>
                  <a:pt x="75" y="2"/>
                </a:lnTo>
                <a:lnTo>
                  <a:pt x="77" y="2"/>
                </a:lnTo>
                <a:lnTo>
                  <a:pt x="77" y="0"/>
                </a:lnTo>
                <a:lnTo>
                  <a:pt x="79" y="0"/>
                </a:lnTo>
                <a:lnTo>
                  <a:pt x="81" y="0"/>
                </a:lnTo>
                <a:lnTo>
                  <a:pt x="81" y="2"/>
                </a:lnTo>
                <a:lnTo>
                  <a:pt x="81" y="4"/>
                </a:lnTo>
                <a:lnTo>
                  <a:pt x="83" y="4"/>
                </a:lnTo>
                <a:lnTo>
                  <a:pt x="83" y="6"/>
                </a:lnTo>
                <a:lnTo>
                  <a:pt x="83" y="8"/>
                </a:lnTo>
                <a:lnTo>
                  <a:pt x="84" y="8"/>
                </a:lnTo>
                <a:lnTo>
                  <a:pt x="84" y="9"/>
                </a:lnTo>
                <a:lnTo>
                  <a:pt x="86" y="9"/>
                </a:lnTo>
                <a:lnTo>
                  <a:pt x="88" y="9"/>
                </a:lnTo>
                <a:lnTo>
                  <a:pt x="88" y="11"/>
                </a:lnTo>
                <a:lnTo>
                  <a:pt x="90" y="11"/>
                </a:lnTo>
                <a:lnTo>
                  <a:pt x="92" y="11"/>
                </a:lnTo>
                <a:lnTo>
                  <a:pt x="92" y="13"/>
                </a:lnTo>
                <a:lnTo>
                  <a:pt x="94" y="13"/>
                </a:lnTo>
                <a:lnTo>
                  <a:pt x="94" y="15"/>
                </a:lnTo>
                <a:lnTo>
                  <a:pt x="94" y="17"/>
                </a:lnTo>
                <a:lnTo>
                  <a:pt x="96" y="17"/>
                </a:lnTo>
                <a:lnTo>
                  <a:pt x="96" y="19"/>
                </a:lnTo>
                <a:lnTo>
                  <a:pt x="98" y="19"/>
                </a:lnTo>
                <a:lnTo>
                  <a:pt x="98" y="21"/>
                </a:lnTo>
                <a:lnTo>
                  <a:pt x="100" y="21"/>
                </a:lnTo>
                <a:lnTo>
                  <a:pt x="100" y="23"/>
                </a:lnTo>
                <a:lnTo>
                  <a:pt x="102" y="23"/>
                </a:lnTo>
                <a:lnTo>
                  <a:pt x="102" y="25"/>
                </a:lnTo>
                <a:lnTo>
                  <a:pt x="104" y="25"/>
                </a:lnTo>
                <a:lnTo>
                  <a:pt x="104" y="27"/>
                </a:lnTo>
                <a:lnTo>
                  <a:pt x="104" y="29"/>
                </a:lnTo>
                <a:lnTo>
                  <a:pt x="106" y="29"/>
                </a:lnTo>
                <a:lnTo>
                  <a:pt x="107" y="29"/>
                </a:lnTo>
                <a:lnTo>
                  <a:pt x="107" y="31"/>
                </a:lnTo>
                <a:lnTo>
                  <a:pt x="109" y="31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7" name="Freeform 1747">
            <a:extLst>
              <a:ext uri="{FF2B5EF4-FFF2-40B4-BE49-F238E27FC236}">
                <a16:creationId xmlns:a16="http://schemas.microsoft.com/office/drawing/2014/main" id="{8192F94B-56D2-42A1-97A8-34FC4FF0E0D4}"/>
              </a:ext>
            </a:extLst>
          </p:cNvPr>
          <p:cNvSpPr>
            <a:spLocks/>
          </p:cNvSpPr>
          <p:nvPr/>
        </p:nvSpPr>
        <p:spPr bwMode="auto">
          <a:xfrm>
            <a:off x="4203701" y="2590801"/>
            <a:ext cx="593725" cy="414338"/>
          </a:xfrm>
          <a:custGeom>
            <a:avLst/>
            <a:gdLst>
              <a:gd name="T0" fmla="*/ 144 w 374"/>
              <a:gd name="T1" fmla="*/ 21 h 261"/>
              <a:gd name="T2" fmla="*/ 155 w 374"/>
              <a:gd name="T3" fmla="*/ 41 h 261"/>
              <a:gd name="T4" fmla="*/ 167 w 374"/>
              <a:gd name="T5" fmla="*/ 56 h 261"/>
              <a:gd name="T6" fmla="*/ 180 w 374"/>
              <a:gd name="T7" fmla="*/ 73 h 261"/>
              <a:gd name="T8" fmla="*/ 190 w 374"/>
              <a:gd name="T9" fmla="*/ 87 h 261"/>
              <a:gd name="T10" fmla="*/ 211 w 374"/>
              <a:gd name="T11" fmla="*/ 92 h 261"/>
              <a:gd name="T12" fmla="*/ 232 w 374"/>
              <a:gd name="T13" fmla="*/ 92 h 261"/>
              <a:gd name="T14" fmla="*/ 239 w 374"/>
              <a:gd name="T15" fmla="*/ 83 h 261"/>
              <a:gd name="T16" fmla="*/ 251 w 374"/>
              <a:gd name="T17" fmla="*/ 71 h 261"/>
              <a:gd name="T18" fmla="*/ 259 w 374"/>
              <a:gd name="T19" fmla="*/ 66 h 261"/>
              <a:gd name="T20" fmla="*/ 270 w 374"/>
              <a:gd name="T21" fmla="*/ 60 h 261"/>
              <a:gd name="T22" fmla="*/ 286 w 374"/>
              <a:gd name="T23" fmla="*/ 48 h 261"/>
              <a:gd name="T24" fmla="*/ 312 w 374"/>
              <a:gd name="T25" fmla="*/ 48 h 261"/>
              <a:gd name="T26" fmla="*/ 334 w 374"/>
              <a:gd name="T27" fmla="*/ 56 h 261"/>
              <a:gd name="T28" fmla="*/ 353 w 374"/>
              <a:gd name="T29" fmla="*/ 75 h 261"/>
              <a:gd name="T30" fmla="*/ 335 w 374"/>
              <a:gd name="T31" fmla="*/ 85 h 261"/>
              <a:gd name="T32" fmla="*/ 343 w 374"/>
              <a:gd name="T33" fmla="*/ 110 h 261"/>
              <a:gd name="T34" fmla="*/ 355 w 374"/>
              <a:gd name="T35" fmla="*/ 127 h 261"/>
              <a:gd name="T36" fmla="*/ 372 w 374"/>
              <a:gd name="T37" fmla="*/ 140 h 261"/>
              <a:gd name="T38" fmla="*/ 366 w 374"/>
              <a:gd name="T39" fmla="*/ 162 h 261"/>
              <a:gd name="T40" fmla="*/ 349 w 374"/>
              <a:gd name="T41" fmla="*/ 175 h 261"/>
              <a:gd name="T42" fmla="*/ 330 w 374"/>
              <a:gd name="T43" fmla="*/ 173 h 261"/>
              <a:gd name="T44" fmla="*/ 314 w 374"/>
              <a:gd name="T45" fmla="*/ 165 h 261"/>
              <a:gd name="T46" fmla="*/ 301 w 374"/>
              <a:gd name="T47" fmla="*/ 190 h 261"/>
              <a:gd name="T48" fmla="*/ 282 w 374"/>
              <a:gd name="T49" fmla="*/ 211 h 261"/>
              <a:gd name="T50" fmla="*/ 286 w 374"/>
              <a:gd name="T51" fmla="*/ 233 h 261"/>
              <a:gd name="T52" fmla="*/ 261 w 374"/>
              <a:gd name="T53" fmla="*/ 231 h 261"/>
              <a:gd name="T54" fmla="*/ 257 w 374"/>
              <a:gd name="T55" fmla="*/ 256 h 261"/>
              <a:gd name="T56" fmla="*/ 230 w 374"/>
              <a:gd name="T57" fmla="*/ 248 h 261"/>
              <a:gd name="T58" fmla="*/ 211 w 374"/>
              <a:gd name="T59" fmla="*/ 261 h 261"/>
              <a:gd name="T60" fmla="*/ 192 w 374"/>
              <a:gd name="T61" fmla="*/ 259 h 261"/>
              <a:gd name="T62" fmla="*/ 174 w 374"/>
              <a:gd name="T63" fmla="*/ 257 h 261"/>
              <a:gd name="T64" fmla="*/ 161 w 374"/>
              <a:gd name="T65" fmla="*/ 240 h 261"/>
              <a:gd name="T66" fmla="*/ 144 w 374"/>
              <a:gd name="T67" fmla="*/ 227 h 261"/>
              <a:gd name="T68" fmla="*/ 124 w 374"/>
              <a:gd name="T69" fmla="*/ 213 h 261"/>
              <a:gd name="T70" fmla="*/ 101 w 374"/>
              <a:gd name="T71" fmla="*/ 213 h 261"/>
              <a:gd name="T72" fmla="*/ 82 w 374"/>
              <a:gd name="T73" fmla="*/ 211 h 261"/>
              <a:gd name="T74" fmla="*/ 61 w 374"/>
              <a:gd name="T75" fmla="*/ 213 h 261"/>
              <a:gd name="T76" fmla="*/ 59 w 374"/>
              <a:gd name="T77" fmla="*/ 236 h 261"/>
              <a:gd name="T78" fmla="*/ 38 w 374"/>
              <a:gd name="T79" fmla="*/ 256 h 261"/>
              <a:gd name="T80" fmla="*/ 26 w 374"/>
              <a:gd name="T81" fmla="*/ 242 h 261"/>
              <a:gd name="T82" fmla="*/ 13 w 374"/>
              <a:gd name="T83" fmla="*/ 223 h 261"/>
              <a:gd name="T84" fmla="*/ 0 w 374"/>
              <a:gd name="T85" fmla="*/ 209 h 261"/>
              <a:gd name="T86" fmla="*/ 9 w 374"/>
              <a:gd name="T87" fmla="*/ 192 h 261"/>
              <a:gd name="T88" fmla="*/ 25 w 374"/>
              <a:gd name="T89" fmla="*/ 177 h 261"/>
              <a:gd name="T90" fmla="*/ 26 w 374"/>
              <a:gd name="T91" fmla="*/ 154 h 261"/>
              <a:gd name="T92" fmla="*/ 15 w 374"/>
              <a:gd name="T93" fmla="*/ 144 h 261"/>
              <a:gd name="T94" fmla="*/ 19 w 374"/>
              <a:gd name="T95" fmla="*/ 125 h 261"/>
              <a:gd name="T96" fmla="*/ 30 w 374"/>
              <a:gd name="T97" fmla="*/ 110 h 261"/>
              <a:gd name="T98" fmla="*/ 51 w 374"/>
              <a:gd name="T99" fmla="*/ 119 h 261"/>
              <a:gd name="T100" fmla="*/ 48 w 374"/>
              <a:gd name="T101" fmla="*/ 96 h 261"/>
              <a:gd name="T102" fmla="*/ 50 w 374"/>
              <a:gd name="T103" fmla="*/ 79 h 261"/>
              <a:gd name="T104" fmla="*/ 61 w 374"/>
              <a:gd name="T105" fmla="*/ 67 h 261"/>
              <a:gd name="T106" fmla="*/ 74 w 374"/>
              <a:gd name="T107" fmla="*/ 56 h 261"/>
              <a:gd name="T108" fmla="*/ 82 w 374"/>
              <a:gd name="T109" fmla="*/ 37 h 261"/>
              <a:gd name="T110" fmla="*/ 96 w 374"/>
              <a:gd name="T111" fmla="*/ 35 h 261"/>
              <a:gd name="T112" fmla="*/ 107 w 374"/>
              <a:gd name="T113" fmla="*/ 33 h 261"/>
              <a:gd name="T114" fmla="*/ 117 w 374"/>
              <a:gd name="T115" fmla="*/ 23 h 261"/>
              <a:gd name="T116" fmla="*/ 113 w 374"/>
              <a:gd name="T117" fmla="*/ 8 h 261"/>
              <a:gd name="T118" fmla="*/ 126 w 374"/>
              <a:gd name="T119" fmla="*/ 8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74" h="261">
                <a:moveTo>
                  <a:pt x="126" y="8"/>
                </a:moveTo>
                <a:lnTo>
                  <a:pt x="126" y="10"/>
                </a:lnTo>
                <a:lnTo>
                  <a:pt x="128" y="10"/>
                </a:lnTo>
                <a:lnTo>
                  <a:pt x="128" y="12"/>
                </a:lnTo>
                <a:lnTo>
                  <a:pt x="130" y="12"/>
                </a:lnTo>
                <a:lnTo>
                  <a:pt x="132" y="14"/>
                </a:lnTo>
                <a:lnTo>
                  <a:pt x="134" y="14"/>
                </a:lnTo>
                <a:lnTo>
                  <a:pt x="134" y="16"/>
                </a:lnTo>
                <a:lnTo>
                  <a:pt x="136" y="16"/>
                </a:lnTo>
                <a:lnTo>
                  <a:pt x="136" y="18"/>
                </a:lnTo>
                <a:lnTo>
                  <a:pt x="138" y="18"/>
                </a:lnTo>
                <a:lnTo>
                  <a:pt x="140" y="18"/>
                </a:lnTo>
                <a:lnTo>
                  <a:pt x="140" y="19"/>
                </a:lnTo>
                <a:lnTo>
                  <a:pt x="142" y="19"/>
                </a:lnTo>
                <a:lnTo>
                  <a:pt x="142" y="21"/>
                </a:lnTo>
                <a:lnTo>
                  <a:pt x="144" y="21"/>
                </a:lnTo>
                <a:lnTo>
                  <a:pt x="144" y="23"/>
                </a:lnTo>
                <a:lnTo>
                  <a:pt x="145" y="23"/>
                </a:lnTo>
                <a:lnTo>
                  <a:pt x="145" y="25"/>
                </a:lnTo>
                <a:lnTo>
                  <a:pt x="145" y="27"/>
                </a:lnTo>
                <a:lnTo>
                  <a:pt x="147" y="27"/>
                </a:lnTo>
                <a:lnTo>
                  <a:pt x="147" y="29"/>
                </a:lnTo>
                <a:lnTo>
                  <a:pt x="149" y="29"/>
                </a:lnTo>
                <a:lnTo>
                  <a:pt x="149" y="31"/>
                </a:lnTo>
                <a:lnTo>
                  <a:pt x="149" y="33"/>
                </a:lnTo>
                <a:lnTo>
                  <a:pt x="151" y="33"/>
                </a:lnTo>
                <a:lnTo>
                  <a:pt x="151" y="35"/>
                </a:lnTo>
                <a:lnTo>
                  <a:pt x="151" y="37"/>
                </a:lnTo>
                <a:lnTo>
                  <a:pt x="153" y="37"/>
                </a:lnTo>
                <a:lnTo>
                  <a:pt x="153" y="39"/>
                </a:lnTo>
                <a:lnTo>
                  <a:pt x="153" y="41"/>
                </a:lnTo>
                <a:lnTo>
                  <a:pt x="155" y="41"/>
                </a:lnTo>
                <a:lnTo>
                  <a:pt x="155" y="42"/>
                </a:lnTo>
                <a:lnTo>
                  <a:pt x="157" y="42"/>
                </a:lnTo>
                <a:lnTo>
                  <a:pt x="157" y="44"/>
                </a:lnTo>
                <a:lnTo>
                  <a:pt x="159" y="44"/>
                </a:lnTo>
                <a:lnTo>
                  <a:pt x="161" y="44"/>
                </a:lnTo>
                <a:lnTo>
                  <a:pt x="163" y="44"/>
                </a:lnTo>
                <a:lnTo>
                  <a:pt x="163" y="46"/>
                </a:lnTo>
                <a:lnTo>
                  <a:pt x="163" y="48"/>
                </a:lnTo>
                <a:lnTo>
                  <a:pt x="165" y="48"/>
                </a:lnTo>
                <a:lnTo>
                  <a:pt x="165" y="50"/>
                </a:lnTo>
                <a:lnTo>
                  <a:pt x="163" y="50"/>
                </a:lnTo>
                <a:lnTo>
                  <a:pt x="163" y="52"/>
                </a:lnTo>
                <a:lnTo>
                  <a:pt x="165" y="52"/>
                </a:lnTo>
                <a:lnTo>
                  <a:pt x="165" y="54"/>
                </a:lnTo>
                <a:lnTo>
                  <a:pt x="165" y="56"/>
                </a:lnTo>
                <a:lnTo>
                  <a:pt x="167" y="56"/>
                </a:lnTo>
                <a:lnTo>
                  <a:pt x="167" y="58"/>
                </a:lnTo>
                <a:lnTo>
                  <a:pt x="167" y="60"/>
                </a:lnTo>
                <a:lnTo>
                  <a:pt x="167" y="62"/>
                </a:lnTo>
                <a:lnTo>
                  <a:pt x="167" y="64"/>
                </a:lnTo>
                <a:lnTo>
                  <a:pt x="168" y="64"/>
                </a:lnTo>
                <a:lnTo>
                  <a:pt x="168" y="66"/>
                </a:lnTo>
                <a:lnTo>
                  <a:pt x="170" y="66"/>
                </a:lnTo>
                <a:lnTo>
                  <a:pt x="172" y="66"/>
                </a:lnTo>
                <a:lnTo>
                  <a:pt x="172" y="67"/>
                </a:lnTo>
                <a:lnTo>
                  <a:pt x="174" y="67"/>
                </a:lnTo>
                <a:lnTo>
                  <a:pt x="174" y="69"/>
                </a:lnTo>
                <a:lnTo>
                  <a:pt x="176" y="69"/>
                </a:lnTo>
                <a:lnTo>
                  <a:pt x="176" y="71"/>
                </a:lnTo>
                <a:lnTo>
                  <a:pt x="178" y="71"/>
                </a:lnTo>
                <a:lnTo>
                  <a:pt x="178" y="73"/>
                </a:lnTo>
                <a:lnTo>
                  <a:pt x="180" y="73"/>
                </a:lnTo>
                <a:lnTo>
                  <a:pt x="182" y="73"/>
                </a:lnTo>
                <a:lnTo>
                  <a:pt x="182" y="75"/>
                </a:lnTo>
                <a:lnTo>
                  <a:pt x="184" y="75"/>
                </a:lnTo>
                <a:lnTo>
                  <a:pt x="186" y="75"/>
                </a:lnTo>
                <a:lnTo>
                  <a:pt x="186" y="77"/>
                </a:lnTo>
                <a:lnTo>
                  <a:pt x="188" y="77"/>
                </a:lnTo>
                <a:lnTo>
                  <a:pt x="190" y="77"/>
                </a:lnTo>
                <a:lnTo>
                  <a:pt x="192" y="77"/>
                </a:lnTo>
                <a:lnTo>
                  <a:pt x="192" y="79"/>
                </a:lnTo>
                <a:lnTo>
                  <a:pt x="193" y="79"/>
                </a:lnTo>
                <a:lnTo>
                  <a:pt x="193" y="81"/>
                </a:lnTo>
                <a:lnTo>
                  <a:pt x="192" y="81"/>
                </a:lnTo>
                <a:lnTo>
                  <a:pt x="192" y="83"/>
                </a:lnTo>
                <a:lnTo>
                  <a:pt x="192" y="85"/>
                </a:lnTo>
                <a:lnTo>
                  <a:pt x="190" y="85"/>
                </a:lnTo>
                <a:lnTo>
                  <a:pt x="190" y="87"/>
                </a:lnTo>
                <a:lnTo>
                  <a:pt x="192" y="87"/>
                </a:lnTo>
                <a:lnTo>
                  <a:pt x="192" y="89"/>
                </a:lnTo>
                <a:lnTo>
                  <a:pt x="192" y="90"/>
                </a:lnTo>
                <a:lnTo>
                  <a:pt x="193" y="90"/>
                </a:lnTo>
                <a:lnTo>
                  <a:pt x="193" y="92"/>
                </a:lnTo>
                <a:lnTo>
                  <a:pt x="193" y="94"/>
                </a:lnTo>
                <a:lnTo>
                  <a:pt x="195" y="94"/>
                </a:lnTo>
                <a:lnTo>
                  <a:pt x="195" y="96"/>
                </a:lnTo>
                <a:lnTo>
                  <a:pt x="197" y="96"/>
                </a:lnTo>
                <a:lnTo>
                  <a:pt x="201" y="94"/>
                </a:lnTo>
                <a:lnTo>
                  <a:pt x="203" y="94"/>
                </a:lnTo>
                <a:lnTo>
                  <a:pt x="205" y="94"/>
                </a:lnTo>
                <a:lnTo>
                  <a:pt x="207" y="94"/>
                </a:lnTo>
                <a:lnTo>
                  <a:pt x="209" y="94"/>
                </a:lnTo>
                <a:lnTo>
                  <a:pt x="209" y="92"/>
                </a:lnTo>
                <a:lnTo>
                  <a:pt x="211" y="92"/>
                </a:lnTo>
                <a:lnTo>
                  <a:pt x="213" y="92"/>
                </a:lnTo>
                <a:lnTo>
                  <a:pt x="215" y="92"/>
                </a:lnTo>
                <a:lnTo>
                  <a:pt x="215" y="94"/>
                </a:lnTo>
                <a:lnTo>
                  <a:pt x="216" y="94"/>
                </a:lnTo>
                <a:lnTo>
                  <a:pt x="218" y="94"/>
                </a:lnTo>
                <a:lnTo>
                  <a:pt x="218" y="92"/>
                </a:lnTo>
                <a:lnTo>
                  <a:pt x="220" y="92"/>
                </a:lnTo>
                <a:lnTo>
                  <a:pt x="222" y="92"/>
                </a:lnTo>
                <a:lnTo>
                  <a:pt x="222" y="94"/>
                </a:lnTo>
                <a:lnTo>
                  <a:pt x="224" y="94"/>
                </a:lnTo>
                <a:lnTo>
                  <a:pt x="226" y="96"/>
                </a:lnTo>
                <a:lnTo>
                  <a:pt x="228" y="96"/>
                </a:lnTo>
                <a:lnTo>
                  <a:pt x="230" y="96"/>
                </a:lnTo>
                <a:lnTo>
                  <a:pt x="230" y="94"/>
                </a:lnTo>
                <a:lnTo>
                  <a:pt x="232" y="94"/>
                </a:lnTo>
                <a:lnTo>
                  <a:pt x="232" y="92"/>
                </a:lnTo>
                <a:lnTo>
                  <a:pt x="234" y="92"/>
                </a:lnTo>
                <a:lnTo>
                  <a:pt x="234" y="90"/>
                </a:lnTo>
                <a:lnTo>
                  <a:pt x="234" y="89"/>
                </a:lnTo>
                <a:lnTo>
                  <a:pt x="234" y="87"/>
                </a:lnTo>
                <a:lnTo>
                  <a:pt x="236" y="89"/>
                </a:lnTo>
                <a:lnTo>
                  <a:pt x="238" y="89"/>
                </a:lnTo>
                <a:lnTo>
                  <a:pt x="239" y="89"/>
                </a:lnTo>
                <a:lnTo>
                  <a:pt x="241" y="89"/>
                </a:lnTo>
                <a:lnTo>
                  <a:pt x="243" y="90"/>
                </a:lnTo>
                <a:lnTo>
                  <a:pt x="243" y="89"/>
                </a:lnTo>
                <a:lnTo>
                  <a:pt x="245" y="89"/>
                </a:lnTo>
                <a:lnTo>
                  <a:pt x="245" y="87"/>
                </a:lnTo>
                <a:lnTo>
                  <a:pt x="243" y="87"/>
                </a:lnTo>
                <a:lnTo>
                  <a:pt x="243" y="85"/>
                </a:lnTo>
                <a:lnTo>
                  <a:pt x="241" y="85"/>
                </a:lnTo>
                <a:lnTo>
                  <a:pt x="239" y="83"/>
                </a:lnTo>
                <a:lnTo>
                  <a:pt x="238" y="81"/>
                </a:lnTo>
                <a:lnTo>
                  <a:pt x="236" y="79"/>
                </a:lnTo>
                <a:lnTo>
                  <a:pt x="236" y="77"/>
                </a:lnTo>
                <a:lnTo>
                  <a:pt x="238" y="77"/>
                </a:lnTo>
                <a:lnTo>
                  <a:pt x="238" y="75"/>
                </a:lnTo>
                <a:lnTo>
                  <a:pt x="238" y="73"/>
                </a:lnTo>
                <a:lnTo>
                  <a:pt x="239" y="73"/>
                </a:lnTo>
                <a:lnTo>
                  <a:pt x="241" y="73"/>
                </a:lnTo>
                <a:lnTo>
                  <a:pt x="241" y="71"/>
                </a:lnTo>
                <a:lnTo>
                  <a:pt x="243" y="71"/>
                </a:lnTo>
                <a:lnTo>
                  <a:pt x="245" y="71"/>
                </a:lnTo>
                <a:lnTo>
                  <a:pt x="247" y="71"/>
                </a:lnTo>
                <a:lnTo>
                  <a:pt x="249" y="71"/>
                </a:lnTo>
                <a:lnTo>
                  <a:pt x="249" y="73"/>
                </a:lnTo>
                <a:lnTo>
                  <a:pt x="251" y="73"/>
                </a:lnTo>
                <a:lnTo>
                  <a:pt x="251" y="71"/>
                </a:lnTo>
                <a:lnTo>
                  <a:pt x="251" y="69"/>
                </a:lnTo>
                <a:lnTo>
                  <a:pt x="251" y="67"/>
                </a:lnTo>
                <a:lnTo>
                  <a:pt x="251" y="66"/>
                </a:lnTo>
                <a:lnTo>
                  <a:pt x="251" y="64"/>
                </a:lnTo>
                <a:lnTo>
                  <a:pt x="249" y="62"/>
                </a:lnTo>
                <a:lnTo>
                  <a:pt x="251" y="62"/>
                </a:lnTo>
                <a:lnTo>
                  <a:pt x="253" y="62"/>
                </a:lnTo>
                <a:lnTo>
                  <a:pt x="253" y="64"/>
                </a:lnTo>
                <a:lnTo>
                  <a:pt x="255" y="64"/>
                </a:lnTo>
                <a:lnTo>
                  <a:pt x="253" y="64"/>
                </a:lnTo>
                <a:lnTo>
                  <a:pt x="255" y="64"/>
                </a:lnTo>
                <a:lnTo>
                  <a:pt x="255" y="66"/>
                </a:lnTo>
                <a:lnTo>
                  <a:pt x="257" y="66"/>
                </a:lnTo>
                <a:lnTo>
                  <a:pt x="257" y="67"/>
                </a:lnTo>
                <a:lnTo>
                  <a:pt x="259" y="67"/>
                </a:lnTo>
                <a:lnTo>
                  <a:pt x="259" y="66"/>
                </a:lnTo>
                <a:lnTo>
                  <a:pt x="261" y="66"/>
                </a:lnTo>
                <a:lnTo>
                  <a:pt x="263" y="66"/>
                </a:lnTo>
                <a:lnTo>
                  <a:pt x="264" y="66"/>
                </a:lnTo>
                <a:lnTo>
                  <a:pt x="264" y="67"/>
                </a:lnTo>
                <a:lnTo>
                  <a:pt x="264" y="69"/>
                </a:lnTo>
                <a:lnTo>
                  <a:pt x="266" y="69"/>
                </a:lnTo>
                <a:lnTo>
                  <a:pt x="268" y="69"/>
                </a:lnTo>
                <a:lnTo>
                  <a:pt x="270" y="69"/>
                </a:lnTo>
                <a:lnTo>
                  <a:pt x="270" y="67"/>
                </a:lnTo>
                <a:lnTo>
                  <a:pt x="272" y="67"/>
                </a:lnTo>
                <a:lnTo>
                  <a:pt x="274" y="67"/>
                </a:lnTo>
                <a:lnTo>
                  <a:pt x="274" y="66"/>
                </a:lnTo>
                <a:lnTo>
                  <a:pt x="272" y="64"/>
                </a:lnTo>
                <a:lnTo>
                  <a:pt x="272" y="62"/>
                </a:lnTo>
                <a:lnTo>
                  <a:pt x="272" y="60"/>
                </a:lnTo>
                <a:lnTo>
                  <a:pt x="270" y="60"/>
                </a:lnTo>
                <a:lnTo>
                  <a:pt x="270" y="58"/>
                </a:lnTo>
                <a:lnTo>
                  <a:pt x="270" y="56"/>
                </a:lnTo>
                <a:lnTo>
                  <a:pt x="272" y="56"/>
                </a:lnTo>
                <a:lnTo>
                  <a:pt x="272" y="54"/>
                </a:lnTo>
                <a:lnTo>
                  <a:pt x="274" y="54"/>
                </a:lnTo>
                <a:lnTo>
                  <a:pt x="276" y="54"/>
                </a:lnTo>
                <a:lnTo>
                  <a:pt x="278" y="54"/>
                </a:lnTo>
                <a:lnTo>
                  <a:pt x="278" y="52"/>
                </a:lnTo>
                <a:lnTo>
                  <a:pt x="278" y="50"/>
                </a:lnTo>
                <a:lnTo>
                  <a:pt x="278" y="48"/>
                </a:lnTo>
                <a:lnTo>
                  <a:pt x="280" y="48"/>
                </a:lnTo>
                <a:lnTo>
                  <a:pt x="282" y="48"/>
                </a:lnTo>
                <a:lnTo>
                  <a:pt x="284" y="48"/>
                </a:lnTo>
                <a:lnTo>
                  <a:pt x="286" y="48"/>
                </a:lnTo>
                <a:lnTo>
                  <a:pt x="286" y="50"/>
                </a:lnTo>
                <a:lnTo>
                  <a:pt x="286" y="48"/>
                </a:lnTo>
                <a:lnTo>
                  <a:pt x="286" y="50"/>
                </a:lnTo>
                <a:lnTo>
                  <a:pt x="287" y="50"/>
                </a:lnTo>
                <a:lnTo>
                  <a:pt x="289" y="50"/>
                </a:lnTo>
                <a:lnTo>
                  <a:pt x="291" y="50"/>
                </a:lnTo>
                <a:lnTo>
                  <a:pt x="293" y="50"/>
                </a:lnTo>
                <a:lnTo>
                  <a:pt x="295" y="50"/>
                </a:lnTo>
                <a:lnTo>
                  <a:pt x="295" y="48"/>
                </a:lnTo>
                <a:lnTo>
                  <a:pt x="297" y="48"/>
                </a:lnTo>
                <a:lnTo>
                  <a:pt x="299" y="48"/>
                </a:lnTo>
                <a:lnTo>
                  <a:pt x="301" y="48"/>
                </a:lnTo>
                <a:lnTo>
                  <a:pt x="303" y="48"/>
                </a:lnTo>
                <a:lnTo>
                  <a:pt x="305" y="48"/>
                </a:lnTo>
                <a:lnTo>
                  <a:pt x="307" y="48"/>
                </a:lnTo>
                <a:lnTo>
                  <a:pt x="309" y="48"/>
                </a:lnTo>
                <a:lnTo>
                  <a:pt x="310" y="48"/>
                </a:lnTo>
                <a:lnTo>
                  <a:pt x="312" y="48"/>
                </a:lnTo>
                <a:lnTo>
                  <a:pt x="314" y="48"/>
                </a:lnTo>
                <a:lnTo>
                  <a:pt x="316" y="48"/>
                </a:lnTo>
                <a:lnTo>
                  <a:pt x="318" y="50"/>
                </a:lnTo>
                <a:lnTo>
                  <a:pt x="320" y="50"/>
                </a:lnTo>
                <a:lnTo>
                  <a:pt x="322" y="50"/>
                </a:lnTo>
                <a:lnTo>
                  <a:pt x="322" y="52"/>
                </a:lnTo>
                <a:lnTo>
                  <a:pt x="324" y="52"/>
                </a:lnTo>
                <a:lnTo>
                  <a:pt x="326" y="52"/>
                </a:lnTo>
                <a:lnTo>
                  <a:pt x="326" y="50"/>
                </a:lnTo>
                <a:lnTo>
                  <a:pt x="328" y="50"/>
                </a:lnTo>
                <a:lnTo>
                  <a:pt x="328" y="52"/>
                </a:lnTo>
                <a:lnTo>
                  <a:pt x="330" y="52"/>
                </a:lnTo>
                <a:lnTo>
                  <a:pt x="330" y="54"/>
                </a:lnTo>
                <a:lnTo>
                  <a:pt x="332" y="54"/>
                </a:lnTo>
                <a:lnTo>
                  <a:pt x="334" y="54"/>
                </a:lnTo>
                <a:lnTo>
                  <a:pt x="334" y="56"/>
                </a:lnTo>
                <a:lnTo>
                  <a:pt x="335" y="56"/>
                </a:lnTo>
                <a:lnTo>
                  <a:pt x="335" y="58"/>
                </a:lnTo>
                <a:lnTo>
                  <a:pt x="337" y="58"/>
                </a:lnTo>
                <a:lnTo>
                  <a:pt x="337" y="62"/>
                </a:lnTo>
                <a:lnTo>
                  <a:pt x="339" y="64"/>
                </a:lnTo>
                <a:lnTo>
                  <a:pt x="339" y="67"/>
                </a:lnTo>
                <a:lnTo>
                  <a:pt x="339" y="69"/>
                </a:lnTo>
                <a:lnTo>
                  <a:pt x="341" y="71"/>
                </a:lnTo>
                <a:lnTo>
                  <a:pt x="345" y="73"/>
                </a:lnTo>
                <a:lnTo>
                  <a:pt x="347" y="73"/>
                </a:lnTo>
                <a:lnTo>
                  <a:pt x="351" y="71"/>
                </a:lnTo>
                <a:lnTo>
                  <a:pt x="353" y="71"/>
                </a:lnTo>
                <a:lnTo>
                  <a:pt x="353" y="69"/>
                </a:lnTo>
                <a:lnTo>
                  <a:pt x="353" y="71"/>
                </a:lnTo>
                <a:lnTo>
                  <a:pt x="353" y="73"/>
                </a:lnTo>
                <a:lnTo>
                  <a:pt x="353" y="75"/>
                </a:lnTo>
                <a:lnTo>
                  <a:pt x="353" y="77"/>
                </a:lnTo>
                <a:lnTo>
                  <a:pt x="353" y="79"/>
                </a:lnTo>
                <a:lnTo>
                  <a:pt x="351" y="79"/>
                </a:lnTo>
                <a:lnTo>
                  <a:pt x="351" y="81"/>
                </a:lnTo>
                <a:lnTo>
                  <a:pt x="349" y="81"/>
                </a:lnTo>
                <a:lnTo>
                  <a:pt x="349" y="83"/>
                </a:lnTo>
                <a:lnTo>
                  <a:pt x="347" y="83"/>
                </a:lnTo>
                <a:lnTo>
                  <a:pt x="347" y="85"/>
                </a:lnTo>
                <a:lnTo>
                  <a:pt x="345" y="85"/>
                </a:lnTo>
                <a:lnTo>
                  <a:pt x="343" y="85"/>
                </a:lnTo>
                <a:lnTo>
                  <a:pt x="343" y="87"/>
                </a:lnTo>
                <a:lnTo>
                  <a:pt x="341" y="87"/>
                </a:lnTo>
                <a:lnTo>
                  <a:pt x="339" y="87"/>
                </a:lnTo>
                <a:lnTo>
                  <a:pt x="339" y="85"/>
                </a:lnTo>
                <a:lnTo>
                  <a:pt x="337" y="85"/>
                </a:lnTo>
                <a:lnTo>
                  <a:pt x="335" y="85"/>
                </a:lnTo>
                <a:lnTo>
                  <a:pt x="335" y="87"/>
                </a:lnTo>
                <a:lnTo>
                  <a:pt x="335" y="89"/>
                </a:lnTo>
                <a:lnTo>
                  <a:pt x="335" y="90"/>
                </a:lnTo>
                <a:lnTo>
                  <a:pt x="337" y="90"/>
                </a:lnTo>
                <a:lnTo>
                  <a:pt x="337" y="92"/>
                </a:lnTo>
                <a:lnTo>
                  <a:pt x="337" y="94"/>
                </a:lnTo>
                <a:lnTo>
                  <a:pt x="339" y="94"/>
                </a:lnTo>
                <a:lnTo>
                  <a:pt x="339" y="96"/>
                </a:lnTo>
                <a:lnTo>
                  <a:pt x="339" y="98"/>
                </a:lnTo>
                <a:lnTo>
                  <a:pt x="341" y="98"/>
                </a:lnTo>
                <a:lnTo>
                  <a:pt x="341" y="100"/>
                </a:lnTo>
                <a:lnTo>
                  <a:pt x="341" y="102"/>
                </a:lnTo>
                <a:lnTo>
                  <a:pt x="343" y="104"/>
                </a:lnTo>
                <a:lnTo>
                  <a:pt x="343" y="106"/>
                </a:lnTo>
                <a:lnTo>
                  <a:pt x="343" y="108"/>
                </a:lnTo>
                <a:lnTo>
                  <a:pt x="343" y="110"/>
                </a:lnTo>
                <a:lnTo>
                  <a:pt x="341" y="112"/>
                </a:lnTo>
                <a:lnTo>
                  <a:pt x="341" y="114"/>
                </a:lnTo>
                <a:lnTo>
                  <a:pt x="339" y="114"/>
                </a:lnTo>
                <a:lnTo>
                  <a:pt x="339" y="115"/>
                </a:lnTo>
                <a:lnTo>
                  <a:pt x="339" y="117"/>
                </a:lnTo>
                <a:lnTo>
                  <a:pt x="339" y="119"/>
                </a:lnTo>
                <a:lnTo>
                  <a:pt x="341" y="119"/>
                </a:lnTo>
                <a:lnTo>
                  <a:pt x="341" y="121"/>
                </a:lnTo>
                <a:lnTo>
                  <a:pt x="343" y="123"/>
                </a:lnTo>
                <a:lnTo>
                  <a:pt x="345" y="123"/>
                </a:lnTo>
                <a:lnTo>
                  <a:pt x="347" y="123"/>
                </a:lnTo>
                <a:lnTo>
                  <a:pt x="349" y="123"/>
                </a:lnTo>
                <a:lnTo>
                  <a:pt x="351" y="125"/>
                </a:lnTo>
                <a:lnTo>
                  <a:pt x="353" y="125"/>
                </a:lnTo>
                <a:lnTo>
                  <a:pt x="355" y="125"/>
                </a:lnTo>
                <a:lnTo>
                  <a:pt x="355" y="127"/>
                </a:lnTo>
                <a:lnTo>
                  <a:pt x="357" y="129"/>
                </a:lnTo>
                <a:lnTo>
                  <a:pt x="358" y="129"/>
                </a:lnTo>
                <a:lnTo>
                  <a:pt x="360" y="131"/>
                </a:lnTo>
                <a:lnTo>
                  <a:pt x="362" y="129"/>
                </a:lnTo>
                <a:lnTo>
                  <a:pt x="364" y="127"/>
                </a:lnTo>
                <a:lnTo>
                  <a:pt x="366" y="125"/>
                </a:lnTo>
                <a:lnTo>
                  <a:pt x="368" y="125"/>
                </a:lnTo>
                <a:lnTo>
                  <a:pt x="368" y="127"/>
                </a:lnTo>
                <a:lnTo>
                  <a:pt x="368" y="129"/>
                </a:lnTo>
                <a:lnTo>
                  <a:pt x="370" y="129"/>
                </a:lnTo>
                <a:lnTo>
                  <a:pt x="370" y="131"/>
                </a:lnTo>
                <a:lnTo>
                  <a:pt x="372" y="133"/>
                </a:lnTo>
                <a:lnTo>
                  <a:pt x="372" y="135"/>
                </a:lnTo>
                <a:lnTo>
                  <a:pt x="372" y="137"/>
                </a:lnTo>
                <a:lnTo>
                  <a:pt x="372" y="138"/>
                </a:lnTo>
                <a:lnTo>
                  <a:pt x="372" y="140"/>
                </a:lnTo>
                <a:lnTo>
                  <a:pt x="372" y="142"/>
                </a:lnTo>
                <a:lnTo>
                  <a:pt x="372" y="144"/>
                </a:lnTo>
                <a:lnTo>
                  <a:pt x="372" y="146"/>
                </a:lnTo>
                <a:lnTo>
                  <a:pt x="372" y="148"/>
                </a:lnTo>
                <a:lnTo>
                  <a:pt x="372" y="150"/>
                </a:lnTo>
                <a:lnTo>
                  <a:pt x="374" y="150"/>
                </a:lnTo>
                <a:lnTo>
                  <a:pt x="374" y="152"/>
                </a:lnTo>
                <a:lnTo>
                  <a:pt x="372" y="152"/>
                </a:lnTo>
                <a:lnTo>
                  <a:pt x="372" y="154"/>
                </a:lnTo>
                <a:lnTo>
                  <a:pt x="372" y="156"/>
                </a:lnTo>
                <a:lnTo>
                  <a:pt x="372" y="158"/>
                </a:lnTo>
                <a:lnTo>
                  <a:pt x="370" y="158"/>
                </a:lnTo>
                <a:lnTo>
                  <a:pt x="370" y="160"/>
                </a:lnTo>
                <a:lnTo>
                  <a:pt x="368" y="160"/>
                </a:lnTo>
                <a:lnTo>
                  <a:pt x="368" y="162"/>
                </a:lnTo>
                <a:lnTo>
                  <a:pt x="366" y="162"/>
                </a:lnTo>
                <a:lnTo>
                  <a:pt x="366" y="163"/>
                </a:lnTo>
                <a:lnTo>
                  <a:pt x="364" y="163"/>
                </a:lnTo>
                <a:lnTo>
                  <a:pt x="362" y="163"/>
                </a:lnTo>
                <a:lnTo>
                  <a:pt x="360" y="163"/>
                </a:lnTo>
                <a:lnTo>
                  <a:pt x="360" y="162"/>
                </a:lnTo>
                <a:lnTo>
                  <a:pt x="358" y="162"/>
                </a:lnTo>
                <a:lnTo>
                  <a:pt x="357" y="162"/>
                </a:lnTo>
                <a:lnTo>
                  <a:pt x="357" y="163"/>
                </a:lnTo>
                <a:lnTo>
                  <a:pt x="357" y="165"/>
                </a:lnTo>
                <a:lnTo>
                  <a:pt x="357" y="167"/>
                </a:lnTo>
                <a:lnTo>
                  <a:pt x="355" y="167"/>
                </a:lnTo>
                <a:lnTo>
                  <a:pt x="355" y="169"/>
                </a:lnTo>
                <a:lnTo>
                  <a:pt x="353" y="169"/>
                </a:lnTo>
                <a:lnTo>
                  <a:pt x="351" y="171"/>
                </a:lnTo>
                <a:lnTo>
                  <a:pt x="351" y="173"/>
                </a:lnTo>
                <a:lnTo>
                  <a:pt x="349" y="175"/>
                </a:lnTo>
                <a:lnTo>
                  <a:pt x="347" y="177"/>
                </a:lnTo>
                <a:lnTo>
                  <a:pt x="345" y="179"/>
                </a:lnTo>
                <a:lnTo>
                  <a:pt x="345" y="181"/>
                </a:lnTo>
                <a:lnTo>
                  <a:pt x="343" y="183"/>
                </a:lnTo>
                <a:lnTo>
                  <a:pt x="341" y="183"/>
                </a:lnTo>
                <a:lnTo>
                  <a:pt x="341" y="185"/>
                </a:lnTo>
                <a:lnTo>
                  <a:pt x="341" y="183"/>
                </a:lnTo>
                <a:lnTo>
                  <a:pt x="339" y="183"/>
                </a:lnTo>
                <a:lnTo>
                  <a:pt x="337" y="183"/>
                </a:lnTo>
                <a:lnTo>
                  <a:pt x="337" y="181"/>
                </a:lnTo>
                <a:lnTo>
                  <a:pt x="335" y="179"/>
                </a:lnTo>
                <a:lnTo>
                  <a:pt x="335" y="177"/>
                </a:lnTo>
                <a:lnTo>
                  <a:pt x="334" y="175"/>
                </a:lnTo>
                <a:lnTo>
                  <a:pt x="332" y="175"/>
                </a:lnTo>
                <a:lnTo>
                  <a:pt x="332" y="173"/>
                </a:lnTo>
                <a:lnTo>
                  <a:pt x="330" y="173"/>
                </a:lnTo>
                <a:lnTo>
                  <a:pt x="328" y="173"/>
                </a:lnTo>
                <a:lnTo>
                  <a:pt x="328" y="171"/>
                </a:lnTo>
                <a:lnTo>
                  <a:pt x="328" y="169"/>
                </a:lnTo>
                <a:lnTo>
                  <a:pt x="328" y="167"/>
                </a:lnTo>
                <a:lnTo>
                  <a:pt x="330" y="167"/>
                </a:lnTo>
                <a:lnTo>
                  <a:pt x="328" y="165"/>
                </a:lnTo>
                <a:lnTo>
                  <a:pt x="328" y="163"/>
                </a:lnTo>
                <a:lnTo>
                  <a:pt x="326" y="163"/>
                </a:lnTo>
                <a:lnTo>
                  <a:pt x="324" y="163"/>
                </a:lnTo>
                <a:lnTo>
                  <a:pt x="322" y="163"/>
                </a:lnTo>
                <a:lnTo>
                  <a:pt x="320" y="162"/>
                </a:lnTo>
                <a:lnTo>
                  <a:pt x="320" y="163"/>
                </a:lnTo>
                <a:lnTo>
                  <a:pt x="318" y="163"/>
                </a:lnTo>
                <a:lnTo>
                  <a:pt x="316" y="163"/>
                </a:lnTo>
                <a:lnTo>
                  <a:pt x="316" y="165"/>
                </a:lnTo>
                <a:lnTo>
                  <a:pt x="314" y="165"/>
                </a:lnTo>
                <a:lnTo>
                  <a:pt x="314" y="167"/>
                </a:lnTo>
                <a:lnTo>
                  <a:pt x="314" y="169"/>
                </a:lnTo>
                <a:lnTo>
                  <a:pt x="314" y="171"/>
                </a:lnTo>
                <a:lnTo>
                  <a:pt x="314" y="173"/>
                </a:lnTo>
                <a:lnTo>
                  <a:pt x="316" y="177"/>
                </a:lnTo>
                <a:lnTo>
                  <a:pt x="316" y="179"/>
                </a:lnTo>
                <a:lnTo>
                  <a:pt x="314" y="181"/>
                </a:lnTo>
                <a:lnTo>
                  <a:pt x="312" y="183"/>
                </a:lnTo>
                <a:lnTo>
                  <a:pt x="312" y="185"/>
                </a:lnTo>
                <a:lnTo>
                  <a:pt x="310" y="185"/>
                </a:lnTo>
                <a:lnTo>
                  <a:pt x="309" y="186"/>
                </a:lnTo>
                <a:lnTo>
                  <a:pt x="307" y="188"/>
                </a:lnTo>
                <a:lnTo>
                  <a:pt x="305" y="188"/>
                </a:lnTo>
                <a:lnTo>
                  <a:pt x="303" y="188"/>
                </a:lnTo>
                <a:lnTo>
                  <a:pt x="301" y="188"/>
                </a:lnTo>
                <a:lnTo>
                  <a:pt x="301" y="190"/>
                </a:lnTo>
                <a:lnTo>
                  <a:pt x="299" y="192"/>
                </a:lnTo>
                <a:lnTo>
                  <a:pt x="297" y="194"/>
                </a:lnTo>
                <a:lnTo>
                  <a:pt x="295" y="194"/>
                </a:lnTo>
                <a:lnTo>
                  <a:pt x="293" y="196"/>
                </a:lnTo>
                <a:lnTo>
                  <a:pt x="293" y="198"/>
                </a:lnTo>
                <a:lnTo>
                  <a:pt x="291" y="198"/>
                </a:lnTo>
                <a:lnTo>
                  <a:pt x="291" y="200"/>
                </a:lnTo>
                <a:lnTo>
                  <a:pt x="291" y="202"/>
                </a:lnTo>
                <a:lnTo>
                  <a:pt x="289" y="202"/>
                </a:lnTo>
                <a:lnTo>
                  <a:pt x="289" y="204"/>
                </a:lnTo>
                <a:lnTo>
                  <a:pt x="289" y="206"/>
                </a:lnTo>
                <a:lnTo>
                  <a:pt x="289" y="208"/>
                </a:lnTo>
                <a:lnTo>
                  <a:pt x="287" y="208"/>
                </a:lnTo>
                <a:lnTo>
                  <a:pt x="286" y="209"/>
                </a:lnTo>
                <a:lnTo>
                  <a:pt x="284" y="209"/>
                </a:lnTo>
                <a:lnTo>
                  <a:pt x="282" y="211"/>
                </a:lnTo>
                <a:lnTo>
                  <a:pt x="280" y="211"/>
                </a:lnTo>
                <a:lnTo>
                  <a:pt x="278" y="213"/>
                </a:lnTo>
                <a:lnTo>
                  <a:pt x="278" y="215"/>
                </a:lnTo>
                <a:lnTo>
                  <a:pt x="278" y="217"/>
                </a:lnTo>
                <a:lnTo>
                  <a:pt x="280" y="217"/>
                </a:lnTo>
                <a:lnTo>
                  <a:pt x="280" y="219"/>
                </a:lnTo>
                <a:lnTo>
                  <a:pt x="282" y="219"/>
                </a:lnTo>
                <a:lnTo>
                  <a:pt x="282" y="221"/>
                </a:lnTo>
                <a:lnTo>
                  <a:pt x="284" y="221"/>
                </a:lnTo>
                <a:lnTo>
                  <a:pt x="284" y="223"/>
                </a:lnTo>
                <a:lnTo>
                  <a:pt x="284" y="225"/>
                </a:lnTo>
                <a:lnTo>
                  <a:pt x="284" y="227"/>
                </a:lnTo>
                <a:lnTo>
                  <a:pt x="286" y="227"/>
                </a:lnTo>
                <a:lnTo>
                  <a:pt x="286" y="229"/>
                </a:lnTo>
                <a:lnTo>
                  <a:pt x="286" y="231"/>
                </a:lnTo>
                <a:lnTo>
                  <a:pt x="286" y="233"/>
                </a:lnTo>
                <a:lnTo>
                  <a:pt x="284" y="233"/>
                </a:lnTo>
                <a:lnTo>
                  <a:pt x="282" y="233"/>
                </a:lnTo>
                <a:lnTo>
                  <a:pt x="280" y="233"/>
                </a:lnTo>
                <a:lnTo>
                  <a:pt x="278" y="231"/>
                </a:lnTo>
                <a:lnTo>
                  <a:pt x="276" y="231"/>
                </a:lnTo>
                <a:lnTo>
                  <a:pt x="274" y="231"/>
                </a:lnTo>
                <a:lnTo>
                  <a:pt x="274" y="233"/>
                </a:lnTo>
                <a:lnTo>
                  <a:pt x="272" y="233"/>
                </a:lnTo>
                <a:lnTo>
                  <a:pt x="270" y="233"/>
                </a:lnTo>
                <a:lnTo>
                  <a:pt x="268" y="233"/>
                </a:lnTo>
                <a:lnTo>
                  <a:pt x="266" y="231"/>
                </a:lnTo>
                <a:lnTo>
                  <a:pt x="264" y="231"/>
                </a:lnTo>
                <a:lnTo>
                  <a:pt x="264" y="229"/>
                </a:lnTo>
                <a:lnTo>
                  <a:pt x="263" y="229"/>
                </a:lnTo>
                <a:lnTo>
                  <a:pt x="261" y="229"/>
                </a:lnTo>
                <a:lnTo>
                  <a:pt x="261" y="231"/>
                </a:lnTo>
                <a:lnTo>
                  <a:pt x="263" y="233"/>
                </a:lnTo>
                <a:lnTo>
                  <a:pt x="264" y="236"/>
                </a:lnTo>
                <a:lnTo>
                  <a:pt x="264" y="238"/>
                </a:lnTo>
                <a:lnTo>
                  <a:pt x="266" y="240"/>
                </a:lnTo>
                <a:lnTo>
                  <a:pt x="268" y="242"/>
                </a:lnTo>
                <a:lnTo>
                  <a:pt x="268" y="244"/>
                </a:lnTo>
                <a:lnTo>
                  <a:pt x="268" y="246"/>
                </a:lnTo>
                <a:lnTo>
                  <a:pt x="266" y="246"/>
                </a:lnTo>
                <a:lnTo>
                  <a:pt x="266" y="248"/>
                </a:lnTo>
                <a:lnTo>
                  <a:pt x="264" y="248"/>
                </a:lnTo>
                <a:lnTo>
                  <a:pt x="264" y="250"/>
                </a:lnTo>
                <a:lnTo>
                  <a:pt x="263" y="252"/>
                </a:lnTo>
                <a:lnTo>
                  <a:pt x="261" y="252"/>
                </a:lnTo>
                <a:lnTo>
                  <a:pt x="259" y="252"/>
                </a:lnTo>
                <a:lnTo>
                  <a:pt x="259" y="254"/>
                </a:lnTo>
                <a:lnTo>
                  <a:pt x="257" y="256"/>
                </a:lnTo>
                <a:lnTo>
                  <a:pt x="255" y="256"/>
                </a:lnTo>
                <a:lnTo>
                  <a:pt x="253" y="256"/>
                </a:lnTo>
                <a:lnTo>
                  <a:pt x="251" y="254"/>
                </a:lnTo>
                <a:lnTo>
                  <a:pt x="249" y="254"/>
                </a:lnTo>
                <a:lnTo>
                  <a:pt x="247" y="254"/>
                </a:lnTo>
                <a:lnTo>
                  <a:pt x="245" y="254"/>
                </a:lnTo>
                <a:lnTo>
                  <a:pt x="243" y="252"/>
                </a:lnTo>
                <a:lnTo>
                  <a:pt x="241" y="252"/>
                </a:lnTo>
                <a:lnTo>
                  <a:pt x="239" y="250"/>
                </a:lnTo>
                <a:lnTo>
                  <a:pt x="238" y="250"/>
                </a:lnTo>
                <a:lnTo>
                  <a:pt x="236" y="252"/>
                </a:lnTo>
                <a:lnTo>
                  <a:pt x="234" y="250"/>
                </a:lnTo>
                <a:lnTo>
                  <a:pt x="232" y="248"/>
                </a:lnTo>
                <a:lnTo>
                  <a:pt x="232" y="246"/>
                </a:lnTo>
                <a:lnTo>
                  <a:pt x="230" y="246"/>
                </a:lnTo>
                <a:lnTo>
                  <a:pt x="230" y="248"/>
                </a:lnTo>
                <a:lnTo>
                  <a:pt x="228" y="248"/>
                </a:lnTo>
                <a:lnTo>
                  <a:pt x="226" y="248"/>
                </a:lnTo>
                <a:lnTo>
                  <a:pt x="224" y="248"/>
                </a:lnTo>
                <a:lnTo>
                  <a:pt x="222" y="248"/>
                </a:lnTo>
                <a:lnTo>
                  <a:pt x="220" y="248"/>
                </a:lnTo>
                <a:lnTo>
                  <a:pt x="220" y="250"/>
                </a:lnTo>
                <a:lnTo>
                  <a:pt x="218" y="250"/>
                </a:lnTo>
                <a:lnTo>
                  <a:pt x="216" y="250"/>
                </a:lnTo>
                <a:lnTo>
                  <a:pt x="215" y="250"/>
                </a:lnTo>
                <a:lnTo>
                  <a:pt x="215" y="252"/>
                </a:lnTo>
                <a:lnTo>
                  <a:pt x="215" y="254"/>
                </a:lnTo>
                <a:lnTo>
                  <a:pt x="215" y="256"/>
                </a:lnTo>
                <a:lnTo>
                  <a:pt x="215" y="257"/>
                </a:lnTo>
                <a:lnTo>
                  <a:pt x="213" y="259"/>
                </a:lnTo>
                <a:lnTo>
                  <a:pt x="213" y="261"/>
                </a:lnTo>
                <a:lnTo>
                  <a:pt x="211" y="261"/>
                </a:lnTo>
                <a:lnTo>
                  <a:pt x="209" y="259"/>
                </a:lnTo>
                <a:lnTo>
                  <a:pt x="209" y="257"/>
                </a:lnTo>
                <a:lnTo>
                  <a:pt x="207" y="257"/>
                </a:lnTo>
                <a:lnTo>
                  <a:pt x="205" y="257"/>
                </a:lnTo>
                <a:lnTo>
                  <a:pt x="205" y="256"/>
                </a:lnTo>
                <a:lnTo>
                  <a:pt x="203" y="256"/>
                </a:lnTo>
                <a:lnTo>
                  <a:pt x="203" y="257"/>
                </a:lnTo>
                <a:lnTo>
                  <a:pt x="203" y="259"/>
                </a:lnTo>
                <a:lnTo>
                  <a:pt x="201" y="259"/>
                </a:lnTo>
                <a:lnTo>
                  <a:pt x="201" y="261"/>
                </a:lnTo>
                <a:lnTo>
                  <a:pt x="199" y="261"/>
                </a:lnTo>
                <a:lnTo>
                  <a:pt x="197" y="261"/>
                </a:lnTo>
                <a:lnTo>
                  <a:pt x="195" y="261"/>
                </a:lnTo>
                <a:lnTo>
                  <a:pt x="193" y="261"/>
                </a:lnTo>
                <a:lnTo>
                  <a:pt x="193" y="259"/>
                </a:lnTo>
                <a:lnTo>
                  <a:pt x="192" y="259"/>
                </a:lnTo>
                <a:lnTo>
                  <a:pt x="192" y="257"/>
                </a:lnTo>
                <a:lnTo>
                  <a:pt x="190" y="257"/>
                </a:lnTo>
                <a:lnTo>
                  <a:pt x="188" y="257"/>
                </a:lnTo>
                <a:lnTo>
                  <a:pt x="188" y="256"/>
                </a:lnTo>
                <a:lnTo>
                  <a:pt x="186" y="256"/>
                </a:lnTo>
                <a:lnTo>
                  <a:pt x="184" y="256"/>
                </a:lnTo>
                <a:lnTo>
                  <a:pt x="184" y="254"/>
                </a:lnTo>
                <a:lnTo>
                  <a:pt x="182" y="254"/>
                </a:lnTo>
                <a:lnTo>
                  <a:pt x="182" y="256"/>
                </a:lnTo>
                <a:lnTo>
                  <a:pt x="182" y="257"/>
                </a:lnTo>
                <a:lnTo>
                  <a:pt x="180" y="257"/>
                </a:lnTo>
                <a:lnTo>
                  <a:pt x="180" y="259"/>
                </a:lnTo>
                <a:lnTo>
                  <a:pt x="178" y="259"/>
                </a:lnTo>
                <a:lnTo>
                  <a:pt x="176" y="259"/>
                </a:lnTo>
                <a:lnTo>
                  <a:pt x="176" y="257"/>
                </a:lnTo>
                <a:lnTo>
                  <a:pt x="174" y="257"/>
                </a:lnTo>
                <a:lnTo>
                  <a:pt x="174" y="256"/>
                </a:lnTo>
                <a:lnTo>
                  <a:pt x="172" y="256"/>
                </a:lnTo>
                <a:lnTo>
                  <a:pt x="172" y="254"/>
                </a:lnTo>
                <a:lnTo>
                  <a:pt x="172" y="252"/>
                </a:lnTo>
                <a:lnTo>
                  <a:pt x="170" y="252"/>
                </a:lnTo>
                <a:lnTo>
                  <a:pt x="170" y="250"/>
                </a:lnTo>
                <a:lnTo>
                  <a:pt x="168" y="250"/>
                </a:lnTo>
                <a:lnTo>
                  <a:pt x="168" y="248"/>
                </a:lnTo>
                <a:lnTo>
                  <a:pt x="167" y="248"/>
                </a:lnTo>
                <a:lnTo>
                  <a:pt x="167" y="246"/>
                </a:lnTo>
                <a:lnTo>
                  <a:pt x="167" y="244"/>
                </a:lnTo>
                <a:lnTo>
                  <a:pt x="165" y="244"/>
                </a:lnTo>
                <a:lnTo>
                  <a:pt x="165" y="242"/>
                </a:lnTo>
                <a:lnTo>
                  <a:pt x="163" y="242"/>
                </a:lnTo>
                <a:lnTo>
                  <a:pt x="161" y="242"/>
                </a:lnTo>
                <a:lnTo>
                  <a:pt x="161" y="240"/>
                </a:lnTo>
                <a:lnTo>
                  <a:pt x="159" y="240"/>
                </a:lnTo>
                <a:lnTo>
                  <a:pt x="159" y="238"/>
                </a:lnTo>
                <a:lnTo>
                  <a:pt x="157" y="238"/>
                </a:lnTo>
                <a:lnTo>
                  <a:pt x="155" y="238"/>
                </a:lnTo>
                <a:lnTo>
                  <a:pt x="155" y="236"/>
                </a:lnTo>
                <a:lnTo>
                  <a:pt x="153" y="236"/>
                </a:lnTo>
                <a:lnTo>
                  <a:pt x="153" y="234"/>
                </a:lnTo>
                <a:lnTo>
                  <a:pt x="151" y="234"/>
                </a:lnTo>
                <a:lnTo>
                  <a:pt x="151" y="233"/>
                </a:lnTo>
                <a:lnTo>
                  <a:pt x="149" y="233"/>
                </a:lnTo>
                <a:lnTo>
                  <a:pt x="149" y="231"/>
                </a:lnTo>
                <a:lnTo>
                  <a:pt x="147" y="231"/>
                </a:lnTo>
                <a:lnTo>
                  <a:pt x="145" y="231"/>
                </a:lnTo>
                <a:lnTo>
                  <a:pt x="145" y="229"/>
                </a:lnTo>
                <a:lnTo>
                  <a:pt x="144" y="229"/>
                </a:lnTo>
                <a:lnTo>
                  <a:pt x="144" y="227"/>
                </a:lnTo>
                <a:lnTo>
                  <a:pt x="142" y="227"/>
                </a:lnTo>
                <a:lnTo>
                  <a:pt x="140" y="225"/>
                </a:lnTo>
                <a:lnTo>
                  <a:pt x="138" y="225"/>
                </a:lnTo>
                <a:lnTo>
                  <a:pt x="138" y="223"/>
                </a:lnTo>
                <a:lnTo>
                  <a:pt x="136" y="223"/>
                </a:lnTo>
                <a:lnTo>
                  <a:pt x="136" y="221"/>
                </a:lnTo>
                <a:lnTo>
                  <a:pt x="134" y="221"/>
                </a:lnTo>
                <a:lnTo>
                  <a:pt x="132" y="221"/>
                </a:lnTo>
                <a:lnTo>
                  <a:pt x="132" y="219"/>
                </a:lnTo>
                <a:lnTo>
                  <a:pt x="130" y="219"/>
                </a:lnTo>
                <a:lnTo>
                  <a:pt x="130" y="217"/>
                </a:lnTo>
                <a:lnTo>
                  <a:pt x="128" y="217"/>
                </a:lnTo>
                <a:lnTo>
                  <a:pt x="126" y="217"/>
                </a:lnTo>
                <a:lnTo>
                  <a:pt x="126" y="215"/>
                </a:lnTo>
                <a:lnTo>
                  <a:pt x="124" y="215"/>
                </a:lnTo>
                <a:lnTo>
                  <a:pt x="124" y="213"/>
                </a:lnTo>
                <a:lnTo>
                  <a:pt x="122" y="213"/>
                </a:lnTo>
                <a:lnTo>
                  <a:pt x="121" y="213"/>
                </a:lnTo>
                <a:lnTo>
                  <a:pt x="121" y="215"/>
                </a:lnTo>
                <a:lnTo>
                  <a:pt x="121" y="217"/>
                </a:lnTo>
                <a:lnTo>
                  <a:pt x="119" y="219"/>
                </a:lnTo>
                <a:lnTo>
                  <a:pt x="117" y="219"/>
                </a:lnTo>
                <a:lnTo>
                  <a:pt x="115" y="219"/>
                </a:lnTo>
                <a:lnTo>
                  <a:pt x="113" y="219"/>
                </a:lnTo>
                <a:lnTo>
                  <a:pt x="113" y="217"/>
                </a:lnTo>
                <a:lnTo>
                  <a:pt x="111" y="217"/>
                </a:lnTo>
                <a:lnTo>
                  <a:pt x="109" y="217"/>
                </a:lnTo>
                <a:lnTo>
                  <a:pt x="107" y="215"/>
                </a:lnTo>
                <a:lnTo>
                  <a:pt x="105" y="215"/>
                </a:lnTo>
                <a:lnTo>
                  <a:pt x="105" y="213"/>
                </a:lnTo>
                <a:lnTo>
                  <a:pt x="103" y="213"/>
                </a:lnTo>
                <a:lnTo>
                  <a:pt x="101" y="213"/>
                </a:lnTo>
                <a:lnTo>
                  <a:pt x="101" y="211"/>
                </a:lnTo>
                <a:lnTo>
                  <a:pt x="99" y="211"/>
                </a:lnTo>
                <a:lnTo>
                  <a:pt x="97" y="209"/>
                </a:lnTo>
                <a:lnTo>
                  <a:pt x="97" y="208"/>
                </a:lnTo>
                <a:lnTo>
                  <a:pt x="96" y="208"/>
                </a:lnTo>
                <a:lnTo>
                  <a:pt x="94" y="208"/>
                </a:lnTo>
                <a:lnTo>
                  <a:pt x="94" y="206"/>
                </a:lnTo>
                <a:lnTo>
                  <a:pt x="92" y="206"/>
                </a:lnTo>
                <a:lnTo>
                  <a:pt x="92" y="204"/>
                </a:lnTo>
                <a:lnTo>
                  <a:pt x="90" y="204"/>
                </a:lnTo>
                <a:lnTo>
                  <a:pt x="88" y="204"/>
                </a:lnTo>
                <a:lnTo>
                  <a:pt x="88" y="206"/>
                </a:lnTo>
                <a:lnTo>
                  <a:pt x="86" y="208"/>
                </a:lnTo>
                <a:lnTo>
                  <a:pt x="86" y="209"/>
                </a:lnTo>
                <a:lnTo>
                  <a:pt x="84" y="209"/>
                </a:lnTo>
                <a:lnTo>
                  <a:pt x="82" y="211"/>
                </a:lnTo>
                <a:lnTo>
                  <a:pt x="82" y="213"/>
                </a:lnTo>
                <a:lnTo>
                  <a:pt x="80" y="213"/>
                </a:lnTo>
                <a:lnTo>
                  <a:pt x="78" y="213"/>
                </a:lnTo>
                <a:lnTo>
                  <a:pt x="76" y="213"/>
                </a:lnTo>
                <a:lnTo>
                  <a:pt x="74" y="213"/>
                </a:lnTo>
                <a:lnTo>
                  <a:pt x="74" y="215"/>
                </a:lnTo>
                <a:lnTo>
                  <a:pt x="73" y="215"/>
                </a:lnTo>
                <a:lnTo>
                  <a:pt x="73" y="213"/>
                </a:lnTo>
                <a:lnTo>
                  <a:pt x="71" y="213"/>
                </a:lnTo>
                <a:lnTo>
                  <a:pt x="71" y="211"/>
                </a:lnTo>
                <a:lnTo>
                  <a:pt x="69" y="211"/>
                </a:lnTo>
                <a:lnTo>
                  <a:pt x="67" y="211"/>
                </a:lnTo>
                <a:lnTo>
                  <a:pt x="65" y="209"/>
                </a:lnTo>
                <a:lnTo>
                  <a:pt x="63" y="209"/>
                </a:lnTo>
                <a:lnTo>
                  <a:pt x="61" y="211"/>
                </a:lnTo>
                <a:lnTo>
                  <a:pt x="61" y="213"/>
                </a:lnTo>
                <a:lnTo>
                  <a:pt x="59" y="215"/>
                </a:lnTo>
                <a:lnTo>
                  <a:pt x="59" y="217"/>
                </a:lnTo>
                <a:lnTo>
                  <a:pt x="59" y="219"/>
                </a:lnTo>
                <a:lnTo>
                  <a:pt x="61" y="221"/>
                </a:lnTo>
                <a:lnTo>
                  <a:pt x="63" y="223"/>
                </a:lnTo>
                <a:lnTo>
                  <a:pt x="65" y="223"/>
                </a:lnTo>
                <a:lnTo>
                  <a:pt x="65" y="225"/>
                </a:lnTo>
                <a:lnTo>
                  <a:pt x="67" y="225"/>
                </a:lnTo>
                <a:lnTo>
                  <a:pt x="65" y="227"/>
                </a:lnTo>
                <a:lnTo>
                  <a:pt x="65" y="229"/>
                </a:lnTo>
                <a:lnTo>
                  <a:pt x="65" y="231"/>
                </a:lnTo>
                <a:lnTo>
                  <a:pt x="63" y="231"/>
                </a:lnTo>
                <a:lnTo>
                  <a:pt x="63" y="233"/>
                </a:lnTo>
                <a:lnTo>
                  <a:pt x="61" y="233"/>
                </a:lnTo>
                <a:lnTo>
                  <a:pt x="59" y="234"/>
                </a:lnTo>
                <a:lnTo>
                  <a:pt x="59" y="236"/>
                </a:lnTo>
                <a:lnTo>
                  <a:pt x="59" y="238"/>
                </a:lnTo>
                <a:lnTo>
                  <a:pt x="59" y="240"/>
                </a:lnTo>
                <a:lnTo>
                  <a:pt x="57" y="242"/>
                </a:lnTo>
                <a:lnTo>
                  <a:pt x="57" y="244"/>
                </a:lnTo>
                <a:lnTo>
                  <a:pt x="55" y="246"/>
                </a:lnTo>
                <a:lnTo>
                  <a:pt x="53" y="248"/>
                </a:lnTo>
                <a:lnTo>
                  <a:pt x="51" y="250"/>
                </a:lnTo>
                <a:lnTo>
                  <a:pt x="50" y="252"/>
                </a:lnTo>
                <a:lnTo>
                  <a:pt x="48" y="252"/>
                </a:lnTo>
                <a:lnTo>
                  <a:pt x="48" y="254"/>
                </a:lnTo>
                <a:lnTo>
                  <a:pt x="46" y="254"/>
                </a:lnTo>
                <a:lnTo>
                  <a:pt x="46" y="256"/>
                </a:lnTo>
                <a:lnTo>
                  <a:pt x="44" y="256"/>
                </a:lnTo>
                <a:lnTo>
                  <a:pt x="42" y="256"/>
                </a:lnTo>
                <a:lnTo>
                  <a:pt x="40" y="256"/>
                </a:lnTo>
                <a:lnTo>
                  <a:pt x="38" y="256"/>
                </a:lnTo>
                <a:lnTo>
                  <a:pt x="36" y="256"/>
                </a:lnTo>
                <a:lnTo>
                  <a:pt x="36" y="257"/>
                </a:lnTo>
                <a:lnTo>
                  <a:pt x="34" y="257"/>
                </a:lnTo>
                <a:lnTo>
                  <a:pt x="34" y="259"/>
                </a:lnTo>
                <a:lnTo>
                  <a:pt x="32" y="257"/>
                </a:lnTo>
                <a:lnTo>
                  <a:pt x="32" y="256"/>
                </a:lnTo>
                <a:lnTo>
                  <a:pt x="30" y="256"/>
                </a:lnTo>
                <a:lnTo>
                  <a:pt x="30" y="254"/>
                </a:lnTo>
                <a:lnTo>
                  <a:pt x="30" y="252"/>
                </a:lnTo>
                <a:lnTo>
                  <a:pt x="30" y="250"/>
                </a:lnTo>
                <a:lnTo>
                  <a:pt x="30" y="248"/>
                </a:lnTo>
                <a:lnTo>
                  <a:pt x="28" y="248"/>
                </a:lnTo>
                <a:lnTo>
                  <a:pt x="28" y="246"/>
                </a:lnTo>
                <a:lnTo>
                  <a:pt x="28" y="244"/>
                </a:lnTo>
                <a:lnTo>
                  <a:pt x="26" y="244"/>
                </a:lnTo>
                <a:lnTo>
                  <a:pt x="26" y="242"/>
                </a:lnTo>
                <a:lnTo>
                  <a:pt x="26" y="240"/>
                </a:lnTo>
                <a:lnTo>
                  <a:pt x="25" y="240"/>
                </a:lnTo>
                <a:lnTo>
                  <a:pt x="25" y="238"/>
                </a:lnTo>
                <a:lnTo>
                  <a:pt x="25" y="236"/>
                </a:lnTo>
                <a:lnTo>
                  <a:pt x="23" y="236"/>
                </a:lnTo>
                <a:lnTo>
                  <a:pt x="23" y="234"/>
                </a:lnTo>
                <a:lnTo>
                  <a:pt x="21" y="234"/>
                </a:lnTo>
                <a:lnTo>
                  <a:pt x="21" y="233"/>
                </a:lnTo>
                <a:lnTo>
                  <a:pt x="19" y="233"/>
                </a:lnTo>
                <a:lnTo>
                  <a:pt x="19" y="231"/>
                </a:lnTo>
                <a:lnTo>
                  <a:pt x="17" y="231"/>
                </a:lnTo>
                <a:lnTo>
                  <a:pt x="17" y="229"/>
                </a:lnTo>
                <a:lnTo>
                  <a:pt x="15" y="227"/>
                </a:lnTo>
                <a:lnTo>
                  <a:pt x="15" y="225"/>
                </a:lnTo>
                <a:lnTo>
                  <a:pt x="15" y="223"/>
                </a:lnTo>
                <a:lnTo>
                  <a:pt x="13" y="223"/>
                </a:lnTo>
                <a:lnTo>
                  <a:pt x="13" y="221"/>
                </a:lnTo>
                <a:lnTo>
                  <a:pt x="13" y="219"/>
                </a:lnTo>
                <a:lnTo>
                  <a:pt x="13" y="217"/>
                </a:lnTo>
                <a:lnTo>
                  <a:pt x="13" y="215"/>
                </a:lnTo>
                <a:lnTo>
                  <a:pt x="13" y="213"/>
                </a:lnTo>
                <a:lnTo>
                  <a:pt x="11" y="213"/>
                </a:lnTo>
                <a:lnTo>
                  <a:pt x="11" y="215"/>
                </a:lnTo>
                <a:lnTo>
                  <a:pt x="9" y="215"/>
                </a:lnTo>
                <a:lnTo>
                  <a:pt x="7" y="215"/>
                </a:lnTo>
                <a:lnTo>
                  <a:pt x="5" y="215"/>
                </a:lnTo>
                <a:lnTo>
                  <a:pt x="5" y="213"/>
                </a:lnTo>
                <a:lnTo>
                  <a:pt x="3" y="213"/>
                </a:lnTo>
                <a:lnTo>
                  <a:pt x="3" y="211"/>
                </a:lnTo>
                <a:lnTo>
                  <a:pt x="2" y="211"/>
                </a:lnTo>
                <a:lnTo>
                  <a:pt x="2" y="209"/>
                </a:lnTo>
                <a:lnTo>
                  <a:pt x="0" y="209"/>
                </a:lnTo>
                <a:lnTo>
                  <a:pt x="0" y="208"/>
                </a:lnTo>
                <a:lnTo>
                  <a:pt x="0" y="206"/>
                </a:lnTo>
                <a:lnTo>
                  <a:pt x="2" y="206"/>
                </a:lnTo>
                <a:lnTo>
                  <a:pt x="3" y="206"/>
                </a:lnTo>
                <a:lnTo>
                  <a:pt x="3" y="204"/>
                </a:lnTo>
                <a:lnTo>
                  <a:pt x="5" y="204"/>
                </a:lnTo>
                <a:lnTo>
                  <a:pt x="5" y="202"/>
                </a:lnTo>
                <a:lnTo>
                  <a:pt x="7" y="202"/>
                </a:lnTo>
                <a:lnTo>
                  <a:pt x="7" y="200"/>
                </a:lnTo>
                <a:lnTo>
                  <a:pt x="9" y="200"/>
                </a:lnTo>
                <a:lnTo>
                  <a:pt x="9" y="198"/>
                </a:lnTo>
                <a:lnTo>
                  <a:pt x="11" y="198"/>
                </a:lnTo>
                <a:lnTo>
                  <a:pt x="11" y="196"/>
                </a:lnTo>
                <a:lnTo>
                  <a:pt x="11" y="194"/>
                </a:lnTo>
                <a:lnTo>
                  <a:pt x="9" y="194"/>
                </a:lnTo>
                <a:lnTo>
                  <a:pt x="9" y="192"/>
                </a:lnTo>
                <a:lnTo>
                  <a:pt x="11" y="192"/>
                </a:lnTo>
                <a:lnTo>
                  <a:pt x="11" y="190"/>
                </a:lnTo>
                <a:lnTo>
                  <a:pt x="13" y="190"/>
                </a:lnTo>
                <a:lnTo>
                  <a:pt x="13" y="188"/>
                </a:lnTo>
                <a:lnTo>
                  <a:pt x="15" y="188"/>
                </a:lnTo>
                <a:lnTo>
                  <a:pt x="15" y="186"/>
                </a:lnTo>
                <a:lnTo>
                  <a:pt x="17" y="186"/>
                </a:lnTo>
                <a:lnTo>
                  <a:pt x="19" y="186"/>
                </a:lnTo>
                <a:lnTo>
                  <a:pt x="19" y="185"/>
                </a:lnTo>
                <a:lnTo>
                  <a:pt x="21" y="185"/>
                </a:lnTo>
                <a:lnTo>
                  <a:pt x="21" y="183"/>
                </a:lnTo>
                <a:lnTo>
                  <a:pt x="23" y="183"/>
                </a:lnTo>
                <a:lnTo>
                  <a:pt x="23" y="181"/>
                </a:lnTo>
                <a:lnTo>
                  <a:pt x="25" y="181"/>
                </a:lnTo>
                <a:lnTo>
                  <a:pt x="25" y="179"/>
                </a:lnTo>
                <a:lnTo>
                  <a:pt x="25" y="177"/>
                </a:lnTo>
                <a:lnTo>
                  <a:pt x="25" y="175"/>
                </a:lnTo>
                <a:lnTo>
                  <a:pt x="23" y="175"/>
                </a:lnTo>
                <a:lnTo>
                  <a:pt x="23" y="173"/>
                </a:lnTo>
                <a:lnTo>
                  <a:pt x="25" y="173"/>
                </a:lnTo>
                <a:lnTo>
                  <a:pt x="25" y="171"/>
                </a:lnTo>
                <a:lnTo>
                  <a:pt x="25" y="169"/>
                </a:lnTo>
                <a:lnTo>
                  <a:pt x="25" y="167"/>
                </a:lnTo>
                <a:lnTo>
                  <a:pt x="26" y="167"/>
                </a:lnTo>
                <a:lnTo>
                  <a:pt x="26" y="165"/>
                </a:lnTo>
                <a:lnTo>
                  <a:pt x="26" y="163"/>
                </a:lnTo>
                <a:lnTo>
                  <a:pt x="28" y="162"/>
                </a:lnTo>
                <a:lnTo>
                  <a:pt x="28" y="160"/>
                </a:lnTo>
                <a:lnTo>
                  <a:pt x="28" y="158"/>
                </a:lnTo>
                <a:lnTo>
                  <a:pt x="28" y="156"/>
                </a:lnTo>
                <a:lnTo>
                  <a:pt x="28" y="154"/>
                </a:lnTo>
                <a:lnTo>
                  <a:pt x="26" y="154"/>
                </a:lnTo>
                <a:lnTo>
                  <a:pt x="26" y="152"/>
                </a:lnTo>
                <a:lnTo>
                  <a:pt x="25" y="150"/>
                </a:lnTo>
                <a:lnTo>
                  <a:pt x="25" y="148"/>
                </a:lnTo>
                <a:lnTo>
                  <a:pt x="23" y="148"/>
                </a:lnTo>
                <a:lnTo>
                  <a:pt x="23" y="146"/>
                </a:lnTo>
                <a:lnTo>
                  <a:pt x="21" y="146"/>
                </a:lnTo>
                <a:lnTo>
                  <a:pt x="21" y="148"/>
                </a:lnTo>
                <a:lnTo>
                  <a:pt x="19" y="148"/>
                </a:lnTo>
                <a:lnTo>
                  <a:pt x="19" y="146"/>
                </a:lnTo>
                <a:lnTo>
                  <a:pt x="19" y="148"/>
                </a:lnTo>
                <a:lnTo>
                  <a:pt x="17" y="148"/>
                </a:lnTo>
                <a:lnTo>
                  <a:pt x="17" y="150"/>
                </a:lnTo>
                <a:lnTo>
                  <a:pt x="15" y="150"/>
                </a:lnTo>
                <a:lnTo>
                  <a:pt x="15" y="148"/>
                </a:lnTo>
                <a:lnTo>
                  <a:pt x="15" y="146"/>
                </a:lnTo>
                <a:lnTo>
                  <a:pt x="15" y="144"/>
                </a:lnTo>
                <a:lnTo>
                  <a:pt x="13" y="144"/>
                </a:lnTo>
                <a:lnTo>
                  <a:pt x="13" y="142"/>
                </a:lnTo>
                <a:lnTo>
                  <a:pt x="13" y="140"/>
                </a:lnTo>
                <a:lnTo>
                  <a:pt x="13" y="138"/>
                </a:lnTo>
                <a:lnTo>
                  <a:pt x="13" y="137"/>
                </a:lnTo>
                <a:lnTo>
                  <a:pt x="13" y="135"/>
                </a:lnTo>
                <a:lnTo>
                  <a:pt x="13" y="133"/>
                </a:lnTo>
                <a:lnTo>
                  <a:pt x="11" y="133"/>
                </a:lnTo>
                <a:lnTo>
                  <a:pt x="11" y="131"/>
                </a:lnTo>
                <a:lnTo>
                  <a:pt x="11" y="129"/>
                </a:lnTo>
                <a:lnTo>
                  <a:pt x="11" y="127"/>
                </a:lnTo>
                <a:lnTo>
                  <a:pt x="13" y="127"/>
                </a:lnTo>
                <a:lnTo>
                  <a:pt x="13" y="125"/>
                </a:lnTo>
                <a:lnTo>
                  <a:pt x="15" y="125"/>
                </a:lnTo>
                <a:lnTo>
                  <a:pt x="17" y="125"/>
                </a:lnTo>
                <a:lnTo>
                  <a:pt x="19" y="125"/>
                </a:lnTo>
                <a:lnTo>
                  <a:pt x="21" y="125"/>
                </a:lnTo>
                <a:lnTo>
                  <a:pt x="23" y="123"/>
                </a:lnTo>
                <a:lnTo>
                  <a:pt x="23" y="121"/>
                </a:lnTo>
                <a:lnTo>
                  <a:pt x="23" y="119"/>
                </a:lnTo>
                <a:lnTo>
                  <a:pt x="23" y="117"/>
                </a:lnTo>
                <a:lnTo>
                  <a:pt x="23" y="115"/>
                </a:lnTo>
                <a:lnTo>
                  <a:pt x="23" y="114"/>
                </a:lnTo>
                <a:lnTo>
                  <a:pt x="23" y="112"/>
                </a:lnTo>
                <a:lnTo>
                  <a:pt x="23" y="110"/>
                </a:lnTo>
                <a:lnTo>
                  <a:pt x="25" y="110"/>
                </a:lnTo>
                <a:lnTo>
                  <a:pt x="25" y="108"/>
                </a:lnTo>
                <a:lnTo>
                  <a:pt x="25" y="106"/>
                </a:lnTo>
                <a:lnTo>
                  <a:pt x="26" y="106"/>
                </a:lnTo>
                <a:lnTo>
                  <a:pt x="28" y="106"/>
                </a:lnTo>
                <a:lnTo>
                  <a:pt x="28" y="108"/>
                </a:lnTo>
                <a:lnTo>
                  <a:pt x="30" y="110"/>
                </a:lnTo>
                <a:lnTo>
                  <a:pt x="30" y="112"/>
                </a:lnTo>
                <a:lnTo>
                  <a:pt x="32" y="112"/>
                </a:lnTo>
                <a:lnTo>
                  <a:pt x="32" y="114"/>
                </a:lnTo>
                <a:lnTo>
                  <a:pt x="34" y="114"/>
                </a:lnTo>
                <a:lnTo>
                  <a:pt x="36" y="114"/>
                </a:lnTo>
                <a:lnTo>
                  <a:pt x="38" y="114"/>
                </a:lnTo>
                <a:lnTo>
                  <a:pt x="40" y="114"/>
                </a:lnTo>
                <a:lnTo>
                  <a:pt x="42" y="114"/>
                </a:lnTo>
                <a:lnTo>
                  <a:pt x="44" y="114"/>
                </a:lnTo>
                <a:lnTo>
                  <a:pt x="46" y="114"/>
                </a:lnTo>
                <a:lnTo>
                  <a:pt x="46" y="115"/>
                </a:lnTo>
                <a:lnTo>
                  <a:pt x="48" y="115"/>
                </a:lnTo>
                <a:lnTo>
                  <a:pt x="48" y="117"/>
                </a:lnTo>
                <a:lnTo>
                  <a:pt x="50" y="117"/>
                </a:lnTo>
                <a:lnTo>
                  <a:pt x="51" y="117"/>
                </a:lnTo>
                <a:lnTo>
                  <a:pt x="51" y="119"/>
                </a:lnTo>
                <a:lnTo>
                  <a:pt x="53" y="119"/>
                </a:lnTo>
                <a:lnTo>
                  <a:pt x="53" y="117"/>
                </a:lnTo>
                <a:lnTo>
                  <a:pt x="53" y="115"/>
                </a:lnTo>
                <a:lnTo>
                  <a:pt x="53" y="114"/>
                </a:lnTo>
                <a:lnTo>
                  <a:pt x="53" y="112"/>
                </a:lnTo>
                <a:lnTo>
                  <a:pt x="53" y="110"/>
                </a:lnTo>
                <a:lnTo>
                  <a:pt x="51" y="110"/>
                </a:lnTo>
                <a:lnTo>
                  <a:pt x="51" y="108"/>
                </a:lnTo>
                <a:lnTo>
                  <a:pt x="51" y="106"/>
                </a:lnTo>
                <a:lnTo>
                  <a:pt x="51" y="104"/>
                </a:lnTo>
                <a:lnTo>
                  <a:pt x="51" y="102"/>
                </a:lnTo>
                <a:lnTo>
                  <a:pt x="51" y="100"/>
                </a:lnTo>
                <a:lnTo>
                  <a:pt x="50" y="100"/>
                </a:lnTo>
                <a:lnTo>
                  <a:pt x="50" y="98"/>
                </a:lnTo>
                <a:lnTo>
                  <a:pt x="50" y="96"/>
                </a:lnTo>
                <a:lnTo>
                  <a:pt x="48" y="96"/>
                </a:lnTo>
                <a:lnTo>
                  <a:pt x="48" y="94"/>
                </a:lnTo>
                <a:lnTo>
                  <a:pt x="48" y="92"/>
                </a:lnTo>
                <a:lnTo>
                  <a:pt x="48" y="90"/>
                </a:lnTo>
                <a:lnTo>
                  <a:pt x="46" y="90"/>
                </a:lnTo>
                <a:lnTo>
                  <a:pt x="46" y="89"/>
                </a:lnTo>
                <a:lnTo>
                  <a:pt x="44" y="89"/>
                </a:lnTo>
                <a:lnTo>
                  <a:pt x="44" y="87"/>
                </a:lnTo>
                <a:lnTo>
                  <a:pt x="42" y="87"/>
                </a:lnTo>
                <a:lnTo>
                  <a:pt x="44" y="87"/>
                </a:lnTo>
                <a:lnTo>
                  <a:pt x="44" y="85"/>
                </a:lnTo>
                <a:lnTo>
                  <a:pt x="46" y="85"/>
                </a:lnTo>
                <a:lnTo>
                  <a:pt x="46" y="83"/>
                </a:lnTo>
                <a:lnTo>
                  <a:pt x="46" y="81"/>
                </a:lnTo>
                <a:lnTo>
                  <a:pt x="48" y="81"/>
                </a:lnTo>
                <a:lnTo>
                  <a:pt x="50" y="81"/>
                </a:lnTo>
                <a:lnTo>
                  <a:pt x="50" y="79"/>
                </a:lnTo>
                <a:lnTo>
                  <a:pt x="50" y="77"/>
                </a:lnTo>
                <a:lnTo>
                  <a:pt x="50" y="75"/>
                </a:lnTo>
                <a:lnTo>
                  <a:pt x="50" y="73"/>
                </a:lnTo>
                <a:lnTo>
                  <a:pt x="50" y="71"/>
                </a:lnTo>
                <a:lnTo>
                  <a:pt x="51" y="71"/>
                </a:lnTo>
                <a:lnTo>
                  <a:pt x="51" y="69"/>
                </a:lnTo>
                <a:lnTo>
                  <a:pt x="53" y="69"/>
                </a:lnTo>
                <a:lnTo>
                  <a:pt x="55" y="69"/>
                </a:lnTo>
                <a:lnTo>
                  <a:pt x="55" y="67"/>
                </a:lnTo>
                <a:lnTo>
                  <a:pt x="55" y="69"/>
                </a:lnTo>
                <a:lnTo>
                  <a:pt x="55" y="71"/>
                </a:lnTo>
                <a:lnTo>
                  <a:pt x="57" y="71"/>
                </a:lnTo>
                <a:lnTo>
                  <a:pt x="59" y="71"/>
                </a:lnTo>
                <a:lnTo>
                  <a:pt x="59" y="69"/>
                </a:lnTo>
                <a:lnTo>
                  <a:pt x="61" y="69"/>
                </a:lnTo>
                <a:lnTo>
                  <a:pt x="61" y="67"/>
                </a:lnTo>
                <a:lnTo>
                  <a:pt x="63" y="67"/>
                </a:lnTo>
                <a:lnTo>
                  <a:pt x="63" y="66"/>
                </a:lnTo>
                <a:lnTo>
                  <a:pt x="63" y="64"/>
                </a:lnTo>
                <a:lnTo>
                  <a:pt x="65" y="64"/>
                </a:lnTo>
                <a:lnTo>
                  <a:pt x="63" y="62"/>
                </a:lnTo>
                <a:lnTo>
                  <a:pt x="63" y="60"/>
                </a:lnTo>
                <a:lnTo>
                  <a:pt x="63" y="58"/>
                </a:lnTo>
                <a:lnTo>
                  <a:pt x="65" y="58"/>
                </a:lnTo>
                <a:lnTo>
                  <a:pt x="67" y="58"/>
                </a:lnTo>
                <a:lnTo>
                  <a:pt x="69" y="58"/>
                </a:lnTo>
                <a:lnTo>
                  <a:pt x="69" y="60"/>
                </a:lnTo>
                <a:lnTo>
                  <a:pt x="71" y="60"/>
                </a:lnTo>
                <a:lnTo>
                  <a:pt x="73" y="60"/>
                </a:lnTo>
                <a:lnTo>
                  <a:pt x="74" y="60"/>
                </a:lnTo>
                <a:lnTo>
                  <a:pt x="74" y="58"/>
                </a:lnTo>
                <a:lnTo>
                  <a:pt x="74" y="56"/>
                </a:lnTo>
                <a:lnTo>
                  <a:pt x="74" y="54"/>
                </a:lnTo>
                <a:lnTo>
                  <a:pt x="76" y="54"/>
                </a:lnTo>
                <a:lnTo>
                  <a:pt x="76" y="52"/>
                </a:lnTo>
                <a:lnTo>
                  <a:pt x="78" y="52"/>
                </a:lnTo>
                <a:lnTo>
                  <a:pt x="78" y="50"/>
                </a:lnTo>
                <a:lnTo>
                  <a:pt x="78" y="48"/>
                </a:lnTo>
                <a:lnTo>
                  <a:pt x="78" y="46"/>
                </a:lnTo>
                <a:lnTo>
                  <a:pt x="78" y="44"/>
                </a:lnTo>
                <a:lnTo>
                  <a:pt x="78" y="42"/>
                </a:lnTo>
                <a:lnTo>
                  <a:pt x="76" y="42"/>
                </a:lnTo>
                <a:lnTo>
                  <a:pt x="78" y="42"/>
                </a:lnTo>
                <a:lnTo>
                  <a:pt x="78" y="41"/>
                </a:lnTo>
                <a:lnTo>
                  <a:pt x="78" y="39"/>
                </a:lnTo>
                <a:lnTo>
                  <a:pt x="78" y="37"/>
                </a:lnTo>
                <a:lnTo>
                  <a:pt x="80" y="37"/>
                </a:lnTo>
                <a:lnTo>
                  <a:pt x="82" y="37"/>
                </a:lnTo>
                <a:lnTo>
                  <a:pt x="84" y="37"/>
                </a:lnTo>
                <a:lnTo>
                  <a:pt x="84" y="35"/>
                </a:lnTo>
                <a:lnTo>
                  <a:pt x="84" y="33"/>
                </a:lnTo>
                <a:lnTo>
                  <a:pt x="84" y="31"/>
                </a:lnTo>
                <a:lnTo>
                  <a:pt x="84" y="29"/>
                </a:lnTo>
                <a:lnTo>
                  <a:pt x="84" y="31"/>
                </a:lnTo>
                <a:lnTo>
                  <a:pt x="86" y="31"/>
                </a:lnTo>
                <a:lnTo>
                  <a:pt x="88" y="31"/>
                </a:lnTo>
                <a:lnTo>
                  <a:pt x="90" y="31"/>
                </a:lnTo>
                <a:lnTo>
                  <a:pt x="90" y="33"/>
                </a:lnTo>
                <a:lnTo>
                  <a:pt x="92" y="33"/>
                </a:lnTo>
                <a:lnTo>
                  <a:pt x="92" y="35"/>
                </a:lnTo>
                <a:lnTo>
                  <a:pt x="94" y="35"/>
                </a:lnTo>
                <a:lnTo>
                  <a:pt x="96" y="35"/>
                </a:lnTo>
                <a:lnTo>
                  <a:pt x="96" y="33"/>
                </a:lnTo>
                <a:lnTo>
                  <a:pt x="96" y="35"/>
                </a:lnTo>
                <a:lnTo>
                  <a:pt x="97" y="35"/>
                </a:lnTo>
                <a:lnTo>
                  <a:pt x="97" y="37"/>
                </a:lnTo>
                <a:lnTo>
                  <a:pt x="99" y="37"/>
                </a:lnTo>
                <a:lnTo>
                  <a:pt x="99" y="39"/>
                </a:lnTo>
                <a:lnTo>
                  <a:pt x="101" y="39"/>
                </a:lnTo>
                <a:lnTo>
                  <a:pt x="101" y="41"/>
                </a:lnTo>
                <a:lnTo>
                  <a:pt x="103" y="41"/>
                </a:lnTo>
                <a:lnTo>
                  <a:pt x="103" y="39"/>
                </a:lnTo>
                <a:lnTo>
                  <a:pt x="105" y="37"/>
                </a:lnTo>
                <a:lnTo>
                  <a:pt x="103" y="37"/>
                </a:lnTo>
                <a:lnTo>
                  <a:pt x="103" y="35"/>
                </a:lnTo>
                <a:lnTo>
                  <a:pt x="103" y="33"/>
                </a:lnTo>
                <a:lnTo>
                  <a:pt x="105" y="33"/>
                </a:lnTo>
                <a:lnTo>
                  <a:pt x="105" y="31"/>
                </a:lnTo>
                <a:lnTo>
                  <a:pt x="105" y="33"/>
                </a:lnTo>
                <a:lnTo>
                  <a:pt x="107" y="33"/>
                </a:lnTo>
                <a:lnTo>
                  <a:pt x="109" y="33"/>
                </a:lnTo>
                <a:lnTo>
                  <a:pt x="111" y="33"/>
                </a:lnTo>
                <a:lnTo>
                  <a:pt x="111" y="35"/>
                </a:lnTo>
                <a:lnTo>
                  <a:pt x="111" y="33"/>
                </a:lnTo>
                <a:lnTo>
                  <a:pt x="113" y="33"/>
                </a:lnTo>
                <a:lnTo>
                  <a:pt x="115" y="33"/>
                </a:lnTo>
                <a:lnTo>
                  <a:pt x="117" y="33"/>
                </a:lnTo>
                <a:lnTo>
                  <a:pt x="117" y="31"/>
                </a:lnTo>
                <a:lnTo>
                  <a:pt x="119" y="31"/>
                </a:lnTo>
                <a:lnTo>
                  <a:pt x="119" y="29"/>
                </a:lnTo>
                <a:lnTo>
                  <a:pt x="121" y="29"/>
                </a:lnTo>
                <a:lnTo>
                  <a:pt x="121" y="27"/>
                </a:lnTo>
                <a:lnTo>
                  <a:pt x="119" y="27"/>
                </a:lnTo>
                <a:lnTo>
                  <a:pt x="117" y="27"/>
                </a:lnTo>
                <a:lnTo>
                  <a:pt x="117" y="25"/>
                </a:lnTo>
                <a:lnTo>
                  <a:pt x="117" y="23"/>
                </a:lnTo>
                <a:lnTo>
                  <a:pt x="117" y="21"/>
                </a:lnTo>
                <a:lnTo>
                  <a:pt x="117" y="19"/>
                </a:lnTo>
                <a:lnTo>
                  <a:pt x="117" y="18"/>
                </a:lnTo>
                <a:lnTo>
                  <a:pt x="119" y="18"/>
                </a:lnTo>
                <a:lnTo>
                  <a:pt x="121" y="18"/>
                </a:lnTo>
                <a:lnTo>
                  <a:pt x="122" y="18"/>
                </a:lnTo>
                <a:lnTo>
                  <a:pt x="122" y="16"/>
                </a:lnTo>
                <a:lnTo>
                  <a:pt x="122" y="14"/>
                </a:lnTo>
                <a:lnTo>
                  <a:pt x="122" y="12"/>
                </a:lnTo>
                <a:lnTo>
                  <a:pt x="121" y="12"/>
                </a:lnTo>
                <a:lnTo>
                  <a:pt x="121" y="10"/>
                </a:lnTo>
                <a:lnTo>
                  <a:pt x="119" y="10"/>
                </a:lnTo>
                <a:lnTo>
                  <a:pt x="117" y="10"/>
                </a:lnTo>
                <a:lnTo>
                  <a:pt x="115" y="10"/>
                </a:lnTo>
                <a:lnTo>
                  <a:pt x="113" y="10"/>
                </a:lnTo>
                <a:lnTo>
                  <a:pt x="113" y="8"/>
                </a:lnTo>
                <a:lnTo>
                  <a:pt x="111" y="8"/>
                </a:lnTo>
                <a:lnTo>
                  <a:pt x="113" y="6"/>
                </a:lnTo>
                <a:lnTo>
                  <a:pt x="115" y="6"/>
                </a:lnTo>
                <a:lnTo>
                  <a:pt x="115" y="4"/>
                </a:lnTo>
                <a:lnTo>
                  <a:pt x="115" y="2"/>
                </a:lnTo>
                <a:lnTo>
                  <a:pt x="117" y="2"/>
                </a:lnTo>
                <a:lnTo>
                  <a:pt x="117" y="0"/>
                </a:lnTo>
                <a:lnTo>
                  <a:pt x="119" y="0"/>
                </a:lnTo>
                <a:lnTo>
                  <a:pt x="119" y="2"/>
                </a:lnTo>
                <a:lnTo>
                  <a:pt x="121" y="2"/>
                </a:lnTo>
                <a:lnTo>
                  <a:pt x="121" y="4"/>
                </a:lnTo>
                <a:lnTo>
                  <a:pt x="122" y="4"/>
                </a:lnTo>
                <a:lnTo>
                  <a:pt x="122" y="6"/>
                </a:lnTo>
                <a:lnTo>
                  <a:pt x="124" y="6"/>
                </a:lnTo>
                <a:lnTo>
                  <a:pt x="124" y="8"/>
                </a:lnTo>
                <a:lnTo>
                  <a:pt x="126" y="8"/>
                </a:lnTo>
                <a:close/>
              </a:path>
            </a:pathLst>
          </a:custGeom>
          <a:solidFill>
            <a:srgbClr val="CBF2C2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8" name="Freeform 1748">
            <a:extLst>
              <a:ext uri="{FF2B5EF4-FFF2-40B4-BE49-F238E27FC236}">
                <a16:creationId xmlns:a16="http://schemas.microsoft.com/office/drawing/2014/main" id="{59615AA5-A0DE-4A88-9EF7-491C8F212FEE}"/>
              </a:ext>
            </a:extLst>
          </p:cNvPr>
          <p:cNvSpPr>
            <a:spLocks/>
          </p:cNvSpPr>
          <p:nvPr/>
        </p:nvSpPr>
        <p:spPr bwMode="auto">
          <a:xfrm>
            <a:off x="4651376" y="3216276"/>
            <a:ext cx="639763" cy="801688"/>
          </a:xfrm>
          <a:custGeom>
            <a:avLst/>
            <a:gdLst>
              <a:gd name="T0" fmla="*/ 146 w 403"/>
              <a:gd name="T1" fmla="*/ 6 h 505"/>
              <a:gd name="T2" fmla="*/ 172 w 403"/>
              <a:gd name="T3" fmla="*/ 11 h 505"/>
              <a:gd name="T4" fmla="*/ 201 w 403"/>
              <a:gd name="T5" fmla="*/ 21 h 505"/>
              <a:gd name="T6" fmla="*/ 236 w 403"/>
              <a:gd name="T7" fmla="*/ 31 h 505"/>
              <a:gd name="T8" fmla="*/ 268 w 403"/>
              <a:gd name="T9" fmla="*/ 50 h 505"/>
              <a:gd name="T10" fmla="*/ 288 w 403"/>
              <a:gd name="T11" fmla="*/ 82 h 505"/>
              <a:gd name="T12" fmla="*/ 313 w 403"/>
              <a:gd name="T13" fmla="*/ 113 h 505"/>
              <a:gd name="T14" fmla="*/ 330 w 403"/>
              <a:gd name="T15" fmla="*/ 150 h 505"/>
              <a:gd name="T16" fmla="*/ 357 w 403"/>
              <a:gd name="T17" fmla="*/ 176 h 505"/>
              <a:gd name="T18" fmla="*/ 380 w 403"/>
              <a:gd name="T19" fmla="*/ 215 h 505"/>
              <a:gd name="T20" fmla="*/ 368 w 403"/>
              <a:gd name="T21" fmla="*/ 265 h 505"/>
              <a:gd name="T22" fmla="*/ 337 w 403"/>
              <a:gd name="T23" fmla="*/ 297 h 505"/>
              <a:gd name="T24" fmla="*/ 313 w 403"/>
              <a:gd name="T25" fmla="*/ 347 h 505"/>
              <a:gd name="T26" fmla="*/ 341 w 403"/>
              <a:gd name="T27" fmla="*/ 366 h 505"/>
              <a:gd name="T28" fmla="*/ 362 w 403"/>
              <a:gd name="T29" fmla="*/ 382 h 505"/>
              <a:gd name="T30" fmla="*/ 399 w 403"/>
              <a:gd name="T31" fmla="*/ 405 h 505"/>
              <a:gd name="T32" fmla="*/ 395 w 403"/>
              <a:gd name="T33" fmla="*/ 461 h 505"/>
              <a:gd name="T34" fmla="*/ 372 w 403"/>
              <a:gd name="T35" fmla="*/ 468 h 505"/>
              <a:gd name="T36" fmla="*/ 345 w 403"/>
              <a:gd name="T37" fmla="*/ 472 h 505"/>
              <a:gd name="T38" fmla="*/ 316 w 403"/>
              <a:gd name="T39" fmla="*/ 470 h 505"/>
              <a:gd name="T40" fmla="*/ 282 w 403"/>
              <a:gd name="T41" fmla="*/ 489 h 505"/>
              <a:gd name="T42" fmla="*/ 253 w 403"/>
              <a:gd name="T43" fmla="*/ 487 h 505"/>
              <a:gd name="T44" fmla="*/ 228 w 403"/>
              <a:gd name="T45" fmla="*/ 474 h 505"/>
              <a:gd name="T46" fmla="*/ 211 w 403"/>
              <a:gd name="T47" fmla="*/ 457 h 505"/>
              <a:gd name="T48" fmla="*/ 195 w 403"/>
              <a:gd name="T49" fmla="*/ 457 h 505"/>
              <a:gd name="T50" fmla="*/ 190 w 403"/>
              <a:gd name="T51" fmla="*/ 439 h 505"/>
              <a:gd name="T52" fmla="*/ 195 w 403"/>
              <a:gd name="T53" fmla="*/ 441 h 505"/>
              <a:gd name="T54" fmla="*/ 207 w 403"/>
              <a:gd name="T55" fmla="*/ 443 h 505"/>
              <a:gd name="T56" fmla="*/ 213 w 403"/>
              <a:gd name="T57" fmla="*/ 445 h 505"/>
              <a:gd name="T58" fmla="*/ 215 w 403"/>
              <a:gd name="T59" fmla="*/ 439 h 505"/>
              <a:gd name="T60" fmla="*/ 218 w 403"/>
              <a:gd name="T61" fmla="*/ 430 h 505"/>
              <a:gd name="T62" fmla="*/ 224 w 403"/>
              <a:gd name="T63" fmla="*/ 426 h 505"/>
              <a:gd name="T64" fmla="*/ 220 w 403"/>
              <a:gd name="T65" fmla="*/ 424 h 505"/>
              <a:gd name="T66" fmla="*/ 217 w 403"/>
              <a:gd name="T67" fmla="*/ 424 h 505"/>
              <a:gd name="T68" fmla="*/ 209 w 403"/>
              <a:gd name="T69" fmla="*/ 418 h 505"/>
              <a:gd name="T70" fmla="*/ 203 w 403"/>
              <a:gd name="T71" fmla="*/ 416 h 505"/>
              <a:gd name="T72" fmla="*/ 195 w 403"/>
              <a:gd name="T73" fmla="*/ 418 h 505"/>
              <a:gd name="T74" fmla="*/ 188 w 403"/>
              <a:gd name="T75" fmla="*/ 426 h 505"/>
              <a:gd name="T76" fmla="*/ 180 w 403"/>
              <a:gd name="T77" fmla="*/ 416 h 505"/>
              <a:gd name="T78" fmla="*/ 171 w 403"/>
              <a:gd name="T79" fmla="*/ 418 h 505"/>
              <a:gd name="T80" fmla="*/ 186 w 403"/>
              <a:gd name="T81" fmla="*/ 424 h 505"/>
              <a:gd name="T82" fmla="*/ 174 w 403"/>
              <a:gd name="T83" fmla="*/ 432 h 505"/>
              <a:gd name="T84" fmla="*/ 169 w 403"/>
              <a:gd name="T85" fmla="*/ 461 h 505"/>
              <a:gd name="T86" fmla="*/ 161 w 403"/>
              <a:gd name="T87" fmla="*/ 495 h 505"/>
              <a:gd name="T88" fmla="*/ 128 w 403"/>
              <a:gd name="T89" fmla="*/ 505 h 505"/>
              <a:gd name="T90" fmla="*/ 98 w 403"/>
              <a:gd name="T91" fmla="*/ 482 h 505"/>
              <a:gd name="T92" fmla="*/ 86 w 403"/>
              <a:gd name="T93" fmla="*/ 451 h 505"/>
              <a:gd name="T94" fmla="*/ 65 w 403"/>
              <a:gd name="T95" fmla="*/ 424 h 505"/>
              <a:gd name="T96" fmla="*/ 46 w 403"/>
              <a:gd name="T97" fmla="*/ 395 h 505"/>
              <a:gd name="T98" fmla="*/ 48 w 403"/>
              <a:gd name="T99" fmla="*/ 347 h 505"/>
              <a:gd name="T100" fmla="*/ 19 w 403"/>
              <a:gd name="T101" fmla="*/ 326 h 505"/>
              <a:gd name="T102" fmla="*/ 2 w 403"/>
              <a:gd name="T103" fmla="*/ 294 h 505"/>
              <a:gd name="T104" fmla="*/ 7 w 403"/>
              <a:gd name="T105" fmla="*/ 246 h 505"/>
              <a:gd name="T106" fmla="*/ 27 w 403"/>
              <a:gd name="T107" fmla="*/ 209 h 505"/>
              <a:gd name="T108" fmla="*/ 17 w 403"/>
              <a:gd name="T109" fmla="*/ 174 h 505"/>
              <a:gd name="T110" fmla="*/ 13 w 403"/>
              <a:gd name="T111" fmla="*/ 148 h 505"/>
              <a:gd name="T112" fmla="*/ 46 w 403"/>
              <a:gd name="T113" fmla="*/ 125 h 505"/>
              <a:gd name="T114" fmla="*/ 61 w 403"/>
              <a:gd name="T115" fmla="*/ 86 h 505"/>
              <a:gd name="T116" fmla="*/ 50 w 403"/>
              <a:gd name="T117" fmla="*/ 71 h 505"/>
              <a:gd name="T118" fmla="*/ 59 w 403"/>
              <a:gd name="T119" fmla="*/ 54 h 505"/>
              <a:gd name="T120" fmla="*/ 69 w 403"/>
              <a:gd name="T121" fmla="*/ 29 h 505"/>
              <a:gd name="T122" fmla="*/ 98 w 403"/>
              <a:gd name="T123" fmla="*/ 6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03" h="505">
                <a:moveTo>
                  <a:pt x="103" y="0"/>
                </a:moveTo>
                <a:lnTo>
                  <a:pt x="105" y="0"/>
                </a:lnTo>
                <a:lnTo>
                  <a:pt x="105" y="2"/>
                </a:lnTo>
                <a:lnTo>
                  <a:pt x="107" y="2"/>
                </a:lnTo>
                <a:lnTo>
                  <a:pt x="109" y="2"/>
                </a:lnTo>
                <a:lnTo>
                  <a:pt x="109" y="4"/>
                </a:lnTo>
                <a:lnTo>
                  <a:pt x="111" y="4"/>
                </a:lnTo>
                <a:lnTo>
                  <a:pt x="111" y="6"/>
                </a:lnTo>
                <a:lnTo>
                  <a:pt x="113" y="6"/>
                </a:lnTo>
                <a:lnTo>
                  <a:pt x="115" y="6"/>
                </a:lnTo>
                <a:lnTo>
                  <a:pt x="115" y="7"/>
                </a:lnTo>
                <a:lnTo>
                  <a:pt x="117" y="7"/>
                </a:lnTo>
                <a:lnTo>
                  <a:pt x="119" y="7"/>
                </a:lnTo>
                <a:lnTo>
                  <a:pt x="121" y="7"/>
                </a:lnTo>
                <a:lnTo>
                  <a:pt x="123" y="7"/>
                </a:lnTo>
                <a:lnTo>
                  <a:pt x="124" y="7"/>
                </a:lnTo>
                <a:lnTo>
                  <a:pt x="126" y="7"/>
                </a:lnTo>
                <a:lnTo>
                  <a:pt x="128" y="7"/>
                </a:lnTo>
                <a:lnTo>
                  <a:pt x="130" y="7"/>
                </a:lnTo>
                <a:lnTo>
                  <a:pt x="132" y="7"/>
                </a:lnTo>
                <a:lnTo>
                  <a:pt x="134" y="7"/>
                </a:lnTo>
                <a:lnTo>
                  <a:pt x="136" y="7"/>
                </a:lnTo>
                <a:lnTo>
                  <a:pt x="136" y="6"/>
                </a:lnTo>
                <a:lnTo>
                  <a:pt x="138" y="6"/>
                </a:lnTo>
                <a:lnTo>
                  <a:pt x="140" y="6"/>
                </a:lnTo>
                <a:lnTo>
                  <a:pt x="142" y="6"/>
                </a:lnTo>
                <a:lnTo>
                  <a:pt x="144" y="6"/>
                </a:lnTo>
                <a:lnTo>
                  <a:pt x="146" y="6"/>
                </a:lnTo>
                <a:lnTo>
                  <a:pt x="147" y="6"/>
                </a:lnTo>
                <a:lnTo>
                  <a:pt x="149" y="6"/>
                </a:lnTo>
                <a:lnTo>
                  <a:pt x="151" y="6"/>
                </a:lnTo>
                <a:lnTo>
                  <a:pt x="151" y="7"/>
                </a:lnTo>
                <a:lnTo>
                  <a:pt x="153" y="7"/>
                </a:lnTo>
                <a:lnTo>
                  <a:pt x="155" y="9"/>
                </a:lnTo>
                <a:lnTo>
                  <a:pt x="157" y="9"/>
                </a:lnTo>
                <a:lnTo>
                  <a:pt x="157" y="11"/>
                </a:lnTo>
                <a:lnTo>
                  <a:pt x="159" y="11"/>
                </a:lnTo>
                <a:lnTo>
                  <a:pt x="159" y="13"/>
                </a:lnTo>
                <a:lnTo>
                  <a:pt x="161" y="13"/>
                </a:lnTo>
                <a:lnTo>
                  <a:pt x="161" y="15"/>
                </a:lnTo>
                <a:lnTo>
                  <a:pt x="161" y="17"/>
                </a:lnTo>
                <a:lnTo>
                  <a:pt x="161" y="19"/>
                </a:lnTo>
                <a:lnTo>
                  <a:pt x="163" y="19"/>
                </a:lnTo>
                <a:lnTo>
                  <a:pt x="163" y="21"/>
                </a:lnTo>
                <a:lnTo>
                  <a:pt x="163" y="19"/>
                </a:lnTo>
                <a:lnTo>
                  <a:pt x="165" y="19"/>
                </a:lnTo>
                <a:lnTo>
                  <a:pt x="167" y="19"/>
                </a:lnTo>
                <a:lnTo>
                  <a:pt x="167" y="17"/>
                </a:lnTo>
                <a:lnTo>
                  <a:pt x="169" y="17"/>
                </a:lnTo>
                <a:lnTo>
                  <a:pt x="169" y="15"/>
                </a:lnTo>
                <a:lnTo>
                  <a:pt x="169" y="13"/>
                </a:lnTo>
                <a:lnTo>
                  <a:pt x="169" y="11"/>
                </a:lnTo>
                <a:lnTo>
                  <a:pt x="171" y="11"/>
                </a:lnTo>
                <a:lnTo>
                  <a:pt x="171" y="9"/>
                </a:lnTo>
                <a:lnTo>
                  <a:pt x="171" y="11"/>
                </a:lnTo>
                <a:lnTo>
                  <a:pt x="172" y="11"/>
                </a:lnTo>
                <a:lnTo>
                  <a:pt x="174" y="11"/>
                </a:lnTo>
                <a:lnTo>
                  <a:pt x="176" y="11"/>
                </a:lnTo>
                <a:lnTo>
                  <a:pt x="178" y="11"/>
                </a:lnTo>
                <a:lnTo>
                  <a:pt x="178" y="13"/>
                </a:lnTo>
                <a:lnTo>
                  <a:pt x="180" y="15"/>
                </a:lnTo>
                <a:lnTo>
                  <a:pt x="178" y="15"/>
                </a:lnTo>
                <a:lnTo>
                  <a:pt x="180" y="15"/>
                </a:lnTo>
                <a:lnTo>
                  <a:pt x="180" y="17"/>
                </a:lnTo>
                <a:lnTo>
                  <a:pt x="180" y="19"/>
                </a:lnTo>
                <a:lnTo>
                  <a:pt x="182" y="19"/>
                </a:lnTo>
                <a:lnTo>
                  <a:pt x="184" y="21"/>
                </a:lnTo>
                <a:lnTo>
                  <a:pt x="186" y="21"/>
                </a:lnTo>
                <a:lnTo>
                  <a:pt x="186" y="23"/>
                </a:lnTo>
                <a:lnTo>
                  <a:pt x="188" y="23"/>
                </a:lnTo>
                <a:lnTo>
                  <a:pt x="190" y="23"/>
                </a:lnTo>
                <a:lnTo>
                  <a:pt x="192" y="23"/>
                </a:lnTo>
                <a:lnTo>
                  <a:pt x="192" y="21"/>
                </a:lnTo>
                <a:lnTo>
                  <a:pt x="194" y="21"/>
                </a:lnTo>
                <a:lnTo>
                  <a:pt x="194" y="23"/>
                </a:lnTo>
                <a:lnTo>
                  <a:pt x="195" y="23"/>
                </a:lnTo>
                <a:lnTo>
                  <a:pt x="197" y="23"/>
                </a:lnTo>
                <a:lnTo>
                  <a:pt x="197" y="21"/>
                </a:lnTo>
                <a:lnTo>
                  <a:pt x="199" y="21"/>
                </a:lnTo>
                <a:lnTo>
                  <a:pt x="201" y="21"/>
                </a:lnTo>
                <a:lnTo>
                  <a:pt x="201" y="19"/>
                </a:lnTo>
                <a:lnTo>
                  <a:pt x="203" y="19"/>
                </a:lnTo>
                <a:lnTo>
                  <a:pt x="201" y="19"/>
                </a:lnTo>
                <a:lnTo>
                  <a:pt x="201" y="21"/>
                </a:lnTo>
                <a:lnTo>
                  <a:pt x="203" y="21"/>
                </a:lnTo>
                <a:lnTo>
                  <a:pt x="205" y="21"/>
                </a:lnTo>
                <a:lnTo>
                  <a:pt x="205" y="23"/>
                </a:lnTo>
                <a:lnTo>
                  <a:pt x="207" y="23"/>
                </a:lnTo>
                <a:lnTo>
                  <a:pt x="207" y="21"/>
                </a:lnTo>
                <a:lnTo>
                  <a:pt x="209" y="21"/>
                </a:lnTo>
                <a:lnTo>
                  <a:pt x="211" y="23"/>
                </a:lnTo>
                <a:lnTo>
                  <a:pt x="213" y="23"/>
                </a:lnTo>
                <a:lnTo>
                  <a:pt x="213" y="25"/>
                </a:lnTo>
                <a:lnTo>
                  <a:pt x="215" y="25"/>
                </a:lnTo>
                <a:lnTo>
                  <a:pt x="217" y="25"/>
                </a:lnTo>
                <a:lnTo>
                  <a:pt x="218" y="25"/>
                </a:lnTo>
                <a:lnTo>
                  <a:pt x="218" y="27"/>
                </a:lnTo>
                <a:lnTo>
                  <a:pt x="220" y="27"/>
                </a:lnTo>
                <a:lnTo>
                  <a:pt x="220" y="29"/>
                </a:lnTo>
                <a:lnTo>
                  <a:pt x="222" y="29"/>
                </a:lnTo>
                <a:lnTo>
                  <a:pt x="222" y="27"/>
                </a:lnTo>
                <a:lnTo>
                  <a:pt x="224" y="27"/>
                </a:lnTo>
                <a:lnTo>
                  <a:pt x="224" y="25"/>
                </a:lnTo>
                <a:lnTo>
                  <a:pt x="224" y="27"/>
                </a:lnTo>
                <a:lnTo>
                  <a:pt x="226" y="27"/>
                </a:lnTo>
                <a:lnTo>
                  <a:pt x="226" y="29"/>
                </a:lnTo>
                <a:lnTo>
                  <a:pt x="228" y="29"/>
                </a:lnTo>
                <a:lnTo>
                  <a:pt x="230" y="29"/>
                </a:lnTo>
                <a:lnTo>
                  <a:pt x="230" y="31"/>
                </a:lnTo>
                <a:lnTo>
                  <a:pt x="232" y="31"/>
                </a:lnTo>
                <a:lnTo>
                  <a:pt x="234" y="31"/>
                </a:lnTo>
                <a:lnTo>
                  <a:pt x="236" y="31"/>
                </a:lnTo>
                <a:lnTo>
                  <a:pt x="238" y="31"/>
                </a:lnTo>
                <a:lnTo>
                  <a:pt x="238" y="32"/>
                </a:lnTo>
                <a:lnTo>
                  <a:pt x="240" y="32"/>
                </a:lnTo>
                <a:lnTo>
                  <a:pt x="240" y="34"/>
                </a:lnTo>
                <a:lnTo>
                  <a:pt x="242" y="34"/>
                </a:lnTo>
                <a:lnTo>
                  <a:pt x="243" y="34"/>
                </a:lnTo>
                <a:lnTo>
                  <a:pt x="243" y="32"/>
                </a:lnTo>
                <a:lnTo>
                  <a:pt x="245" y="32"/>
                </a:lnTo>
                <a:lnTo>
                  <a:pt x="247" y="32"/>
                </a:lnTo>
                <a:lnTo>
                  <a:pt x="249" y="32"/>
                </a:lnTo>
                <a:lnTo>
                  <a:pt x="251" y="32"/>
                </a:lnTo>
                <a:lnTo>
                  <a:pt x="251" y="34"/>
                </a:lnTo>
                <a:lnTo>
                  <a:pt x="253" y="34"/>
                </a:lnTo>
                <a:lnTo>
                  <a:pt x="253" y="36"/>
                </a:lnTo>
                <a:lnTo>
                  <a:pt x="255" y="36"/>
                </a:lnTo>
                <a:lnTo>
                  <a:pt x="257" y="38"/>
                </a:lnTo>
                <a:lnTo>
                  <a:pt x="257" y="40"/>
                </a:lnTo>
                <a:lnTo>
                  <a:pt x="259" y="40"/>
                </a:lnTo>
                <a:lnTo>
                  <a:pt x="259" y="42"/>
                </a:lnTo>
                <a:lnTo>
                  <a:pt x="259" y="44"/>
                </a:lnTo>
                <a:lnTo>
                  <a:pt x="261" y="44"/>
                </a:lnTo>
                <a:lnTo>
                  <a:pt x="261" y="46"/>
                </a:lnTo>
                <a:lnTo>
                  <a:pt x="263" y="46"/>
                </a:lnTo>
                <a:lnTo>
                  <a:pt x="263" y="48"/>
                </a:lnTo>
                <a:lnTo>
                  <a:pt x="265" y="48"/>
                </a:lnTo>
                <a:lnTo>
                  <a:pt x="266" y="48"/>
                </a:lnTo>
                <a:lnTo>
                  <a:pt x="266" y="50"/>
                </a:lnTo>
                <a:lnTo>
                  <a:pt x="268" y="50"/>
                </a:lnTo>
                <a:lnTo>
                  <a:pt x="270" y="50"/>
                </a:lnTo>
                <a:lnTo>
                  <a:pt x="270" y="52"/>
                </a:lnTo>
                <a:lnTo>
                  <a:pt x="270" y="54"/>
                </a:lnTo>
                <a:lnTo>
                  <a:pt x="270" y="55"/>
                </a:lnTo>
                <a:lnTo>
                  <a:pt x="268" y="55"/>
                </a:lnTo>
                <a:lnTo>
                  <a:pt x="268" y="57"/>
                </a:lnTo>
                <a:lnTo>
                  <a:pt x="270" y="57"/>
                </a:lnTo>
                <a:lnTo>
                  <a:pt x="270" y="59"/>
                </a:lnTo>
                <a:lnTo>
                  <a:pt x="270" y="61"/>
                </a:lnTo>
                <a:lnTo>
                  <a:pt x="272" y="61"/>
                </a:lnTo>
                <a:lnTo>
                  <a:pt x="272" y="63"/>
                </a:lnTo>
                <a:lnTo>
                  <a:pt x="272" y="65"/>
                </a:lnTo>
                <a:lnTo>
                  <a:pt x="274" y="65"/>
                </a:lnTo>
                <a:lnTo>
                  <a:pt x="274" y="67"/>
                </a:lnTo>
                <a:lnTo>
                  <a:pt x="276" y="67"/>
                </a:lnTo>
                <a:lnTo>
                  <a:pt x="276" y="69"/>
                </a:lnTo>
                <a:lnTo>
                  <a:pt x="278" y="69"/>
                </a:lnTo>
                <a:lnTo>
                  <a:pt x="278" y="71"/>
                </a:lnTo>
                <a:lnTo>
                  <a:pt x="280" y="71"/>
                </a:lnTo>
                <a:lnTo>
                  <a:pt x="280" y="73"/>
                </a:lnTo>
                <a:lnTo>
                  <a:pt x="282" y="75"/>
                </a:lnTo>
                <a:lnTo>
                  <a:pt x="282" y="77"/>
                </a:lnTo>
                <a:lnTo>
                  <a:pt x="284" y="77"/>
                </a:lnTo>
                <a:lnTo>
                  <a:pt x="284" y="79"/>
                </a:lnTo>
                <a:lnTo>
                  <a:pt x="286" y="79"/>
                </a:lnTo>
                <a:lnTo>
                  <a:pt x="286" y="80"/>
                </a:lnTo>
                <a:lnTo>
                  <a:pt x="288" y="80"/>
                </a:lnTo>
                <a:lnTo>
                  <a:pt x="288" y="82"/>
                </a:lnTo>
                <a:lnTo>
                  <a:pt x="289" y="84"/>
                </a:lnTo>
                <a:lnTo>
                  <a:pt x="289" y="86"/>
                </a:lnTo>
                <a:lnTo>
                  <a:pt x="291" y="86"/>
                </a:lnTo>
                <a:lnTo>
                  <a:pt x="293" y="86"/>
                </a:lnTo>
                <a:lnTo>
                  <a:pt x="293" y="88"/>
                </a:lnTo>
                <a:lnTo>
                  <a:pt x="295" y="88"/>
                </a:lnTo>
                <a:lnTo>
                  <a:pt x="295" y="90"/>
                </a:lnTo>
                <a:lnTo>
                  <a:pt x="297" y="90"/>
                </a:lnTo>
                <a:lnTo>
                  <a:pt x="297" y="92"/>
                </a:lnTo>
                <a:lnTo>
                  <a:pt x="299" y="92"/>
                </a:lnTo>
                <a:lnTo>
                  <a:pt x="299" y="94"/>
                </a:lnTo>
                <a:lnTo>
                  <a:pt x="301" y="94"/>
                </a:lnTo>
                <a:lnTo>
                  <a:pt x="301" y="96"/>
                </a:lnTo>
                <a:lnTo>
                  <a:pt x="303" y="96"/>
                </a:lnTo>
                <a:lnTo>
                  <a:pt x="303" y="98"/>
                </a:lnTo>
                <a:lnTo>
                  <a:pt x="305" y="98"/>
                </a:lnTo>
                <a:lnTo>
                  <a:pt x="305" y="100"/>
                </a:lnTo>
                <a:lnTo>
                  <a:pt x="305" y="102"/>
                </a:lnTo>
                <a:lnTo>
                  <a:pt x="307" y="102"/>
                </a:lnTo>
                <a:lnTo>
                  <a:pt x="307" y="103"/>
                </a:lnTo>
                <a:lnTo>
                  <a:pt x="309" y="103"/>
                </a:lnTo>
                <a:lnTo>
                  <a:pt x="309" y="105"/>
                </a:lnTo>
                <a:lnTo>
                  <a:pt x="309" y="107"/>
                </a:lnTo>
                <a:lnTo>
                  <a:pt x="309" y="109"/>
                </a:lnTo>
                <a:lnTo>
                  <a:pt x="311" y="109"/>
                </a:lnTo>
                <a:lnTo>
                  <a:pt x="311" y="111"/>
                </a:lnTo>
                <a:lnTo>
                  <a:pt x="311" y="113"/>
                </a:lnTo>
                <a:lnTo>
                  <a:pt x="313" y="113"/>
                </a:lnTo>
                <a:lnTo>
                  <a:pt x="314" y="113"/>
                </a:lnTo>
                <a:lnTo>
                  <a:pt x="314" y="115"/>
                </a:lnTo>
                <a:lnTo>
                  <a:pt x="316" y="115"/>
                </a:lnTo>
                <a:lnTo>
                  <a:pt x="316" y="117"/>
                </a:lnTo>
                <a:lnTo>
                  <a:pt x="318" y="117"/>
                </a:lnTo>
                <a:lnTo>
                  <a:pt x="318" y="119"/>
                </a:lnTo>
                <a:lnTo>
                  <a:pt x="320" y="119"/>
                </a:lnTo>
                <a:lnTo>
                  <a:pt x="320" y="121"/>
                </a:lnTo>
                <a:lnTo>
                  <a:pt x="322" y="121"/>
                </a:lnTo>
                <a:lnTo>
                  <a:pt x="322" y="123"/>
                </a:lnTo>
                <a:lnTo>
                  <a:pt x="324" y="123"/>
                </a:lnTo>
                <a:lnTo>
                  <a:pt x="324" y="125"/>
                </a:lnTo>
                <a:lnTo>
                  <a:pt x="324" y="127"/>
                </a:lnTo>
                <a:lnTo>
                  <a:pt x="326" y="127"/>
                </a:lnTo>
                <a:lnTo>
                  <a:pt x="326" y="128"/>
                </a:lnTo>
                <a:lnTo>
                  <a:pt x="326" y="130"/>
                </a:lnTo>
                <a:lnTo>
                  <a:pt x="326" y="132"/>
                </a:lnTo>
                <a:lnTo>
                  <a:pt x="326" y="134"/>
                </a:lnTo>
                <a:lnTo>
                  <a:pt x="326" y="136"/>
                </a:lnTo>
                <a:lnTo>
                  <a:pt x="326" y="138"/>
                </a:lnTo>
                <a:lnTo>
                  <a:pt x="326" y="140"/>
                </a:lnTo>
                <a:lnTo>
                  <a:pt x="326" y="142"/>
                </a:lnTo>
                <a:lnTo>
                  <a:pt x="326" y="144"/>
                </a:lnTo>
                <a:lnTo>
                  <a:pt x="326" y="146"/>
                </a:lnTo>
                <a:lnTo>
                  <a:pt x="328" y="146"/>
                </a:lnTo>
                <a:lnTo>
                  <a:pt x="328" y="148"/>
                </a:lnTo>
                <a:lnTo>
                  <a:pt x="330" y="148"/>
                </a:lnTo>
                <a:lnTo>
                  <a:pt x="330" y="150"/>
                </a:lnTo>
                <a:lnTo>
                  <a:pt x="330" y="151"/>
                </a:lnTo>
                <a:lnTo>
                  <a:pt x="332" y="151"/>
                </a:lnTo>
                <a:lnTo>
                  <a:pt x="332" y="153"/>
                </a:lnTo>
                <a:lnTo>
                  <a:pt x="334" y="153"/>
                </a:lnTo>
                <a:lnTo>
                  <a:pt x="334" y="155"/>
                </a:lnTo>
                <a:lnTo>
                  <a:pt x="336" y="155"/>
                </a:lnTo>
                <a:lnTo>
                  <a:pt x="336" y="157"/>
                </a:lnTo>
                <a:lnTo>
                  <a:pt x="337" y="157"/>
                </a:lnTo>
                <a:lnTo>
                  <a:pt x="337" y="159"/>
                </a:lnTo>
                <a:lnTo>
                  <a:pt x="339" y="159"/>
                </a:lnTo>
                <a:lnTo>
                  <a:pt x="339" y="161"/>
                </a:lnTo>
                <a:lnTo>
                  <a:pt x="341" y="161"/>
                </a:lnTo>
                <a:lnTo>
                  <a:pt x="341" y="163"/>
                </a:lnTo>
                <a:lnTo>
                  <a:pt x="341" y="165"/>
                </a:lnTo>
                <a:lnTo>
                  <a:pt x="343" y="165"/>
                </a:lnTo>
                <a:lnTo>
                  <a:pt x="343" y="167"/>
                </a:lnTo>
                <a:lnTo>
                  <a:pt x="345" y="167"/>
                </a:lnTo>
                <a:lnTo>
                  <a:pt x="345" y="169"/>
                </a:lnTo>
                <a:lnTo>
                  <a:pt x="347" y="169"/>
                </a:lnTo>
                <a:lnTo>
                  <a:pt x="347" y="171"/>
                </a:lnTo>
                <a:lnTo>
                  <a:pt x="349" y="171"/>
                </a:lnTo>
                <a:lnTo>
                  <a:pt x="349" y="173"/>
                </a:lnTo>
                <a:lnTo>
                  <a:pt x="351" y="173"/>
                </a:lnTo>
                <a:lnTo>
                  <a:pt x="351" y="174"/>
                </a:lnTo>
                <a:lnTo>
                  <a:pt x="353" y="174"/>
                </a:lnTo>
                <a:lnTo>
                  <a:pt x="355" y="174"/>
                </a:lnTo>
                <a:lnTo>
                  <a:pt x="355" y="176"/>
                </a:lnTo>
                <a:lnTo>
                  <a:pt x="357" y="176"/>
                </a:lnTo>
                <a:lnTo>
                  <a:pt x="357" y="178"/>
                </a:lnTo>
                <a:lnTo>
                  <a:pt x="359" y="178"/>
                </a:lnTo>
                <a:lnTo>
                  <a:pt x="359" y="180"/>
                </a:lnTo>
                <a:lnTo>
                  <a:pt x="360" y="180"/>
                </a:lnTo>
                <a:lnTo>
                  <a:pt x="362" y="180"/>
                </a:lnTo>
                <a:lnTo>
                  <a:pt x="362" y="182"/>
                </a:lnTo>
                <a:lnTo>
                  <a:pt x="364" y="182"/>
                </a:lnTo>
                <a:lnTo>
                  <a:pt x="364" y="184"/>
                </a:lnTo>
                <a:lnTo>
                  <a:pt x="366" y="184"/>
                </a:lnTo>
                <a:lnTo>
                  <a:pt x="366" y="186"/>
                </a:lnTo>
                <a:lnTo>
                  <a:pt x="366" y="188"/>
                </a:lnTo>
                <a:lnTo>
                  <a:pt x="368" y="190"/>
                </a:lnTo>
                <a:lnTo>
                  <a:pt x="368" y="192"/>
                </a:lnTo>
                <a:lnTo>
                  <a:pt x="368" y="194"/>
                </a:lnTo>
                <a:lnTo>
                  <a:pt x="370" y="194"/>
                </a:lnTo>
                <a:lnTo>
                  <a:pt x="372" y="194"/>
                </a:lnTo>
                <a:lnTo>
                  <a:pt x="372" y="196"/>
                </a:lnTo>
                <a:lnTo>
                  <a:pt x="372" y="198"/>
                </a:lnTo>
                <a:lnTo>
                  <a:pt x="374" y="198"/>
                </a:lnTo>
                <a:lnTo>
                  <a:pt x="374" y="199"/>
                </a:lnTo>
                <a:lnTo>
                  <a:pt x="372" y="199"/>
                </a:lnTo>
                <a:lnTo>
                  <a:pt x="372" y="201"/>
                </a:lnTo>
                <a:lnTo>
                  <a:pt x="374" y="201"/>
                </a:lnTo>
                <a:lnTo>
                  <a:pt x="374" y="203"/>
                </a:lnTo>
                <a:lnTo>
                  <a:pt x="376" y="207"/>
                </a:lnTo>
                <a:lnTo>
                  <a:pt x="376" y="211"/>
                </a:lnTo>
                <a:lnTo>
                  <a:pt x="378" y="213"/>
                </a:lnTo>
                <a:lnTo>
                  <a:pt x="380" y="215"/>
                </a:lnTo>
                <a:lnTo>
                  <a:pt x="384" y="219"/>
                </a:lnTo>
                <a:lnTo>
                  <a:pt x="387" y="221"/>
                </a:lnTo>
                <a:lnTo>
                  <a:pt x="387" y="222"/>
                </a:lnTo>
                <a:lnTo>
                  <a:pt x="387" y="226"/>
                </a:lnTo>
                <a:lnTo>
                  <a:pt x="387" y="230"/>
                </a:lnTo>
                <a:lnTo>
                  <a:pt x="387" y="232"/>
                </a:lnTo>
                <a:lnTo>
                  <a:pt x="389" y="236"/>
                </a:lnTo>
                <a:lnTo>
                  <a:pt x="393" y="238"/>
                </a:lnTo>
                <a:lnTo>
                  <a:pt x="393" y="240"/>
                </a:lnTo>
                <a:lnTo>
                  <a:pt x="393" y="242"/>
                </a:lnTo>
                <a:lnTo>
                  <a:pt x="391" y="244"/>
                </a:lnTo>
                <a:lnTo>
                  <a:pt x="389" y="244"/>
                </a:lnTo>
                <a:lnTo>
                  <a:pt x="387" y="244"/>
                </a:lnTo>
                <a:lnTo>
                  <a:pt x="385" y="246"/>
                </a:lnTo>
                <a:lnTo>
                  <a:pt x="385" y="247"/>
                </a:lnTo>
                <a:lnTo>
                  <a:pt x="384" y="247"/>
                </a:lnTo>
                <a:lnTo>
                  <a:pt x="382" y="249"/>
                </a:lnTo>
                <a:lnTo>
                  <a:pt x="382" y="251"/>
                </a:lnTo>
                <a:lnTo>
                  <a:pt x="382" y="253"/>
                </a:lnTo>
                <a:lnTo>
                  <a:pt x="382" y="255"/>
                </a:lnTo>
                <a:lnTo>
                  <a:pt x="380" y="257"/>
                </a:lnTo>
                <a:lnTo>
                  <a:pt x="376" y="259"/>
                </a:lnTo>
                <a:lnTo>
                  <a:pt x="374" y="261"/>
                </a:lnTo>
                <a:lnTo>
                  <a:pt x="372" y="261"/>
                </a:lnTo>
                <a:lnTo>
                  <a:pt x="372" y="263"/>
                </a:lnTo>
                <a:lnTo>
                  <a:pt x="370" y="263"/>
                </a:lnTo>
                <a:lnTo>
                  <a:pt x="370" y="265"/>
                </a:lnTo>
                <a:lnTo>
                  <a:pt x="368" y="265"/>
                </a:lnTo>
                <a:lnTo>
                  <a:pt x="368" y="267"/>
                </a:lnTo>
                <a:lnTo>
                  <a:pt x="366" y="267"/>
                </a:lnTo>
                <a:lnTo>
                  <a:pt x="366" y="269"/>
                </a:lnTo>
                <a:lnTo>
                  <a:pt x="366" y="270"/>
                </a:lnTo>
                <a:lnTo>
                  <a:pt x="364" y="270"/>
                </a:lnTo>
                <a:lnTo>
                  <a:pt x="364" y="272"/>
                </a:lnTo>
                <a:lnTo>
                  <a:pt x="366" y="272"/>
                </a:lnTo>
                <a:lnTo>
                  <a:pt x="366" y="274"/>
                </a:lnTo>
                <a:lnTo>
                  <a:pt x="366" y="276"/>
                </a:lnTo>
                <a:lnTo>
                  <a:pt x="368" y="276"/>
                </a:lnTo>
                <a:lnTo>
                  <a:pt x="368" y="278"/>
                </a:lnTo>
                <a:lnTo>
                  <a:pt x="368" y="280"/>
                </a:lnTo>
                <a:lnTo>
                  <a:pt x="370" y="280"/>
                </a:lnTo>
                <a:lnTo>
                  <a:pt x="372" y="282"/>
                </a:lnTo>
                <a:lnTo>
                  <a:pt x="372" y="284"/>
                </a:lnTo>
                <a:lnTo>
                  <a:pt x="370" y="284"/>
                </a:lnTo>
                <a:lnTo>
                  <a:pt x="368" y="286"/>
                </a:lnTo>
                <a:lnTo>
                  <a:pt x="368" y="288"/>
                </a:lnTo>
                <a:lnTo>
                  <a:pt x="366" y="288"/>
                </a:lnTo>
                <a:lnTo>
                  <a:pt x="364" y="290"/>
                </a:lnTo>
                <a:lnTo>
                  <a:pt x="362" y="292"/>
                </a:lnTo>
                <a:lnTo>
                  <a:pt x="359" y="294"/>
                </a:lnTo>
                <a:lnTo>
                  <a:pt x="357" y="294"/>
                </a:lnTo>
                <a:lnTo>
                  <a:pt x="353" y="297"/>
                </a:lnTo>
                <a:lnTo>
                  <a:pt x="349" y="299"/>
                </a:lnTo>
                <a:lnTo>
                  <a:pt x="347" y="299"/>
                </a:lnTo>
                <a:lnTo>
                  <a:pt x="343" y="299"/>
                </a:lnTo>
                <a:lnTo>
                  <a:pt x="337" y="297"/>
                </a:lnTo>
                <a:lnTo>
                  <a:pt x="336" y="299"/>
                </a:lnTo>
                <a:lnTo>
                  <a:pt x="334" y="301"/>
                </a:lnTo>
                <a:lnTo>
                  <a:pt x="332" y="301"/>
                </a:lnTo>
                <a:lnTo>
                  <a:pt x="330" y="301"/>
                </a:lnTo>
                <a:lnTo>
                  <a:pt x="328" y="303"/>
                </a:lnTo>
                <a:lnTo>
                  <a:pt x="326" y="303"/>
                </a:lnTo>
                <a:lnTo>
                  <a:pt x="324" y="305"/>
                </a:lnTo>
                <a:lnTo>
                  <a:pt x="322" y="305"/>
                </a:lnTo>
                <a:lnTo>
                  <a:pt x="322" y="307"/>
                </a:lnTo>
                <a:lnTo>
                  <a:pt x="322" y="309"/>
                </a:lnTo>
                <a:lnTo>
                  <a:pt x="324" y="311"/>
                </a:lnTo>
                <a:lnTo>
                  <a:pt x="324" y="313"/>
                </a:lnTo>
                <a:lnTo>
                  <a:pt x="324" y="315"/>
                </a:lnTo>
                <a:lnTo>
                  <a:pt x="326" y="317"/>
                </a:lnTo>
                <a:lnTo>
                  <a:pt x="326" y="318"/>
                </a:lnTo>
                <a:lnTo>
                  <a:pt x="326" y="320"/>
                </a:lnTo>
                <a:lnTo>
                  <a:pt x="324" y="322"/>
                </a:lnTo>
                <a:lnTo>
                  <a:pt x="322" y="324"/>
                </a:lnTo>
                <a:lnTo>
                  <a:pt x="322" y="326"/>
                </a:lnTo>
                <a:lnTo>
                  <a:pt x="322" y="328"/>
                </a:lnTo>
                <a:lnTo>
                  <a:pt x="322" y="330"/>
                </a:lnTo>
                <a:lnTo>
                  <a:pt x="320" y="332"/>
                </a:lnTo>
                <a:lnTo>
                  <a:pt x="318" y="336"/>
                </a:lnTo>
                <a:lnTo>
                  <a:pt x="318" y="340"/>
                </a:lnTo>
                <a:lnTo>
                  <a:pt x="314" y="342"/>
                </a:lnTo>
                <a:lnTo>
                  <a:pt x="313" y="343"/>
                </a:lnTo>
                <a:lnTo>
                  <a:pt x="313" y="345"/>
                </a:lnTo>
                <a:lnTo>
                  <a:pt x="313" y="347"/>
                </a:lnTo>
                <a:lnTo>
                  <a:pt x="313" y="349"/>
                </a:lnTo>
                <a:lnTo>
                  <a:pt x="314" y="349"/>
                </a:lnTo>
                <a:lnTo>
                  <a:pt x="314" y="351"/>
                </a:lnTo>
                <a:lnTo>
                  <a:pt x="316" y="351"/>
                </a:lnTo>
                <a:lnTo>
                  <a:pt x="318" y="351"/>
                </a:lnTo>
                <a:lnTo>
                  <a:pt x="318" y="349"/>
                </a:lnTo>
                <a:lnTo>
                  <a:pt x="318" y="351"/>
                </a:lnTo>
                <a:lnTo>
                  <a:pt x="320" y="351"/>
                </a:lnTo>
                <a:lnTo>
                  <a:pt x="320" y="353"/>
                </a:lnTo>
                <a:lnTo>
                  <a:pt x="320" y="355"/>
                </a:lnTo>
                <a:lnTo>
                  <a:pt x="320" y="357"/>
                </a:lnTo>
                <a:lnTo>
                  <a:pt x="320" y="359"/>
                </a:lnTo>
                <a:lnTo>
                  <a:pt x="320" y="361"/>
                </a:lnTo>
                <a:lnTo>
                  <a:pt x="322" y="361"/>
                </a:lnTo>
                <a:lnTo>
                  <a:pt x="322" y="363"/>
                </a:lnTo>
                <a:lnTo>
                  <a:pt x="324" y="363"/>
                </a:lnTo>
                <a:lnTo>
                  <a:pt x="326" y="363"/>
                </a:lnTo>
                <a:lnTo>
                  <a:pt x="328" y="363"/>
                </a:lnTo>
                <a:lnTo>
                  <a:pt x="328" y="365"/>
                </a:lnTo>
                <a:lnTo>
                  <a:pt x="330" y="365"/>
                </a:lnTo>
                <a:lnTo>
                  <a:pt x="332" y="365"/>
                </a:lnTo>
                <a:lnTo>
                  <a:pt x="334" y="366"/>
                </a:lnTo>
                <a:lnTo>
                  <a:pt x="334" y="368"/>
                </a:lnTo>
                <a:lnTo>
                  <a:pt x="336" y="368"/>
                </a:lnTo>
                <a:lnTo>
                  <a:pt x="337" y="368"/>
                </a:lnTo>
                <a:lnTo>
                  <a:pt x="339" y="368"/>
                </a:lnTo>
                <a:lnTo>
                  <a:pt x="341" y="368"/>
                </a:lnTo>
                <a:lnTo>
                  <a:pt x="341" y="366"/>
                </a:lnTo>
                <a:lnTo>
                  <a:pt x="343" y="366"/>
                </a:lnTo>
                <a:lnTo>
                  <a:pt x="345" y="366"/>
                </a:lnTo>
                <a:lnTo>
                  <a:pt x="345" y="365"/>
                </a:lnTo>
                <a:lnTo>
                  <a:pt x="347" y="365"/>
                </a:lnTo>
                <a:lnTo>
                  <a:pt x="349" y="363"/>
                </a:lnTo>
                <a:lnTo>
                  <a:pt x="351" y="361"/>
                </a:lnTo>
                <a:lnTo>
                  <a:pt x="351" y="359"/>
                </a:lnTo>
                <a:lnTo>
                  <a:pt x="353" y="359"/>
                </a:lnTo>
                <a:lnTo>
                  <a:pt x="353" y="357"/>
                </a:lnTo>
                <a:lnTo>
                  <a:pt x="355" y="357"/>
                </a:lnTo>
                <a:lnTo>
                  <a:pt x="357" y="357"/>
                </a:lnTo>
                <a:lnTo>
                  <a:pt x="359" y="357"/>
                </a:lnTo>
                <a:lnTo>
                  <a:pt x="359" y="359"/>
                </a:lnTo>
                <a:lnTo>
                  <a:pt x="359" y="361"/>
                </a:lnTo>
                <a:lnTo>
                  <a:pt x="359" y="363"/>
                </a:lnTo>
                <a:lnTo>
                  <a:pt x="359" y="365"/>
                </a:lnTo>
                <a:lnTo>
                  <a:pt x="359" y="366"/>
                </a:lnTo>
                <a:lnTo>
                  <a:pt x="359" y="368"/>
                </a:lnTo>
                <a:lnTo>
                  <a:pt x="360" y="368"/>
                </a:lnTo>
                <a:lnTo>
                  <a:pt x="360" y="370"/>
                </a:lnTo>
                <a:lnTo>
                  <a:pt x="360" y="372"/>
                </a:lnTo>
                <a:lnTo>
                  <a:pt x="360" y="374"/>
                </a:lnTo>
                <a:lnTo>
                  <a:pt x="360" y="376"/>
                </a:lnTo>
                <a:lnTo>
                  <a:pt x="359" y="378"/>
                </a:lnTo>
                <a:lnTo>
                  <a:pt x="359" y="380"/>
                </a:lnTo>
                <a:lnTo>
                  <a:pt x="360" y="380"/>
                </a:lnTo>
                <a:lnTo>
                  <a:pt x="362" y="380"/>
                </a:lnTo>
                <a:lnTo>
                  <a:pt x="362" y="382"/>
                </a:lnTo>
                <a:lnTo>
                  <a:pt x="364" y="382"/>
                </a:lnTo>
                <a:lnTo>
                  <a:pt x="364" y="384"/>
                </a:lnTo>
                <a:lnTo>
                  <a:pt x="366" y="384"/>
                </a:lnTo>
                <a:lnTo>
                  <a:pt x="366" y="386"/>
                </a:lnTo>
                <a:lnTo>
                  <a:pt x="368" y="386"/>
                </a:lnTo>
                <a:lnTo>
                  <a:pt x="368" y="388"/>
                </a:lnTo>
                <a:lnTo>
                  <a:pt x="370" y="388"/>
                </a:lnTo>
                <a:lnTo>
                  <a:pt x="370" y="390"/>
                </a:lnTo>
                <a:lnTo>
                  <a:pt x="372" y="390"/>
                </a:lnTo>
                <a:lnTo>
                  <a:pt x="374" y="390"/>
                </a:lnTo>
                <a:lnTo>
                  <a:pt x="374" y="388"/>
                </a:lnTo>
                <a:lnTo>
                  <a:pt x="376" y="388"/>
                </a:lnTo>
                <a:lnTo>
                  <a:pt x="378" y="388"/>
                </a:lnTo>
                <a:lnTo>
                  <a:pt x="380" y="388"/>
                </a:lnTo>
                <a:lnTo>
                  <a:pt x="380" y="386"/>
                </a:lnTo>
                <a:lnTo>
                  <a:pt x="380" y="388"/>
                </a:lnTo>
                <a:lnTo>
                  <a:pt x="382" y="388"/>
                </a:lnTo>
                <a:lnTo>
                  <a:pt x="384" y="388"/>
                </a:lnTo>
                <a:lnTo>
                  <a:pt x="382" y="390"/>
                </a:lnTo>
                <a:lnTo>
                  <a:pt x="382" y="391"/>
                </a:lnTo>
                <a:lnTo>
                  <a:pt x="384" y="393"/>
                </a:lnTo>
                <a:lnTo>
                  <a:pt x="384" y="395"/>
                </a:lnTo>
                <a:lnTo>
                  <a:pt x="385" y="397"/>
                </a:lnTo>
                <a:lnTo>
                  <a:pt x="389" y="399"/>
                </a:lnTo>
                <a:lnTo>
                  <a:pt x="391" y="401"/>
                </a:lnTo>
                <a:lnTo>
                  <a:pt x="395" y="403"/>
                </a:lnTo>
                <a:lnTo>
                  <a:pt x="397" y="405"/>
                </a:lnTo>
                <a:lnTo>
                  <a:pt x="399" y="405"/>
                </a:lnTo>
                <a:lnTo>
                  <a:pt x="399" y="407"/>
                </a:lnTo>
                <a:lnTo>
                  <a:pt x="401" y="407"/>
                </a:lnTo>
                <a:lnTo>
                  <a:pt x="401" y="409"/>
                </a:lnTo>
                <a:lnTo>
                  <a:pt x="403" y="411"/>
                </a:lnTo>
                <a:lnTo>
                  <a:pt x="403" y="413"/>
                </a:lnTo>
                <a:lnTo>
                  <a:pt x="403" y="414"/>
                </a:lnTo>
                <a:lnTo>
                  <a:pt x="401" y="416"/>
                </a:lnTo>
                <a:lnTo>
                  <a:pt x="399" y="416"/>
                </a:lnTo>
                <a:lnTo>
                  <a:pt x="397" y="418"/>
                </a:lnTo>
                <a:lnTo>
                  <a:pt x="397" y="420"/>
                </a:lnTo>
                <a:lnTo>
                  <a:pt x="395" y="420"/>
                </a:lnTo>
                <a:lnTo>
                  <a:pt x="393" y="420"/>
                </a:lnTo>
                <a:lnTo>
                  <a:pt x="391" y="420"/>
                </a:lnTo>
                <a:lnTo>
                  <a:pt x="387" y="418"/>
                </a:lnTo>
                <a:lnTo>
                  <a:pt x="385" y="420"/>
                </a:lnTo>
                <a:lnTo>
                  <a:pt x="384" y="420"/>
                </a:lnTo>
                <a:lnTo>
                  <a:pt x="382" y="420"/>
                </a:lnTo>
                <a:lnTo>
                  <a:pt x="380" y="420"/>
                </a:lnTo>
                <a:lnTo>
                  <a:pt x="380" y="422"/>
                </a:lnTo>
                <a:lnTo>
                  <a:pt x="382" y="426"/>
                </a:lnTo>
                <a:lnTo>
                  <a:pt x="384" y="430"/>
                </a:lnTo>
                <a:lnTo>
                  <a:pt x="385" y="434"/>
                </a:lnTo>
                <a:lnTo>
                  <a:pt x="387" y="438"/>
                </a:lnTo>
                <a:lnTo>
                  <a:pt x="391" y="441"/>
                </a:lnTo>
                <a:lnTo>
                  <a:pt x="393" y="447"/>
                </a:lnTo>
                <a:lnTo>
                  <a:pt x="395" y="453"/>
                </a:lnTo>
                <a:lnTo>
                  <a:pt x="397" y="461"/>
                </a:lnTo>
                <a:lnTo>
                  <a:pt x="395" y="461"/>
                </a:lnTo>
                <a:lnTo>
                  <a:pt x="395" y="462"/>
                </a:lnTo>
                <a:lnTo>
                  <a:pt x="395" y="464"/>
                </a:lnTo>
                <a:lnTo>
                  <a:pt x="395" y="466"/>
                </a:lnTo>
                <a:lnTo>
                  <a:pt x="395" y="468"/>
                </a:lnTo>
                <a:lnTo>
                  <a:pt x="395" y="470"/>
                </a:lnTo>
                <a:lnTo>
                  <a:pt x="395" y="472"/>
                </a:lnTo>
                <a:lnTo>
                  <a:pt x="395" y="474"/>
                </a:lnTo>
                <a:lnTo>
                  <a:pt x="395" y="476"/>
                </a:lnTo>
                <a:lnTo>
                  <a:pt x="395" y="478"/>
                </a:lnTo>
                <a:lnTo>
                  <a:pt x="395" y="480"/>
                </a:lnTo>
                <a:lnTo>
                  <a:pt x="397" y="480"/>
                </a:lnTo>
                <a:lnTo>
                  <a:pt x="395" y="480"/>
                </a:lnTo>
                <a:lnTo>
                  <a:pt x="393" y="480"/>
                </a:lnTo>
                <a:lnTo>
                  <a:pt x="391" y="478"/>
                </a:lnTo>
                <a:lnTo>
                  <a:pt x="389" y="478"/>
                </a:lnTo>
                <a:lnTo>
                  <a:pt x="387" y="478"/>
                </a:lnTo>
                <a:lnTo>
                  <a:pt x="387" y="476"/>
                </a:lnTo>
                <a:lnTo>
                  <a:pt x="385" y="476"/>
                </a:lnTo>
                <a:lnTo>
                  <a:pt x="384" y="476"/>
                </a:lnTo>
                <a:lnTo>
                  <a:pt x="382" y="474"/>
                </a:lnTo>
                <a:lnTo>
                  <a:pt x="380" y="474"/>
                </a:lnTo>
                <a:lnTo>
                  <a:pt x="378" y="474"/>
                </a:lnTo>
                <a:lnTo>
                  <a:pt x="378" y="472"/>
                </a:lnTo>
                <a:lnTo>
                  <a:pt x="376" y="472"/>
                </a:lnTo>
                <a:lnTo>
                  <a:pt x="374" y="472"/>
                </a:lnTo>
                <a:lnTo>
                  <a:pt x="374" y="470"/>
                </a:lnTo>
                <a:lnTo>
                  <a:pt x="372" y="470"/>
                </a:lnTo>
                <a:lnTo>
                  <a:pt x="372" y="468"/>
                </a:lnTo>
                <a:lnTo>
                  <a:pt x="370" y="468"/>
                </a:lnTo>
                <a:lnTo>
                  <a:pt x="368" y="468"/>
                </a:lnTo>
                <a:lnTo>
                  <a:pt x="368" y="466"/>
                </a:lnTo>
                <a:lnTo>
                  <a:pt x="366" y="466"/>
                </a:lnTo>
                <a:lnTo>
                  <a:pt x="366" y="464"/>
                </a:lnTo>
                <a:lnTo>
                  <a:pt x="364" y="464"/>
                </a:lnTo>
                <a:lnTo>
                  <a:pt x="362" y="464"/>
                </a:lnTo>
                <a:lnTo>
                  <a:pt x="362" y="462"/>
                </a:lnTo>
                <a:lnTo>
                  <a:pt x="360" y="462"/>
                </a:lnTo>
                <a:lnTo>
                  <a:pt x="360" y="461"/>
                </a:lnTo>
                <a:lnTo>
                  <a:pt x="359" y="461"/>
                </a:lnTo>
                <a:lnTo>
                  <a:pt x="357" y="461"/>
                </a:lnTo>
                <a:lnTo>
                  <a:pt x="357" y="459"/>
                </a:lnTo>
                <a:lnTo>
                  <a:pt x="355" y="459"/>
                </a:lnTo>
                <a:lnTo>
                  <a:pt x="355" y="457"/>
                </a:lnTo>
                <a:lnTo>
                  <a:pt x="353" y="457"/>
                </a:lnTo>
                <a:lnTo>
                  <a:pt x="351" y="457"/>
                </a:lnTo>
                <a:lnTo>
                  <a:pt x="351" y="459"/>
                </a:lnTo>
                <a:lnTo>
                  <a:pt x="351" y="461"/>
                </a:lnTo>
                <a:lnTo>
                  <a:pt x="349" y="461"/>
                </a:lnTo>
                <a:lnTo>
                  <a:pt x="349" y="462"/>
                </a:lnTo>
                <a:lnTo>
                  <a:pt x="349" y="464"/>
                </a:lnTo>
                <a:lnTo>
                  <a:pt x="347" y="464"/>
                </a:lnTo>
                <a:lnTo>
                  <a:pt x="347" y="466"/>
                </a:lnTo>
                <a:lnTo>
                  <a:pt x="347" y="468"/>
                </a:lnTo>
                <a:lnTo>
                  <a:pt x="345" y="468"/>
                </a:lnTo>
                <a:lnTo>
                  <a:pt x="345" y="470"/>
                </a:lnTo>
                <a:lnTo>
                  <a:pt x="345" y="472"/>
                </a:lnTo>
                <a:lnTo>
                  <a:pt x="343" y="472"/>
                </a:lnTo>
                <a:lnTo>
                  <a:pt x="343" y="474"/>
                </a:lnTo>
                <a:lnTo>
                  <a:pt x="343" y="476"/>
                </a:lnTo>
                <a:lnTo>
                  <a:pt x="341" y="476"/>
                </a:lnTo>
                <a:lnTo>
                  <a:pt x="341" y="478"/>
                </a:lnTo>
                <a:lnTo>
                  <a:pt x="339" y="478"/>
                </a:lnTo>
                <a:lnTo>
                  <a:pt x="339" y="480"/>
                </a:lnTo>
                <a:lnTo>
                  <a:pt x="337" y="480"/>
                </a:lnTo>
                <a:lnTo>
                  <a:pt x="337" y="482"/>
                </a:lnTo>
                <a:lnTo>
                  <a:pt x="337" y="480"/>
                </a:lnTo>
                <a:lnTo>
                  <a:pt x="337" y="478"/>
                </a:lnTo>
                <a:lnTo>
                  <a:pt x="336" y="478"/>
                </a:lnTo>
                <a:lnTo>
                  <a:pt x="336" y="476"/>
                </a:lnTo>
                <a:lnTo>
                  <a:pt x="334" y="476"/>
                </a:lnTo>
                <a:lnTo>
                  <a:pt x="334" y="474"/>
                </a:lnTo>
                <a:lnTo>
                  <a:pt x="334" y="472"/>
                </a:lnTo>
                <a:lnTo>
                  <a:pt x="332" y="472"/>
                </a:lnTo>
                <a:lnTo>
                  <a:pt x="330" y="472"/>
                </a:lnTo>
                <a:lnTo>
                  <a:pt x="328" y="472"/>
                </a:lnTo>
                <a:lnTo>
                  <a:pt x="328" y="470"/>
                </a:lnTo>
                <a:lnTo>
                  <a:pt x="326" y="470"/>
                </a:lnTo>
                <a:lnTo>
                  <a:pt x="324" y="470"/>
                </a:lnTo>
                <a:lnTo>
                  <a:pt x="324" y="468"/>
                </a:lnTo>
                <a:lnTo>
                  <a:pt x="322" y="468"/>
                </a:lnTo>
                <a:lnTo>
                  <a:pt x="320" y="468"/>
                </a:lnTo>
                <a:lnTo>
                  <a:pt x="320" y="470"/>
                </a:lnTo>
                <a:lnTo>
                  <a:pt x="318" y="470"/>
                </a:lnTo>
                <a:lnTo>
                  <a:pt x="316" y="470"/>
                </a:lnTo>
                <a:lnTo>
                  <a:pt x="314" y="470"/>
                </a:lnTo>
                <a:lnTo>
                  <a:pt x="313" y="470"/>
                </a:lnTo>
                <a:lnTo>
                  <a:pt x="313" y="472"/>
                </a:lnTo>
                <a:lnTo>
                  <a:pt x="311" y="472"/>
                </a:lnTo>
                <a:lnTo>
                  <a:pt x="309" y="472"/>
                </a:lnTo>
                <a:lnTo>
                  <a:pt x="307" y="472"/>
                </a:lnTo>
                <a:lnTo>
                  <a:pt x="307" y="474"/>
                </a:lnTo>
                <a:lnTo>
                  <a:pt x="305" y="474"/>
                </a:lnTo>
                <a:lnTo>
                  <a:pt x="303" y="474"/>
                </a:lnTo>
                <a:lnTo>
                  <a:pt x="303" y="476"/>
                </a:lnTo>
                <a:lnTo>
                  <a:pt x="301" y="476"/>
                </a:lnTo>
                <a:lnTo>
                  <a:pt x="301" y="478"/>
                </a:lnTo>
                <a:lnTo>
                  <a:pt x="299" y="478"/>
                </a:lnTo>
                <a:lnTo>
                  <a:pt x="297" y="478"/>
                </a:lnTo>
                <a:lnTo>
                  <a:pt x="297" y="480"/>
                </a:lnTo>
                <a:lnTo>
                  <a:pt x="295" y="480"/>
                </a:lnTo>
                <a:lnTo>
                  <a:pt x="295" y="482"/>
                </a:lnTo>
                <a:lnTo>
                  <a:pt x="293" y="482"/>
                </a:lnTo>
                <a:lnTo>
                  <a:pt x="291" y="482"/>
                </a:lnTo>
                <a:lnTo>
                  <a:pt x="291" y="484"/>
                </a:lnTo>
                <a:lnTo>
                  <a:pt x="289" y="484"/>
                </a:lnTo>
                <a:lnTo>
                  <a:pt x="289" y="485"/>
                </a:lnTo>
                <a:lnTo>
                  <a:pt x="288" y="485"/>
                </a:lnTo>
                <a:lnTo>
                  <a:pt x="286" y="485"/>
                </a:lnTo>
                <a:lnTo>
                  <a:pt x="286" y="487"/>
                </a:lnTo>
                <a:lnTo>
                  <a:pt x="284" y="487"/>
                </a:lnTo>
                <a:lnTo>
                  <a:pt x="284" y="489"/>
                </a:lnTo>
                <a:lnTo>
                  <a:pt x="282" y="489"/>
                </a:lnTo>
                <a:lnTo>
                  <a:pt x="280" y="489"/>
                </a:lnTo>
                <a:lnTo>
                  <a:pt x="280" y="491"/>
                </a:lnTo>
                <a:lnTo>
                  <a:pt x="278" y="491"/>
                </a:lnTo>
                <a:lnTo>
                  <a:pt x="276" y="491"/>
                </a:lnTo>
                <a:lnTo>
                  <a:pt x="276" y="493"/>
                </a:lnTo>
                <a:lnTo>
                  <a:pt x="274" y="493"/>
                </a:lnTo>
                <a:lnTo>
                  <a:pt x="274" y="495"/>
                </a:lnTo>
                <a:lnTo>
                  <a:pt x="272" y="495"/>
                </a:lnTo>
                <a:lnTo>
                  <a:pt x="270" y="495"/>
                </a:lnTo>
                <a:lnTo>
                  <a:pt x="270" y="497"/>
                </a:lnTo>
                <a:lnTo>
                  <a:pt x="268" y="497"/>
                </a:lnTo>
                <a:lnTo>
                  <a:pt x="268" y="499"/>
                </a:lnTo>
                <a:lnTo>
                  <a:pt x="266" y="499"/>
                </a:lnTo>
                <a:lnTo>
                  <a:pt x="265" y="499"/>
                </a:lnTo>
                <a:lnTo>
                  <a:pt x="265" y="501"/>
                </a:lnTo>
                <a:lnTo>
                  <a:pt x="263" y="501"/>
                </a:lnTo>
                <a:lnTo>
                  <a:pt x="261" y="501"/>
                </a:lnTo>
                <a:lnTo>
                  <a:pt x="261" y="499"/>
                </a:lnTo>
                <a:lnTo>
                  <a:pt x="259" y="499"/>
                </a:lnTo>
                <a:lnTo>
                  <a:pt x="257" y="499"/>
                </a:lnTo>
                <a:lnTo>
                  <a:pt x="257" y="497"/>
                </a:lnTo>
                <a:lnTo>
                  <a:pt x="255" y="497"/>
                </a:lnTo>
                <a:lnTo>
                  <a:pt x="255" y="495"/>
                </a:lnTo>
                <a:lnTo>
                  <a:pt x="253" y="495"/>
                </a:lnTo>
                <a:lnTo>
                  <a:pt x="253" y="493"/>
                </a:lnTo>
                <a:lnTo>
                  <a:pt x="253" y="491"/>
                </a:lnTo>
                <a:lnTo>
                  <a:pt x="253" y="489"/>
                </a:lnTo>
                <a:lnTo>
                  <a:pt x="253" y="487"/>
                </a:lnTo>
                <a:lnTo>
                  <a:pt x="253" y="485"/>
                </a:lnTo>
                <a:lnTo>
                  <a:pt x="253" y="484"/>
                </a:lnTo>
                <a:lnTo>
                  <a:pt x="253" y="482"/>
                </a:lnTo>
                <a:lnTo>
                  <a:pt x="253" y="480"/>
                </a:lnTo>
                <a:lnTo>
                  <a:pt x="251" y="480"/>
                </a:lnTo>
                <a:lnTo>
                  <a:pt x="251" y="478"/>
                </a:lnTo>
                <a:lnTo>
                  <a:pt x="249" y="478"/>
                </a:lnTo>
                <a:lnTo>
                  <a:pt x="247" y="478"/>
                </a:lnTo>
                <a:lnTo>
                  <a:pt x="247" y="476"/>
                </a:lnTo>
                <a:lnTo>
                  <a:pt x="245" y="476"/>
                </a:lnTo>
                <a:lnTo>
                  <a:pt x="245" y="474"/>
                </a:lnTo>
                <a:lnTo>
                  <a:pt x="243" y="474"/>
                </a:lnTo>
                <a:lnTo>
                  <a:pt x="242" y="474"/>
                </a:lnTo>
                <a:lnTo>
                  <a:pt x="240" y="474"/>
                </a:lnTo>
                <a:lnTo>
                  <a:pt x="240" y="476"/>
                </a:lnTo>
                <a:lnTo>
                  <a:pt x="238" y="476"/>
                </a:lnTo>
                <a:lnTo>
                  <a:pt x="236" y="476"/>
                </a:lnTo>
                <a:lnTo>
                  <a:pt x="234" y="476"/>
                </a:lnTo>
                <a:lnTo>
                  <a:pt x="234" y="478"/>
                </a:lnTo>
                <a:lnTo>
                  <a:pt x="232" y="478"/>
                </a:lnTo>
                <a:lnTo>
                  <a:pt x="234" y="478"/>
                </a:lnTo>
                <a:lnTo>
                  <a:pt x="234" y="476"/>
                </a:lnTo>
                <a:lnTo>
                  <a:pt x="234" y="474"/>
                </a:lnTo>
                <a:lnTo>
                  <a:pt x="232" y="474"/>
                </a:lnTo>
                <a:lnTo>
                  <a:pt x="230" y="474"/>
                </a:lnTo>
                <a:lnTo>
                  <a:pt x="230" y="476"/>
                </a:lnTo>
                <a:lnTo>
                  <a:pt x="230" y="474"/>
                </a:lnTo>
                <a:lnTo>
                  <a:pt x="228" y="474"/>
                </a:lnTo>
                <a:lnTo>
                  <a:pt x="226" y="474"/>
                </a:lnTo>
                <a:lnTo>
                  <a:pt x="226" y="476"/>
                </a:lnTo>
                <a:lnTo>
                  <a:pt x="224" y="476"/>
                </a:lnTo>
                <a:lnTo>
                  <a:pt x="222" y="476"/>
                </a:lnTo>
                <a:lnTo>
                  <a:pt x="220" y="476"/>
                </a:lnTo>
                <a:lnTo>
                  <a:pt x="220" y="478"/>
                </a:lnTo>
                <a:lnTo>
                  <a:pt x="218" y="478"/>
                </a:lnTo>
                <a:lnTo>
                  <a:pt x="217" y="478"/>
                </a:lnTo>
                <a:lnTo>
                  <a:pt x="215" y="478"/>
                </a:lnTo>
                <a:lnTo>
                  <a:pt x="215" y="476"/>
                </a:lnTo>
                <a:lnTo>
                  <a:pt x="215" y="474"/>
                </a:lnTo>
                <a:lnTo>
                  <a:pt x="215" y="472"/>
                </a:lnTo>
                <a:lnTo>
                  <a:pt x="215" y="470"/>
                </a:lnTo>
                <a:lnTo>
                  <a:pt x="217" y="470"/>
                </a:lnTo>
                <a:lnTo>
                  <a:pt x="217" y="468"/>
                </a:lnTo>
                <a:lnTo>
                  <a:pt x="215" y="468"/>
                </a:lnTo>
                <a:lnTo>
                  <a:pt x="215" y="466"/>
                </a:lnTo>
                <a:lnTo>
                  <a:pt x="217" y="466"/>
                </a:lnTo>
                <a:lnTo>
                  <a:pt x="215" y="466"/>
                </a:lnTo>
                <a:lnTo>
                  <a:pt x="215" y="464"/>
                </a:lnTo>
                <a:lnTo>
                  <a:pt x="213" y="464"/>
                </a:lnTo>
                <a:lnTo>
                  <a:pt x="213" y="462"/>
                </a:lnTo>
                <a:lnTo>
                  <a:pt x="215" y="462"/>
                </a:lnTo>
                <a:lnTo>
                  <a:pt x="215" y="461"/>
                </a:lnTo>
                <a:lnTo>
                  <a:pt x="215" y="459"/>
                </a:lnTo>
                <a:lnTo>
                  <a:pt x="215" y="457"/>
                </a:lnTo>
                <a:lnTo>
                  <a:pt x="213" y="457"/>
                </a:lnTo>
                <a:lnTo>
                  <a:pt x="211" y="457"/>
                </a:lnTo>
                <a:lnTo>
                  <a:pt x="211" y="459"/>
                </a:lnTo>
                <a:lnTo>
                  <a:pt x="211" y="461"/>
                </a:lnTo>
                <a:lnTo>
                  <a:pt x="211" y="462"/>
                </a:lnTo>
                <a:lnTo>
                  <a:pt x="209" y="462"/>
                </a:lnTo>
                <a:lnTo>
                  <a:pt x="209" y="461"/>
                </a:lnTo>
                <a:lnTo>
                  <a:pt x="209" y="459"/>
                </a:lnTo>
                <a:lnTo>
                  <a:pt x="209" y="461"/>
                </a:lnTo>
                <a:lnTo>
                  <a:pt x="209" y="459"/>
                </a:lnTo>
                <a:lnTo>
                  <a:pt x="209" y="461"/>
                </a:lnTo>
                <a:lnTo>
                  <a:pt x="207" y="461"/>
                </a:lnTo>
                <a:lnTo>
                  <a:pt x="207" y="459"/>
                </a:lnTo>
                <a:lnTo>
                  <a:pt x="207" y="461"/>
                </a:lnTo>
                <a:lnTo>
                  <a:pt x="207" y="459"/>
                </a:lnTo>
                <a:lnTo>
                  <a:pt x="205" y="459"/>
                </a:lnTo>
                <a:lnTo>
                  <a:pt x="205" y="461"/>
                </a:lnTo>
                <a:lnTo>
                  <a:pt x="207" y="461"/>
                </a:lnTo>
                <a:lnTo>
                  <a:pt x="207" y="462"/>
                </a:lnTo>
                <a:lnTo>
                  <a:pt x="207" y="464"/>
                </a:lnTo>
                <a:lnTo>
                  <a:pt x="205" y="464"/>
                </a:lnTo>
                <a:lnTo>
                  <a:pt x="205" y="462"/>
                </a:lnTo>
                <a:lnTo>
                  <a:pt x="203" y="462"/>
                </a:lnTo>
                <a:lnTo>
                  <a:pt x="203" y="461"/>
                </a:lnTo>
                <a:lnTo>
                  <a:pt x="201" y="461"/>
                </a:lnTo>
                <a:lnTo>
                  <a:pt x="201" y="459"/>
                </a:lnTo>
                <a:lnTo>
                  <a:pt x="199" y="459"/>
                </a:lnTo>
                <a:lnTo>
                  <a:pt x="197" y="459"/>
                </a:lnTo>
                <a:lnTo>
                  <a:pt x="197" y="457"/>
                </a:lnTo>
                <a:lnTo>
                  <a:pt x="195" y="457"/>
                </a:lnTo>
                <a:lnTo>
                  <a:pt x="194" y="457"/>
                </a:lnTo>
                <a:lnTo>
                  <a:pt x="194" y="455"/>
                </a:lnTo>
                <a:lnTo>
                  <a:pt x="192" y="455"/>
                </a:lnTo>
                <a:lnTo>
                  <a:pt x="190" y="453"/>
                </a:lnTo>
                <a:lnTo>
                  <a:pt x="188" y="453"/>
                </a:lnTo>
                <a:lnTo>
                  <a:pt x="188" y="451"/>
                </a:lnTo>
                <a:lnTo>
                  <a:pt x="186" y="451"/>
                </a:lnTo>
                <a:lnTo>
                  <a:pt x="184" y="451"/>
                </a:lnTo>
                <a:lnTo>
                  <a:pt x="182" y="449"/>
                </a:lnTo>
                <a:lnTo>
                  <a:pt x="182" y="447"/>
                </a:lnTo>
                <a:lnTo>
                  <a:pt x="182" y="445"/>
                </a:lnTo>
                <a:lnTo>
                  <a:pt x="182" y="443"/>
                </a:lnTo>
                <a:lnTo>
                  <a:pt x="182" y="441"/>
                </a:lnTo>
                <a:lnTo>
                  <a:pt x="180" y="441"/>
                </a:lnTo>
                <a:lnTo>
                  <a:pt x="182" y="441"/>
                </a:lnTo>
                <a:lnTo>
                  <a:pt x="182" y="439"/>
                </a:lnTo>
                <a:lnTo>
                  <a:pt x="182" y="438"/>
                </a:lnTo>
                <a:lnTo>
                  <a:pt x="182" y="436"/>
                </a:lnTo>
                <a:lnTo>
                  <a:pt x="184" y="436"/>
                </a:lnTo>
                <a:lnTo>
                  <a:pt x="186" y="436"/>
                </a:lnTo>
                <a:lnTo>
                  <a:pt x="188" y="436"/>
                </a:lnTo>
                <a:lnTo>
                  <a:pt x="188" y="434"/>
                </a:lnTo>
                <a:lnTo>
                  <a:pt x="188" y="436"/>
                </a:lnTo>
                <a:lnTo>
                  <a:pt x="188" y="438"/>
                </a:lnTo>
                <a:lnTo>
                  <a:pt x="190" y="438"/>
                </a:lnTo>
                <a:lnTo>
                  <a:pt x="188" y="438"/>
                </a:lnTo>
                <a:lnTo>
                  <a:pt x="190" y="438"/>
                </a:lnTo>
                <a:lnTo>
                  <a:pt x="190" y="439"/>
                </a:lnTo>
                <a:lnTo>
                  <a:pt x="188" y="439"/>
                </a:lnTo>
                <a:lnTo>
                  <a:pt x="188" y="441"/>
                </a:lnTo>
                <a:lnTo>
                  <a:pt x="190" y="441"/>
                </a:lnTo>
                <a:lnTo>
                  <a:pt x="190" y="439"/>
                </a:lnTo>
                <a:lnTo>
                  <a:pt x="190" y="438"/>
                </a:lnTo>
                <a:lnTo>
                  <a:pt x="190" y="439"/>
                </a:lnTo>
                <a:lnTo>
                  <a:pt x="190" y="441"/>
                </a:lnTo>
                <a:lnTo>
                  <a:pt x="190" y="443"/>
                </a:lnTo>
                <a:lnTo>
                  <a:pt x="190" y="441"/>
                </a:lnTo>
                <a:lnTo>
                  <a:pt x="192" y="441"/>
                </a:lnTo>
                <a:lnTo>
                  <a:pt x="192" y="443"/>
                </a:lnTo>
                <a:lnTo>
                  <a:pt x="192" y="441"/>
                </a:lnTo>
                <a:lnTo>
                  <a:pt x="192" y="439"/>
                </a:lnTo>
                <a:lnTo>
                  <a:pt x="190" y="439"/>
                </a:lnTo>
                <a:lnTo>
                  <a:pt x="192" y="439"/>
                </a:lnTo>
                <a:lnTo>
                  <a:pt x="192" y="441"/>
                </a:lnTo>
                <a:lnTo>
                  <a:pt x="194" y="441"/>
                </a:lnTo>
                <a:lnTo>
                  <a:pt x="194" y="443"/>
                </a:lnTo>
                <a:lnTo>
                  <a:pt x="194" y="441"/>
                </a:lnTo>
                <a:lnTo>
                  <a:pt x="194" y="443"/>
                </a:lnTo>
                <a:lnTo>
                  <a:pt x="194" y="445"/>
                </a:lnTo>
                <a:lnTo>
                  <a:pt x="195" y="445"/>
                </a:lnTo>
                <a:lnTo>
                  <a:pt x="195" y="443"/>
                </a:lnTo>
                <a:lnTo>
                  <a:pt x="195" y="445"/>
                </a:lnTo>
                <a:lnTo>
                  <a:pt x="195" y="443"/>
                </a:lnTo>
                <a:lnTo>
                  <a:pt x="194" y="443"/>
                </a:lnTo>
                <a:lnTo>
                  <a:pt x="195" y="443"/>
                </a:lnTo>
                <a:lnTo>
                  <a:pt x="195" y="441"/>
                </a:lnTo>
                <a:lnTo>
                  <a:pt x="197" y="441"/>
                </a:lnTo>
                <a:lnTo>
                  <a:pt x="197" y="443"/>
                </a:lnTo>
                <a:lnTo>
                  <a:pt x="197" y="441"/>
                </a:lnTo>
                <a:lnTo>
                  <a:pt x="199" y="441"/>
                </a:lnTo>
                <a:lnTo>
                  <a:pt x="201" y="441"/>
                </a:lnTo>
                <a:lnTo>
                  <a:pt x="201" y="443"/>
                </a:lnTo>
                <a:lnTo>
                  <a:pt x="201" y="441"/>
                </a:lnTo>
                <a:lnTo>
                  <a:pt x="201" y="443"/>
                </a:lnTo>
                <a:lnTo>
                  <a:pt x="201" y="441"/>
                </a:lnTo>
                <a:lnTo>
                  <a:pt x="201" y="439"/>
                </a:lnTo>
                <a:lnTo>
                  <a:pt x="203" y="439"/>
                </a:lnTo>
                <a:lnTo>
                  <a:pt x="201" y="439"/>
                </a:lnTo>
                <a:lnTo>
                  <a:pt x="203" y="438"/>
                </a:lnTo>
                <a:lnTo>
                  <a:pt x="203" y="439"/>
                </a:lnTo>
                <a:lnTo>
                  <a:pt x="205" y="439"/>
                </a:lnTo>
                <a:lnTo>
                  <a:pt x="205" y="438"/>
                </a:lnTo>
                <a:lnTo>
                  <a:pt x="205" y="439"/>
                </a:lnTo>
                <a:lnTo>
                  <a:pt x="205" y="441"/>
                </a:lnTo>
                <a:lnTo>
                  <a:pt x="203" y="441"/>
                </a:lnTo>
                <a:lnTo>
                  <a:pt x="203" y="443"/>
                </a:lnTo>
                <a:lnTo>
                  <a:pt x="205" y="443"/>
                </a:lnTo>
                <a:lnTo>
                  <a:pt x="205" y="441"/>
                </a:lnTo>
                <a:lnTo>
                  <a:pt x="205" y="439"/>
                </a:lnTo>
                <a:lnTo>
                  <a:pt x="207" y="439"/>
                </a:lnTo>
                <a:lnTo>
                  <a:pt x="207" y="441"/>
                </a:lnTo>
                <a:lnTo>
                  <a:pt x="207" y="443"/>
                </a:lnTo>
                <a:lnTo>
                  <a:pt x="205" y="443"/>
                </a:lnTo>
                <a:lnTo>
                  <a:pt x="207" y="443"/>
                </a:lnTo>
                <a:lnTo>
                  <a:pt x="207" y="441"/>
                </a:lnTo>
                <a:lnTo>
                  <a:pt x="207" y="443"/>
                </a:lnTo>
                <a:lnTo>
                  <a:pt x="209" y="443"/>
                </a:lnTo>
                <a:lnTo>
                  <a:pt x="209" y="441"/>
                </a:lnTo>
                <a:lnTo>
                  <a:pt x="209" y="443"/>
                </a:lnTo>
                <a:lnTo>
                  <a:pt x="209" y="441"/>
                </a:lnTo>
                <a:lnTo>
                  <a:pt x="207" y="441"/>
                </a:lnTo>
                <a:lnTo>
                  <a:pt x="207" y="439"/>
                </a:lnTo>
                <a:lnTo>
                  <a:pt x="209" y="439"/>
                </a:lnTo>
                <a:lnTo>
                  <a:pt x="209" y="441"/>
                </a:lnTo>
                <a:lnTo>
                  <a:pt x="211" y="441"/>
                </a:lnTo>
                <a:lnTo>
                  <a:pt x="211" y="443"/>
                </a:lnTo>
                <a:lnTo>
                  <a:pt x="209" y="443"/>
                </a:lnTo>
                <a:lnTo>
                  <a:pt x="211" y="443"/>
                </a:lnTo>
                <a:lnTo>
                  <a:pt x="211" y="445"/>
                </a:lnTo>
                <a:lnTo>
                  <a:pt x="209" y="445"/>
                </a:lnTo>
                <a:lnTo>
                  <a:pt x="211" y="445"/>
                </a:lnTo>
                <a:lnTo>
                  <a:pt x="211" y="447"/>
                </a:lnTo>
                <a:lnTo>
                  <a:pt x="213" y="447"/>
                </a:lnTo>
                <a:lnTo>
                  <a:pt x="213" y="449"/>
                </a:lnTo>
                <a:lnTo>
                  <a:pt x="213" y="451"/>
                </a:lnTo>
                <a:lnTo>
                  <a:pt x="213" y="449"/>
                </a:lnTo>
                <a:lnTo>
                  <a:pt x="213" y="451"/>
                </a:lnTo>
                <a:lnTo>
                  <a:pt x="215" y="451"/>
                </a:lnTo>
                <a:lnTo>
                  <a:pt x="215" y="449"/>
                </a:lnTo>
                <a:lnTo>
                  <a:pt x="213" y="449"/>
                </a:lnTo>
                <a:lnTo>
                  <a:pt x="213" y="447"/>
                </a:lnTo>
                <a:lnTo>
                  <a:pt x="213" y="445"/>
                </a:lnTo>
                <a:lnTo>
                  <a:pt x="211" y="445"/>
                </a:lnTo>
                <a:lnTo>
                  <a:pt x="211" y="443"/>
                </a:lnTo>
                <a:lnTo>
                  <a:pt x="213" y="443"/>
                </a:lnTo>
                <a:lnTo>
                  <a:pt x="213" y="441"/>
                </a:lnTo>
                <a:lnTo>
                  <a:pt x="213" y="443"/>
                </a:lnTo>
                <a:lnTo>
                  <a:pt x="213" y="445"/>
                </a:lnTo>
                <a:lnTo>
                  <a:pt x="215" y="445"/>
                </a:lnTo>
                <a:lnTo>
                  <a:pt x="213" y="445"/>
                </a:lnTo>
                <a:lnTo>
                  <a:pt x="213" y="443"/>
                </a:lnTo>
                <a:lnTo>
                  <a:pt x="215" y="443"/>
                </a:lnTo>
                <a:lnTo>
                  <a:pt x="215" y="445"/>
                </a:lnTo>
                <a:lnTo>
                  <a:pt x="215" y="447"/>
                </a:lnTo>
                <a:lnTo>
                  <a:pt x="217" y="447"/>
                </a:lnTo>
                <a:lnTo>
                  <a:pt x="215" y="447"/>
                </a:lnTo>
                <a:lnTo>
                  <a:pt x="215" y="445"/>
                </a:lnTo>
                <a:lnTo>
                  <a:pt x="215" y="443"/>
                </a:lnTo>
                <a:lnTo>
                  <a:pt x="213" y="443"/>
                </a:lnTo>
                <a:lnTo>
                  <a:pt x="213" y="441"/>
                </a:lnTo>
                <a:lnTo>
                  <a:pt x="215" y="441"/>
                </a:lnTo>
                <a:lnTo>
                  <a:pt x="217" y="441"/>
                </a:lnTo>
                <a:lnTo>
                  <a:pt x="215" y="441"/>
                </a:lnTo>
                <a:lnTo>
                  <a:pt x="215" y="439"/>
                </a:lnTo>
                <a:lnTo>
                  <a:pt x="213" y="439"/>
                </a:lnTo>
                <a:lnTo>
                  <a:pt x="213" y="438"/>
                </a:lnTo>
                <a:lnTo>
                  <a:pt x="213" y="436"/>
                </a:lnTo>
                <a:lnTo>
                  <a:pt x="215" y="436"/>
                </a:lnTo>
                <a:lnTo>
                  <a:pt x="215" y="438"/>
                </a:lnTo>
                <a:lnTo>
                  <a:pt x="215" y="439"/>
                </a:lnTo>
                <a:lnTo>
                  <a:pt x="217" y="439"/>
                </a:lnTo>
                <a:lnTo>
                  <a:pt x="217" y="438"/>
                </a:lnTo>
                <a:lnTo>
                  <a:pt x="215" y="438"/>
                </a:lnTo>
                <a:lnTo>
                  <a:pt x="215" y="436"/>
                </a:lnTo>
                <a:lnTo>
                  <a:pt x="215" y="438"/>
                </a:lnTo>
                <a:lnTo>
                  <a:pt x="217" y="438"/>
                </a:lnTo>
                <a:lnTo>
                  <a:pt x="217" y="436"/>
                </a:lnTo>
                <a:lnTo>
                  <a:pt x="217" y="438"/>
                </a:lnTo>
                <a:lnTo>
                  <a:pt x="218" y="438"/>
                </a:lnTo>
                <a:lnTo>
                  <a:pt x="217" y="438"/>
                </a:lnTo>
                <a:lnTo>
                  <a:pt x="217" y="436"/>
                </a:lnTo>
                <a:lnTo>
                  <a:pt x="218" y="436"/>
                </a:lnTo>
                <a:lnTo>
                  <a:pt x="217" y="436"/>
                </a:lnTo>
                <a:lnTo>
                  <a:pt x="215" y="436"/>
                </a:lnTo>
                <a:lnTo>
                  <a:pt x="213" y="436"/>
                </a:lnTo>
                <a:lnTo>
                  <a:pt x="213" y="434"/>
                </a:lnTo>
                <a:lnTo>
                  <a:pt x="215" y="434"/>
                </a:lnTo>
                <a:lnTo>
                  <a:pt x="215" y="436"/>
                </a:lnTo>
                <a:lnTo>
                  <a:pt x="217" y="436"/>
                </a:lnTo>
                <a:lnTo>
                  <a:pt x="215" y="436"/>
                </a:lnTo>
                <a:lnTo>
                  <a:pt x="217" y="436"/>
                </a:lnTo>
                <a:lnTo>
                  <a:pt x="217" y="434"/>
                </a:lnTo>
                <a:lnTo>
                  <a:pt x="218" y="434"/>
                </a:lnTo>
                <a:lnTo>
                  <a:pt x="220" y="432"/>
                </a:lnTo>
                <a:lnTo>
                  <a:pt x="218" y="432"/>
                </a:lnTo>
                <a:lnTo>
                  <a:pt x="220" y="432"/>
                </a:lnTo>
                <a:lnTo>
                  <a:pt x="220" y="430"/>
                </a:lnTo>
                <a:lnTo>
                  <a:pt x="218" y="430"/>
                </a:lnTo>
                <a:lnTo>
                  <a:pt x="218" y="432"/>
                </a:lnTo>
                <a:lnTo>
                  <a:pt x="218" y="430"/>
                </a:lnTo>
                <a:lnTo>
                  <a:pt x="217" y="430"/>
                </a:lnTo>
                <a:lnTo>
                  <a:pt x="218" y="430"/>
                </a:lnTo>
                <a:lnTo>
                  <a:pt x="220" y="430"/>
                </a:lnTo>
                <a:lnTo>
                  <a:pt x="222" y="432"/>
                </a:lnTo>
                <a:lnTo>
                  <a:pt x="222" y="430"/>
                </a:lnTo>
                <a:lnTo>
                  <a:pt x="220" y="430"/>
                </a:lnTo>
                <a:lnTo>
                  <a:pt x="218" y="430"/>
                </a:lnTo>
                <a:lnTo>
                  <a:pt x="220" y="430"/>
                </a:lnTo>
                <a:lnTo>
                  <a:pt x="220" y="428"/>
                </a:lnTo>
                <a:lnTo>
                  <a:pt x="220" y="430"/>
                </a:lnTo>
                <a:lnTo>
                  <a:pt x="222" y="430"/>
                </a:lnTo>
                <a:lnTo>
                  <a:pt x="220" y="430"/>
                </a:lnTo>
                <a:lnTo>
                  <a:pt x="222" y="430"/>
                </a:lnTo>
                <a:lnTo>
                  <a:pt x="222" y="428"/>
                </a:lnTo>
                <a:lnTo>
                  <a:pt x="222" y="430"/>
                </a:lnTo>
                <a:lnTo>
                  <a:pt x="222" y="428"/>
                </a:lnTo>
                <a:lnTo>
                  <a:pt x="220" y="428"/>
                </a:lnTo>
                <a:lnTo>
                  <a:pt x="222" y="428"/>
                </a:lnTo>
                <a:lnTo>
                  <a:pt x="222" y="426"/>
                </a:lnTo>
                <a:lnTo>
                  <a:pt x="222" y="428"/>
                </a:lnTo>
                <a:lnTo>
                  <a:pt x="224" y="428"/>
                </a:lnTo>
                <a:lnTo>
                  <a:pt x="226" y="428"/>
                </a:lnTo>
                <a:lnTo>
                  <a:pt x="224" y="428"/>
                </a:lnTo>
                <a:lnTo>
                  <a:pt x="224" y="426"/>
                </a:lnTo>
                <a:lnTo>
                  <a:pt x="222" y="426"/>
                </a:lnTo>
                <a:lnTo>
                  <a:pt x="224" y="426"/>
                </a:lnTo>
                <a:lnTo>
                  <a:pt x="224" y="424"/>
                </a:lnTo>
                <a:lnTo>
                  <a:pt x="226" y="424"/>
                </a:lnTo>
                <a:lnTo>
                  <a:pt x="228" y="424"/>
                </a:lnTo>
                <a:lnTo>
                  <a:pt x="228" y="422"/>
                </a:lnTo>
                <a:lnTo>
                  <a:pt x="226" y="422"/>
                </a:lnTo>
                <a:lnTo>
                  <a:pt x="228" y="422"/>
                </a:lnTo>
                <a:lnTo>
                  <a:pt x="226" y="422"/>
                </a:lnTo>
                <a:lnTo>
                  <a:pt x="226" y="424"/>
                </a:lnTo>
                <a:lnTo>
                  <a:pt x="226" y="422"/>
                </a:lnTo>
                <a:lnTo>
                  <a:pt x="226" y="424"/>
                </a:lnTo>
                <a:lnTo>
                  <a:pt x="224" y="424"/>
                </a:lnTo>
                <a:lnTo>
                  <a:pt x="222" y="426"/>
                </a:lnTo>
                <a:lnTo>
                  <a:pt x="222" y="424"/>
                </a:lnTo>
                <a:lnTo>
                  <a:pt x="224" y="424"/>
                </a:lnTo>
                <a:lnTo>
                  <a:pt x="222" y="424"/>
                </a:lnTo>
                <a:lnTo>
                  <a:pt x="222" y="422"/>
                </a:lnTo>
                <a:lnTo>
                  <a:pt x="220" y="422"/>
                </a:lnTo>
                <a:lnTo>
                  <a:pt x="222" y="422"/>
                </a:lnTo>
                <a:lnTo>
                  <a:pt x="222" y="424"/>
                </a:lnTo>
                <a:lnTo>
                  <a:pt x="222" y="426"/>
                </a:lnTo>
                <a:lnTo>
                  <a:pt x="220" y="426"/>
                </a:lnTo>
                <a:lnTo>
                  <a:pt x="220" y="428"/>
                </a:lnTo>
                <a:lnTo>
                  <a:pt x="220" y="426"/>
                </a:lnTo>
                <a:lnTo>
                  <a:pt x="220" y="424"/>
                </a:lnTo>
                <a:lnTo>
                  <a:pt x="220" y="422"/>
                </a:lnTo>
                <a:lnTo>
                  <a:pt x="220" y="424"/>
                </a:lnTo>
                <a:lnTo>
                  <a:pt x="220" y="426"/>
                </a:lnTo>
                <a:lnTo>
                  <a:pt x="220" y="424"/>
                </a:lnTo>
                <a:lnTo>
                  <a:pt x="218" y="424"/>
                </a:lnTo>
                <a:lnTo>
                  <a:pt x="220" y="426"/>
                </a:lnTo>
                <a:lnTo>
                  <a:pt x="220" y="428"/>
                </a:lnTo>
                <a:lnTo>
                  <a:pt x="218" y="428"/>
                </a:lnTo>
                <a:lnTo>
                  <a:pt x="220" y="426"/>
                </a:lnTo>
                <a:lnTo>
                  <a:pt x="218" y="426"/>
                </a:lnTo>
                <a:lnTo>
                  <a:pt x="218" y="428"/>
                </a:lnTo>
                <a:lnTo>
                  <a:pt x="218" y="426"/>
                </a:lnTo>
                <a:lnTo>
                  <a:pt x="217" y="426"/>
                </a:lnTo>
                <a:lnTo>
                  <a:pt x="217" y="428"/>
                </a:lnTo>
                <a:lnTo>
                  <a:pt x="217" y="430"/>
                </a:lnTo>
                <a:lnTo>
                  <a:pt x="217" y="428"/>
                </a:lnTo>
                <a:lnTo>
                  <a:pt x="215" y="428"/>
                </a:lnTo>
                <a:lnTo>
                  <a:pt x="217" y="428"/>
                </a:lnTo>
                <a:lnTo>
                  <a:pt x="215" y="428"/>
                </a:lnTo>
                <a:lnTo>
                  <a:pt x="215" y="426"/>
                </a:lnTo>
                <a:lnTo>
                  <a:pt x="213" y="426"/>
                </a:lnTo>
                <a:lnTo>
                  <a:pt x="215" y="426"/>
                </a:lnTo>
                <a:lnTo>
                  <a:pt x="215" y="428"/>
                </a:lnTo>
                <a:lnTo>
                  <a:pt x="215" y="426"/>
                </a:lnTo>
                <a:lnTo>
                  <a:pt x="217" y="426"/>
                </a:lnTo>
                <a:lnTo>
                  <a:pt x="215" y="426"/>
                </a:lnTo>
                <a:lnTo>
                  <a:pt x="217" y="426"/>
                </a:lnTo>
                <a:lnTo>
                  <a:pt x="217" y="424"/>
                </a:lnTo>
                <a:lnTo>
                  <a:pt x="215" y="424"/>
                </a:lnTo>
                <a:lnTo>
                  <a:pt x="217" y="424"/>
                </a:lnTo>
                <a:lnTo>
                  <a:pt x="218" y="424"/>
                </a:lnTo>
                <a:lnTo>
                  <a:pt x="217" y="424"/>
                </a:lnTo>
                <a:lnTo>
                  <a:pt x="217" y="422"/>
                </a:lnTo>
                <a:lnTo>
                  <a:pt x="217" y="424"/>
                </a:lnTo>
                <a:lnTo>
                  <a:pt x="215" y="424"/>
                </a:lnTo>
                <a:lnTo>
                  <a:pt x="213" y="424"/>
                </a:lnTo>
                <a:lnTo>
                  <a:pt x="213" y="422"/>
                </a:lnTo>
                <a:lnTo>
                  <a:pt x="215" y="422"/>
                </a:lnTo>
                <a:lnTo>
                  <a:pt x="217" y="422"/>
                </a:lnTo>
                <a:lnTo>
                  <a:pt x="215" y="422"/>
                </a:lnTo>
                <a:lnTo>
                  <a:pt x="217" y="422"/>
                </a:lnTo>
                <a:lnTo>
                  <a:pt x="217" y="420"/>
                </a:lnTo>
                <a:lnTo>
                  <a:pt x="215" y="420"/>
                </a:lnTo>
                <a:lnTo>
                  <a:pt x="215" y="422"/>
                </a:lnTo>
                <a:lnTo>
                  <a:pt x="213" y="422"/>
                </a:lnTo>
                <a:lnTo>
                  <a:pt x="213" y="420"/>
                </a:lnTo>
                <a:lnTo>
                  <a:pt x="215" y="420"/>
                </a:lnTo>
                <a:lnTo>
                  <a:pt x="213" y="420"/>
                </a:lnTo>
                <a:lnTo>
                  <a:pt x="213" y="418"/>
                </a:lnTo>
                <a:lnTo>
                  <a:pt x="213" y="416"/>
                </a:lnTo>
                <a:lnTo>
                  <a:pt x="215" y="416"/>
                </a:lnTo>
                <a:lnTo>
                  <a:pt x="213" y="416"/>
                </a:lnTo>
                <a:lnTo>
                  <a:pt x="213" y="414"/>
                </a:lnTo>
                <a:lnTo>
                  <a:pt x="211" y="416"/>
                </a:lnTo>
                <a:lnTo>
                  <a:pt x="211" y="418"/>
                </a:lnTo>
                <a:lnTo>
                  <a:pt x="213" y="418"/>
                </a:lnTo>
                <a:lnTo>
                  <a:pt x="211" y="418"/>
                </a:lnTo>
                <a:lnTo>
                  <a:pt x="209" y="418"/>
                </a:lnTo>
                <a:lnTo>
                  <a:pt x="209" y="416"/>
                </a:lnTo>
                <a:lnTo>
                  <a:pt x="209" y="418"/>
                </a:lnTo>
                <a:lnTo>
                  <a:pt x="209" y="420"/>
                </a:lnTo>
                <a:lnTo>
                  <a:pt x="209" y="422"/>
                </a:lnTo>
                <a:lnTo>
                  <a:pt x="209" y="420"/>
                </a:lnTo>
                <a:lnTo>
                  <a:pt x="209" y="418"/>
                </a:lnTo>
                <a:lnTo>
                  <a:pt x="209" y="420"/>
                </a:lnTo>
                <a:lnTo>
                  <a:pt x="207" y="420"/>
                </a:lnTo>
                <a:lnTo>
                  <a:pt x="207" y="418"/>
                </a:lnTo>
                <a:lnTo>
                  <a:pt x="207" y="420"/>
                </a:lnTo>
                <a:lnTo>
                  <a:pt x="209" y="420"/>
                </a:lnTo>
                <a:lnTo>
                  <a:pt x="207" y="420"/>
                </a:lnTo>
                <a:lnTo>
                  <a:pt x="207" y="422"/>
                </a:lnTo>
                <a:lnTo>
                  <a:pt x="209" y="422"/>
                </a:lnTo>
                <a:lnTo>
                  <a:pt x="207" y="422"/>
                </a:lnTo>
                <a:lnTo>
                  <a:pt x="207" y="424"/>
                </a:lnTo>
                <a:lnTo>
                  <a:pt x="205" y="424"/>
                </a:lnTo>
                <a:lnTo>
                  <a:pt x="205" y="422"/>
                </a:lnTo>
                <a:lnTo>
                  <a:pt x="207" y="422"/>
                </a:lnTo>
                <a:lnTo>
                  <a:pt x="205" y="422"/>
                </a:lnTo>
                <a:lnTo>
                  <a:pt x="207" y="422"/>
                </a:lnTo>
                <a:lnTo>
                  <a:pt x="207" y="420"/>
                </a:lnTo>
                <a:lnTo>
                  <a:pt x="207" y="418"/>
                </a:lnTo>
                <a:lnTo>
                  <a:pt x="205" y="418"/>
                </a:lnTo>
                <a:lnTo>
                  <a:pt x="205" y="416"/>
                </a:lnTo>
                <a:lnTo>
                  <a:pt x="207" y="416"/>
                </a:lnTo>
                <a:lnTo>
                  <a:pt x="205" y="416"/>
                </a:lnTo>
                <a:lnTo>
                  <a:pt x="205" y="418"/>
                </a:lnTo>
                <a:lnTo>
                  <a:pt x="205" y="416"/>
                </a:lnTo>
                <a:lnTo>
                  <a:pt x="203" y="416"/>
                </a:lnTo>
                <a:lnTo>
                  <a:pt x="203" y="418"/>
                </a:lnTo>
                <a:lnTo>
                  <a:pt x="203" y="416"/>
                </a:lnTo>
                <a:lnTo>
                  <a:pt x="201" y="416"/>
                </a:lnTo>
                <a:lnTo>
                  <a:pt x="201" y="418"/>
                </a:lnTo>
                <a:lnTo>
                  <a:pt x="203" y="418"/>
                </a:lnTo>
                <a:lnTo>
                  <a:pt x="201" y="418"/>
                </a:lnTo>
                <a:lnTo>
                  <a:pt x="201" y="416"/>
                </a:lnTo>
                <a:lnTo>
                  <a:pt x="199" y="416"/>
                </a:lnTo>
                <a:lnTo>
                  <a:pt x="199" y="414"/>
                </a:lnTo>
                <a:lnTo>
                  <a:pt x="197" y="414"/>
                </a:lnTo>
                <a:lnTo>
                  <a:pt x="195" y="414"/>
                </a:lnTo>
                <a:lnTo>
                  <a:pt x="197" y="414"/>
                </a:lnTo>
                <a:lnTo>
                  <a:pt x="197" y="416"/>
                </a:lnTo>
                <a:lnTo>
                  <a:pt x="197" y="414"/>
                </a:lnTo>
                <a:lnTo>
                  <a:pt x="197" y="416"/>
                </a:lnTo>
                <a:lnTo>
                  <a:pt x="199" y="416"/>
                </a:lnTo>
                <a:lnTo>
                  <a:pt x="197" y="418"/>
                </a:lnTo>
                <a:lnTo>
                  <a:pt x="197" y="416"/>
                </a:lnTo>
                <a:lnTo>
                  <a:pt x="195" y="416"/>
                </a:lnTo>
                <a:lnTo>
                  <a:pt x="197" y="416"/>
                </a:lnTo>
                <a:lnTo>
                  <a:pt x="195" y="416"/>
                </a:lnTo>
                <a:lnTo>
                  <a:pt x="195" y="414"/>
                </a:lnTo>
                <a:lnTo>
                  <a:pt x="195" y="416"/>
                </a:lnTo>
                <a:lnTo>
                  <a:pt x="195" y="414"/>
                </a:lnTo>
                <a:lnTo>
                  <a:pt x="194" y="414"/>
                </a:lnTo>
                <a:lnTo>
                  <a:pt x="194" y="416"/>
                </a:lnTo>
                <a:lnTo>
                  <a:pt x="195" y="416"/>
                </a:lnTo>
                <a:lnTo>
                  <a:pt x="195" y="418"/>
                </a:lnTo>
                <a:lnTo>
                  <a:pt x="197" y="418"/>
                </a:lnTo>
                <a:lnTo>
                  <a:pt x="195" y="418"/>
                </a:lnTo>
                <a:lnTo>
                  <a:pt x="195" y="420"/>
                </a:lnTo>
                <a:lnTo>
                  <a:pt x="197" y="420"/>
                </a:lnTo>
                <a:lnTo>
                  <a:pt x="197" y="422"/>
                </a:lnTo>
                <a:lnTo>
                  <a:pt x="195" y="422"/>
                </a:lnTo>
                <a:lnTo>
                  <a:pt x="195" y="420"/>
                </a:lnTo>
                <a:lnTo>
                  <a:pt x="194" y="420"/>
                </a:lnTo>
                <a:lnTo>
                  <a:pt x="194" y="418"/>
                </a:lnTo>
                <a:lnTo>
                  <a:pt x="195" y="418"/>
                </a:lnTo>
                <a:lnTo>
                  <a:pt x="194" y="418"/>
                </a:lnTo>
                <a:lnTo>
                  <a:pt x="194" y="420"/>
                </a:lnTo>
                <a:lnTo>
                  <a:pt x="195" y="420"/>
                </a:lnTo>
                <a:lnTo>
                  <a:pt x="195" y="422"/>
                </a:lnTo>
                <a:lnTo>
                  <a:pt x="197" y="422"/>
                </a:lnTo>
                <a:lnTo>
                  <a:pt x="197" y="424"/>
                </a:lnTo>
                <a:lnTo>
                  <a:pt x="197" y="426"/>
                </a:lnTo>
                <a:lnTo>
                  <a:pt x="199" y="426"/>
                </a:lnTo>
                <a:lnTo>
                  <a:pt x="199" y="428"/>
                </a:lnTo>
                <a:lnTo>
                  <a:pt x="197" y="428"/>
                </a:lnTo>
                <a:lnTo>
                  <a:pt x="197" y="430"/>
                </a:lnTo>
                <a:lnTo>
                  <a:pt x="195" y="430"/>
                </a:lnTo>
                <a:lnTo>
                  <a:pt x="194" y="430"/>
                </a:lnTo>
                <a:lnTo>
                  <a:pt x="192" y="430"/>
                </a:lnTo>
                <a:lnTo>
                  <a:pt x="190" y="430"/>
                </a:lnTo>
                <a:lnTo>
                  <a:pt x="190" y="428"/>
                </a:lnTo>
                <a:lnTo>
                  <a:pt x="190" y="426"/>
                </a:lnTo>
                <a:lnTo>
                  <a:pt x="188" y="426"/>
                </a:lnTo>
                <a:lnTo>
                  <a:pt x="188" y="424"/>
                </a:lnTo>
                <a:lnTo>
                  <a:pt x="186" y="424"/>
                </a:lnTo>
                <a:lnTo>
                  <a:pt x="188" y="424"/>
                </a:lnTo>
                <a:lnTo>
                  <a:pt x="188" y="422"/>
                </a:lnTo>
                <a:lnTo>
                  <a:pt x="190" y="424"/>
                </a:lnTo>
                <a:lnTo>
                  <a:pt x="192" y="424"/>
                </a:lnTo>
                <a:lnTo>
                  <a:pt x="192" y="422"/>
                </a:lnTo>
                <a:lnTo>
                  <a:pt x="192" y="420"/>
                </a:lnTo>
                <a:lnTo>
                  <a:pt x="192" y="418"/>
                </a:lnTo>
                <a:lnTo>
                  <a:pt x="192" y="416"/>
                </a:lnTo>
                <a:lnTo>
                  <a:pt x="192" y="414"/>
                </a:lnTo>
                <a:lnTo>
                  <a:pt x="190" y="414"/>
                </a:lnTo>
                <a:lnTo>
                  <a:pt x="190" y="413"/>
                </a:lnTo>
                <a:lnTo>
                  <a:pt x="188" y="413"/>
                </a:lnTo>
                <a:lnTo>
                  <a:pt x="188" y="414"/>
                </a:lnTo>
                <a:lnTo>
                  <a:pt x="190" y="414"/>
                </a:lnTo>
                <a:lnTo>
                  <a:pt x="192" y="416"/>
                </a:lnTo>
                <a:lnTo>
                  <a:pt x="190" y="416"/>
                </a:lnTo>
                <a:lnTo>
                  <a:pt x="190" y="414"/>
                </a:lnTo>
                <a:lnTo>
                  <a:pt x="188" y="414"/>
                </a:lnTo>
                <a:lnTo>
                  <a:pt x="186" y="414"/>
                </a:lnTo>
                <a:lnTo>
                  <a:pt x="188" y="414"/>
                </a:lnTo>
                <a:lnTo>
                  <a:pt x="186" y="414"/>
                </a:lnTo>
                <a:lnTo>
                  <a:pt x="186" y="416"/>
                </a:lnTo>
                <a:lnTo>
                  <a:pt x="184" y="414"/>
                </a:lnTo>
                <a:lnTo>
                  <a:pt x="182" y="414"/>
                </a:lnTo>
                <a:lnTo>
                  <a:pt x="180" y="414"/>
                </a:lnTo>
                <a:lnTo>
                  <a:pt x="180" y="416"/>
                </a:lnTo>
                <a:lnTo>
                  <a:pt x="178" y="416"/>
                </a:lnTo>
                <a:lnTo>
                  <a:pt x="180" y="416"/>
                </a:lnTo>
                <a:lnTo>
                  <a:pt x="178" y="416"/>
                </a:lnTo>
                <a:lnTo>
                  <a:pt x="176" y="416"/>
                </a:lnTo>
                <a:lnTo>
                  <a:pt x="176" y="418"/>
                </a:lnTo>
                <a:lnTo>
                  <a:pt x="176" y="416"/>
                </a:lnTo>
                <a:lnTo>
                  <a:pt x="176" y="418"/>
                </a:lnTo>
                <a:lnTo>
                  <a:pt x="176" y="416"/>
                </a:lnTo>
                <a:lnTo>
                  <a:pt x="174" y="416"/>
                </a:lnTo>
                <a:lnTo>
                  <a:pt x="176" y="416"/>
                </a:lnTo>
                <a:lnTo>
                  <a:pt x="174" y="416"/>
                </a:lnTo>
                <a:lnTo>
                  <a:pt x="174" y="418"/>
                </a:lnTo>
                <a:lnTo>
                  <a:pt x="172" y="418"/>
                </a:lnTo>
                <a:lnTo>
                  <a:pt x="172" y="416"/>
                </a:lnTo>
                <a:lnTo>
                  <a:pt x="172" y="418"/>
                </a:lnTo>
                <a:lnTo>
                  <a:pt x="171" y="418"/>
                </a:lnTo>
                <a:lnTo>
                  <a:pt x="171" y="416"/>
                </a:lnTo>
                <a:lnTo>
                  <a:pt x="171" y="418"/>
                </a:lnTo>
                <a:lnTo>
                  <a:pt x="169" y="418"/>
                </a:lnTo>
                <a:lnTo>
                  <a:pt x="169" y="416"/>
                </a:lnTo>
                <a:lnTo>
                  <a:pt x="169" y="414"/>
                </a:lnTo>
                <a:lnTo>
                  <a:pt x="167" y="414"/>
                </a:lnTo>
                <a:lnTo>
                  <a:pt x="167" y="416"/>
                </a:lnTo>
                <a:lnTo>
                  <a:pt x="167" y="418"/>
                </a:lnTo>
                <a:lnTo>
                  <a:pt x="169" y="418"/>
                </a:lnTo>
                <a:lnTo>
                  <a:pt x="169" y="420"/>
                </a:lnTo>
                <a:lnTo>
                  <a:pt x="171" y="420"/>
                </a:lnTo>
                <a:lnTo>
                  <a:pt x="171" y="418"/>
                </a:lnTo>
                <a:lnTo>
                  <a:pt x="172" y="418"/>
                </a:lnTo>
                <a:lnTo>
                  <a:pt x="174" y="418"/>
                </a:lnTo>
                <a:lnTo>
                  <a:pt x="174" y="420"/>
                </a:lnTo>
                <a:lnTo>
                  <a:pt x="174" y="422"/>
                </a:lnTo>
                <a:lnTo>
                  <a:pt x="172" y="422"/>
                </a:lnTo>
                <a:lnTo>
                  <a:pt x="172" y="420"/>
                </a:lnTo>
                <a:lnTo>
                  <a:pt x="172" y="422"/>
                </a:lnTo>
                <a:lnTo>
                  <a:pt x="171" y="422"/>
                </a:lnTo>
                <a:lnTo>
                  <a:pt x="171" y="420"/>
                </a:lnTo>
                <a:lnTo>
                  <a:pt x="171" y="422"/>
                </a:lnTo>
                <a:lnTo>
                  <a:pt x="172" y="422"/>
                </a:lnTo>
                <a:lnTo>
                  <a:pt x="172" y="424"/>
                </a:lnTo>
                <a:lnTo>
                  <a:pt x="172" y="422"/>
                </a:lnTo>
                <a:lnTo>
                  <a:pt x="174" y="422"/>
                </a:lnTo>
                <a:lnTo>
                  <a:pt x="172" y="424"/>
                </a:lnTo>
                <a:lnTo>
                  <a:pt x="174" y="424"/>
                </a:lnTo>
                <a:lnTo>
                  <a:pt x="174" y="422"/>
                </a:lnTo>
                <a:lnTo>
                  <a:pt x="176" y="422"/>
                </a:lnTo>
                <a:lnTo>
                  <a:pt x="178" y="422"/>
                </a:lnTo>
                <a:lnTo>
                  <a:pt x="180" y="422"/>
                </a:lnTo>
                <a:lnTo>
                  <a:pt x="180" y="424"/>
                </a:lnTo>
                <a:lnTo>
                  <a:pt x="180" y="422"/>
                </a:lnTo>
                <a:lnTo>
                  <a:pt x="182" y="422"/>
                </a:lnTo>
                <a:lnTo>
                  <a:pt x="182" y="424"/>
                </a:lnTo>
                <a:lnTo>
                  <a:pt x="182" y="422"/>
                </a:lnTo>
                <a:lnTo>
                  <a:pt x="184" y="422"/>
                </a:lnTo>
                <a:lnTo>
                  <a:pt x="184" y="424"/>
                </a:lnTo>
                <a:lnTo>
                  <a:pt x="186" y="424"/>
                </a:lnTo>
                <a:lnTo>
                  <a:pt x="186" y="426"/>
                </a:lnTo>
                <a:lnTo>
                  <a:pt x="184" y="426"/>
                </a:lnTo>
                <a:lnTo>
                  <a:pt x="184" y="424"/>
                </a:lnTo>
                <a:lnTo>
                  <a:pt x="184" y="426"/>
                </a:lnTo>
                <a:lnTo>
                  <a:pt x="182" y="426"/>
                </a:lnTo>
                <a:lnTo>
                  <a:pt x="182" y="428"/>
                </a:lnTo>
                <a:lnTo>
                  <a:pt x="182" y="426"/>
                </a:lnTo>
                <a:lnTo>
                  <a:pt x="184" y="426"/>
                </a:lnTo>
                <a:lnTo>
                  <a:pt x="184" y="428"/>
                </a:lnTo>
                <a:lnTo>
                  <a:pt x="182" y="428"/>
                </a:lnTo>
                <a:lnTo>
                  <a:pt x="184" y="428"/>
                </a:lnTo>
                <a:lnTo>
                  <a:pt x="186" y="428"/>
                </a:lnTo>
                <a:lnTo>
                  <a:pt x="186" y="430"/>
                </a:lnTo>
                <a:lnTo>
                  <a:pt x="184" y="430"/>
                </a:lnTo>
                <a:lnTo>
                  <a:pt x="184" y="428"/>
                </a:lnTo>
                <a:lnTo>
                  <a:pt x="184" y="430"/>
                </a:lnTo>
                <a:lnTo>
                  <a:pt x="186" y="430"/>
                </a:lnTo>
                <a:lnTo>
                  <a:pt x="184" y="430"/>
                </a:lnTo>
                <a:lnTo>
                  <a:pt x="186" y="430"/>
                </a:lnTo>
                <a:lnTo>
                  <a:pt x="186" y="432"/>
                </a:lnTo>
                <a:lnTo>
                  <a:pt x="184" y="432"/>
                </a:lnTo>
                <a:lnTo>
                  <a:pt x="182" y="432"/>
                </a:lnTo>
                <a:lnTo>
                  <a:pt x="182" y="434"/>
                </a:lnTo>
                <a:lnTo>
                  <a:pt x="180" y="434"/>
                </a:lnTo>
                <a:lnTo>
                  <a:pt x="178" y="434"/>
                </a:lnTo>
                <a:lnTo>
                  <a:pt x="176" y="434"/>
                </a:lnTo>
                <a:lnTo>
                  <a:pt x="176" y="432"/>
                </a:lnTo>
                <a:lnTo>
                  <a:pt x="174" y="432"/>
                </a:lnTo>
                <a:lnTo>
                  <a:pt x="172" y="432"/>
                </a:lnTo>
                <a:lnTo>
                  <a:pt x="172" y="434"/>
                </a:lnTo>
                <a:lnTo>
                  <a:pt x="171" y="434"/>
                </a:lnTo>
                <a:lnTo>
                  <a:pt x="169" y="434"/>
                </a:lnTo>
                <a:lnTo>
                  <a:pt x="169" y="436"/>
                </a:lnTo>
                <a:lnTo>
                  <a:pt x="167" y="436"/>
                </a:lnTo>
                <a:lnTo>
                  <a:pt x="167" y="438"/>
                </a:lnTo>
                <a:lnTo>
                  <a:pt x="165" y="438"/>
                </a:lnTo>
                <a:lnTo>
                  <a:pt x="165" y="439"/>
                </a:lnTo>
                <a:lnTo>
                  <a:pt x="165" y="441"/>
                </a:lnTo>
                <a:lnTo>
                  <a:pt x="165" y="443"/>
                </a:lnTo>
                <a:lnTo>
                  <a:pt x="163" y="443"/>
                </a:lnTo>
                <a:lnTo>
                  <a:pt x="163" y="445"/>
                </a:lnTo>
                <a:lnTo>
                  <a:pt x="161" y="445"/>
                </a:lnTo>
                <a:lnTo>
                  <a:pt x="161" y="447"/>
                </a:lnTo>
                <a:lnTo>
                  <a:pt x="161" y="449"/>
                </a:lnTo>
                <a:lnTo>
                  <a:pt x="163" y="449"/>
                </a:lnTo>
                <a:lnTo>
                  <a:pt x="163" y="451"/>
                </a:lnTo>
                <a:lnTo>
                  <a:pt x="163" y="453"/>
                </a:lnTo>
                <a:lnTo>
                  <a:pt x="165" y="453"/>
                </a:lnTo>
                <a:lnTo>
                  <a:pt x="165" y="455"/>
                </a:lnTo>
                <a:lnTo>
                  <a:pt x="167" y="455"/>
                </a:lnTo>
                <a:lnTo>
                  <a:pt x="167" y="457"/>
                </a:lnTo>
                <a:lnTo>
                  <a:pt x="169" y="457"/>
                </a:lnTo>
                <a:lnTo>
                  <a:pt x="169" y="459"/>
                </a:lnTo>
                <a:lnTo>
                  <a:pt x="171" y="459"/>
                </a:lnTo>
                <a:lnTo>
                  <a:pt x="171" y="461"/>
                </a:lnTo>
                <a:lnTo>
                  <a:pt x="169" y="461"/>
                </a:lnTo>
                <a:lnTo>
                  <a:pt x="169" y="462"/>
                </a:lnTo>
                <a:lnTo>
                  <a:pt x="171" y="462"/>
                </a:lnTo>
                <a:lnTo>
                  <a:pt x="171" y="464"/>
                </a:lnTo>
                <a:lnTo>
                  <a:pt x="171" y="466"/>
                </a:lnTo>
                <a:lnTo>
                  <a:pt x="172" y="466"/>
                </a:lnTo>
                <a:lnTo>
                  <a:pt x="172" y="468"/>
                </a:lnTo>
                <a:lnTo>
                  <a:pt x="172" y="470"/>
                </a:lnTo>
                <a:lnTo>
                  <a:pt x="172" y="472"/>
                </a:lnTo>
                <a:lnTo>
                  <a:pt x="171" y="472"/>
                </a:lnTo>
                <a:lnTo>
                  <a:pt x="171" y="474"/>
                </a:lnTo>
                <a:lnTo>
                  <a:pt x="171" y="476"/>
                </a:lnTo>
                <a:lnTo>
                  <a:pt x="171" y="478"/>
                </a:lnTo>
                <a:lnTo>
                  <a:pt x="169" y="478"/>
                </a:lnTo>
                <a:lnTo>
                  <a:pt x="169" y="480"/>
                </a:lnTo>
                <a:lnTo>
                  <a:pt x="169" y="482"/>
                </a:lnTo>
                <a:lnTo>
                  <a:pt x="171" y="482"/>
                </a:lnTo>
                <a:lnTo>
                  <a:pt x="171" y="484"/>
                </a:lnTo>
                <a:lnTo>
                  <a:pt x="169" y="484"/>
                </a:lnTo>
                <a:lnTo>
                  <a:pt x="169" y="485"/>
                </a:lnTo>
                <a:lnTo>
                  <a:pt x="169" y="487"/>
                </a:lnTo>
                <a:lnTo>
                  <a:pt x="169" y="489"/>
                </a:lnTo>
                <a:lnTo>
                  <a:pt x="167" y="489"/>
                </a:lnTo>
                <a:lnTo>
                  <a:pt x="167" y="491"/>
                </a:lnTo>
                <a:lnTo>
                  <a:pt x="167" y="493"/>
                </a:lnTo>
                <a:lnTo>
                  <a:pt x="165" y="493"/>
                </a:lnTo>
                <a:lnTo>
                  <a:pt x="163" y="493"/>
                </a:lnTo>
                <a:lnTo>
                  <a:pt x="163" y="495"/>
                </a:lnTo>
                <a:lnTo>
                  <a:pt x="161" y="495"/>
                </a:lnTo>
                <a:lnTo>
                  <a:pt x="159" y="495"/>
                </a:lnTo>
                <a:lnTo>
                  <a:pt x="157" y="495"/>
                </a:lnTo>
                <a:lnTo>
                  <a:pt x="157" y="493"/>
                </a:lnTo>
                <a:lnTo>
                  <a:pt x="155" y="493"/>
                </a:lnTo>
                <a:lnTo>
                  <a:pt x="153" y="493"/>
                </a:lnTo>
                <a:lnTo>
                  <a:pt x="151" y="493"/>
                </a:lnTo>
                <a:lnTo>
                  <a:pt x="149" y="493"/>
                </a:lnTo>
                <a:lnTo>
                  <a:pt x="147" y="493"/>
                </a:lnTo>
                <a:lnTo>
                  <a:pt x="146" y="493"/>
                </a:lnTo>
                <a:lnTo>
                  <a:pt x="144" y="493"/>
                </a:lnTo>
                <a:lnTo>
                  <a:pt x="142" y="493"/>
                </a:lnTo>
                <a:lnTo>
                  <a:pt x="142" y="491"/>
                </a:lnTo>
                <a:lnTo>
                  <a:pt x="140" y="491"/>
                </a:lnTo>
                <a:lnTo>
                  <a:pt x="140" y="489"/>
                </a:lnTo>
                <a:lnTo>
                  <a:pt x="138" y="489"/>
                </a:lnTo>
                <a:lnTo>
                  <a:pt x="138" y="491"/>
                </a:lnTo>
                <a:lnTo>
                  <a:pt x="136" y="491"/>
                </a:lnTo>
                <a:lnTo>
                  <a:pt x="136" y="493"/>
                </a:lnTo>
                <a:lnTo>
                  <a:pt x="134" y="493"/>
                </a:lnTo>
                <a:lnTo>
                  <a:pt x="132" y="493"/>
                </a:lnTo>
                <a:lnTo>
                  <a:pt x="132" y="495"/>
                </a:lnTo>
                <a:lnTo>
                  <a:pt x="130" y="495"/>
                </a:lnTo>
                <a:lnTo>
                  <a:pt x="130" y="497"/>
                </a:lnTo>
                <a:lnTo>
                  <a:pt x="130" y="499"/>
                </a:lnTo>
                <a:lnTo>
                  <a:pt x="130" y="501"/>
                </a:lnTo>
                <a:lnTo>
                  <a:pt x="130" y="503"/>
                </a:lnTo>
                <a:lnTo>
                  <a:pt x="130" y="505"/>
                </a:lnTo>
                <a:lnTo>
                  <a:pt x="128" y="505"/>
                </a:lnTo>
                <a:lnTo>
                  <a:pt x="126" y="505"/>
                </a:lnTo>
                <a:lnTo>
                  <a:pt x="124" y="505"/>
                </a:lnTo>
                <a:lnTo>
                  <a:pt x="123" y="505"/>
                </a:lnTo>
                <a:lnTo>
                  <a:pt x="121" y="505"/>
                </a:lnTo>
                <a:lnTo>
                  <a:pt x="121" y="503"/>
                </a:lnTo>
                <a:lnTo>
                  <a:pt x="119" y="503"/>
                </a:lnTo>
                <a:lnTo>
                  <a:pt x="117" y="503"/>
                </a:lnTo>
                <a:lnTo>
                  <a:pt x="115" y="503"/>
                </a:lnTo>
                <a:lnTo>
                  <a:pt x="113" y="503"/>
                </a:lnTo>
                <a:lnTo>
                  <a:pt x="111" y="503"/>
                </a:lnTo>
                <a:lnTo>
                  <a:pt x="109" y="503"/>
                </a:lnTo>
                <a:lnTo>
                  <a:pt x="109" y="501"/>
                </a:lnTo>
                <a:lnTo>
                  <a:pt x="107" y="501"/>
                </a:lnTo>
                <a:lnTo>
                  <a:pt x="107" y="499"/>
                </a:lnTo>
                <a:lnTo>
                  <a:pt x="105" y="499"/>
                </a:lnTo>
                <a:lnTo>
                  <a:pt x="105" y="497"/>
                </a:lnTo>
                <a:lnTo>
                  <a:pt x="103" y="497"/>
                </a:lnTo>
                <a:lnTo>
                  <a:pt x="101" y="497"/>
                </a:lnTo>
                <a:lnTo>
                  <a:pt x="101" y="495"/>
                </a:lnTo>
                <a:lnTo>
                  <a:pt x="101" y="493"/>
                </a:lnTo>
                <a:lnTo>
                  <a:pt x="99" y="493"/>
                </a:lnTo>
                <a:lnTo>
                  <a:pt x="99" y="491"/>
                </a:lnTo>
                <a:lnTo>
                  <a:pt x="99" y="489"/>
                </a:lnTo>
                <a:lnTo>
                  <a:pt x="99" y="487"/>
                </a:lnTo>
                <a:lnTo>
                  <a:pt x="99" y="485"/>
                </a:lnTo>
                <a:lnTo>
                  <a:pt x="99" y="484"/>
                </a:lnTo>
                <a:lnTo>
                  <a:pt x="99" y="482"/>
                </a:lnTo>
                <a:lnTo>
                  <a:pt x="98" y="482"/>
                </a:lnTo>
                <a:lnTo>
                  <a:pt x="98" y="480"/>
                </a:lnTo>
                <a:lnTo>
                  <a:pt x="96" y="480"/>
                </a:lnTo>
                <a:lnTo>
                  <a:pt x="96" y="478"/>
                </a:lnTo>
                <a:lnTo>
                  <a:pt x="94" y="478"/>
                </a:lnTo>
                <a:lnTo>
                  <a:pt x="94" y="476"/>
                </a:lnTo>
                <a:lnTo>
                  <a:pt x="92" y="476"/>
                </a:lnTo>
                <a:lnTo>
                  <a:pt x="92" y="474"/>
                </a:lnTo>
                <a:lnTo>
                  <a:pt x="92" y="472"/>
                </a:lnTo>
                <a:lnTo>
                  <a:pt x="94" y="472"/>
                </a:lnTo>
                <a:lnTo>
                  <a:pt x="94" y="470"/>
                </a:lnTo>
                <a:lnTo>
                  <a:pt x="94" y="468"/>
                </a:lnTo>
                <a:lnTo>
                  <a:pt x="96" y="468"/>
                </a:lnTo>
                <a:lnTo>
                  <a:pt x="96" y="466"/>
                </a:lnTo>
                <a:lnTo>
                  <a:pt x="96" y="464"/>
                </a:lnTo>
                <a:lnTo>
                  <a:pt x="98" y="464"/>
                </a:lnTo>
                <a:lnTo>
                  <a:pt x="96" y="464"/>
                </a:lnTo>
                <a:lnTo>
                  <a:pt x="96" y="462"/>
                </a:lnTo>
                <a:lnTo>
                  <a:pt x="96" y="461"/>
                </a:lnTo>
                <a:lnTo>
                  <a:pt x="94" y="461"/>
                </a:lnTo>
                <a:lnTo>
                  <a:pt x="94" y="459"/>
                </a:lnTo>
                <a:lnTo>
                  <a:pt x="92" y="459"/>
                </a:lnTo>
                <a:lnTo>
                  <a:pt x="92" y="457"/>
                </a:lnTo>
                <a:lnTo>
                  <a:pt x="90" y="457"/>
                </a:lnTo>
                <a:lnTo>
                  <a:pt x="90" y="455"/>
                </a:lnTo>
                <a:lnTo>
                  <a:pt x="88" y="455"/>
                </a:lnTo>
                <a:lnTo>
                  <a:pt x="88" y="453"/>
                </a:lnTo>
                <a:lnTo>
                  <a:pt x="88" y="451"/>
                </a:lnTo>
                <a:lnTo>
                  <a:pt x="86" y="451"/>
                </a:lnTo>
                <a:lnTo>
                  <a:pt x="86" y="449"/>
                </a:lnTo>
                <a:lnTo>
                  <a:pt x="84" y="449"/>
                </a:lnTo>
                <a:lnTo>
                  <a:pt x="84" y="447"/>
                </a:lnTo>
                <a:lnTo>
                  <a:pt x="84" y="445"/>
                </a:lnTo>
                <a:lnTo>
                  <a:pt x="82" y="445"/>
                </a:lnTo>
                <a:lnTo>
                  <a:pt x="82" y="443"/>
                </a:lnTo>
                <a:lnTo>
                  <a:pt x="80" y="443"/>
                </a:lnTo>
                <a:lnTo>
                  <a:pt x="80" y="441"/>
                </a:lnTo>
                <a:lnTo>
                  <a:pt x="78" y="441"/>
                </a:lnTo>
                <a:lnTo>
                  <a:pt x="78" y="439"/>
                </a:lnTo>
                <a:lnTo>
                  <a:pt x="76" y="439"/>
                </a:lnTo>
                <a:lnTo>
                  <a:pt x="76" y="438"/>
                </a:lnTo>
                <a:lnTo>
                  <a:pt x="75" y="438"/>
                </a:lnTo>
                <a:lnTo>
                  <a:pt x="73" y="438"/>
                </a:lnTo>
                <a:lnTo>
                  <a:pt x="73" y="439"/>
                </a:lnTo>
                <a:lnTo>
                  <a:pt x="71" y="439"/>
                </a:lnTo>
                <a:lnTo>
                  <a:pt x="69" y="439"/>
                </a:lnTo>
                <a:lnTo>
                  <a:pt x="69" y="441"/>
                </a:lnTo>
                <a:lnTo>
                  <a:pt x="69" y="439"/>
                </a:lnTo>
                <a:lnTo>
                  <a:pt x="67" y="439"/>
                </a:lnTo>
                <a:lnTo>
                  <a:pt x="67" y="438"/>
                </a:lnTo>
                <a:lnTo>
                  <a:pt x="65" y="436"/>
                </a:lnTo>
                <a:lnTo>
                  <a:pt x="65" y="434"/>
                </a:lnTo>
                <a:lnTo>
                  <a:pt x="65" y="432"/>
                </a:lnTo>
                <a:lnTo>
                  <a:pt x="65" y="430"/>
                </a:lnTo>
                <a:lnTo>
                  <a:pt x="65" y="428"/>
                </a:lnTo>
                <a:lnTo>
                  <a:pt x="65" y="426"/>
                </a:lnTo>
                <a:lnTo>
                  <a:pt x="65" y="424"/>
                </a:lnTo>
                <a:lnTo>
                  <a:pt x="63" y="424"/>
                </a:lnTo>
                <a:lnTo>
                  <a:pt x="63" y="422"/>
                </a:lnTo>
                <a:lnTo>
                  <a:pt x="61" y="422"/>
                </a:lnTo>
                <a:lnTo>
                  <a:pt x="59" y="422"/>
                </a:lnTo>
                <a:lnTo>
                  <a:pt x="59" y="420"/>
                </a:lnTo>
                <a:lnTo>
                  <a:pt x="57" y="420"/>
                </a:lnTo>
                <a:lnTo>
                  <a:pt x="57" y="418"/>
                </a:lnTo>
                <a:lnTo>
                  <a:pt x="55" y="418"/>
                </a:lnTo>
                <a:lnTo>
                  <a:pt x="53" y="418"/>
                </a:lnTo>
                <a:lnTo>
                  <a:pt x="53" y="416"/>
                </a:lnTo>
                <a:lnTo>
                  <a:pt x="52" y="416"/>
                </a:lnTo>
                <a:lnTo>
                  <a:pt x="50" y="416"/>
                </a:lnTo>
                <a:lnTo>
                  <a:pt x="50" y="414"/>
                </a:lnTo>
                <a:lnTo>
                  <a:pt x="48" y="414"/>
                </a:lnTo>
                <a:lnTo>
                  <a:pt x="46" y="414"/>
                </a:lnTo>
                <a:lnTo>
                  <a:pt x="44" y="413"/>
                </a:lnTo>
                <a:lnTo>
                  <a:pt x="44" y="411"/>
                </a:lnTo>
                <a:lnTo>
                  <a:pt x="44" y="409"/>
                </a:lnTo>
                <a:lnTo>
                  <a:pt x="44" y="407"/>
                </a:lnTo>
                <a:lnTo>
                  <a:pt x="46" y="407"/>
                </a:lnTo>
                <a:lnTo>
                  <a:pt x="44" y="407"/>
                </a:lnTo>
                <a:lnTo>
                  <a:pt x="44" y="405"/>
                </a:lnTo>
                <a:lnTo>
                  <a:pt x="46" y="405"/>
                </a:lnTo>
                <a:lnTo>
                  <a:pt x="46" y="403"/>
                </a:lnTo>
                <a:lnTo>
                  <a:pt x="46" y="401"/>
                </a:lnTo>
                <a:lnTo>
                  <a:pt x="46" y="399"/>
                </a:lnTo>
                <a:lnTo>
                  <a:pt x="46" y="397"/>
                </a:lnTo>
                <a:lnTo>
                  <a:pt x="46" y="395"/>
                </a:lnTo>
                <a:lnTo>
                  <a:pt x="46" y="393"/>
                </a:lnTo>
                <a:lnTo>
                  <a:pt x="46" y="391"/>
                </a:lnTo>
                <a:lnTo>
                  <a:pt x="46" y="390"/>
                </a:lnTo>
                <a:lnTo>
                  <a:pt x="46" y="388"/>
                </a:lnTo>
                <a:lnTo>
                  <a:pt x="46" y="386"/>
                </a:lnTo>
                <a:lnTo>
                  <a:pt x="46" y="384"/>
                </a:lnTo>
                <a:lnTo>
                  <a:pt x="46" y="382"/>
                </a:lnTo>
                <a:lnTo>
                  <a:pt x="46" y="380"/>
                </a:lnTo>
                <a:lnTo>
                  <a:pt x="46" y="378"/>
                </a:lnTo>
                <a:lnTo>
                  <a:pt x="46" y="376"/>
                </a:lnTo>
                <a:lnTo>
                  <a:pt x="46" y="374"/>
                </a:lnTo>
                <a:lnTo>
                  <a:pt x="46" y="372"/>
                </a:lnTo>
                <a:lnTo>
                  <a:pt x="46" y="370"/>
                </a:lnTo>
                <a:lnTo>
                  <a:pt x="46" y="368"/>
                </a:lnTo>
                <a:lnTo>
                  <a:pt x="46" y="366"/>
                </a:lnTo>
                <a:lnTo>
                  <a:pt x="48" y="366"/>
                </a:lnTo>
                <a:lnTo>
                  <a:pt x="46" y="366"/>
                </a:lnTo>
                <a:lnTo>
                  <a:pt x="46" y="365"/>
                </a:lnTo>
                <a:lnTo>
                  <a:pt x="46" y="363"/>
                </a:lnTo>
                <a:lnTo>
                  <a:pt x="48" y="363"/>
                </a:lnTo>
                <a:lnTo>
                  <a:pt x="48" y="361"/>
                </a:lnTo>
                <a:lnTo>
                  <a:pt x="48" y="359"/>
                </a:lnTo>
                <a:lnTo>
                  <a:pt x="48" y="357"/>
                </a:lnTo>
                <a:lnTo>
                  <a:pt x="48" y="355"/>
                </a:lnTo>
                <a:lnTo>
                  <a:pt x="48" y="353"/>
                </a:lnTo>
                <a:lnTo>
                  <a:pt x="48" y="351"/>
                </a:lnTo>
                <a:lnTo>
                  <a:pt x="48" y="349"/>
                </a:lnTo>
                <a:lnTo>
                  <a:pt x="48" y="347"/>
                </a:lnTo>
                <a:lnTo>
                  <a:pt x="48" y="345"/>
                </a:lnTo>
                <a:lnTo>
                  <a:pt x="48" y="343"/>
                </a:lnTo>
                <a:lnTo>
                  <a:pt x="48" y="342"/>
                </a:lnTo>
                <a:lnTo>
                  <a:pt x="48" y="340"/>
                </a:lnTo>
                <a:lnTo>
                  <a:pt x="48" y="338"/>
                </a:lnTo>
                <a:lnTo>
                  <a:pt x="48" y="336"/>
                </a:lnTo>
                <a:lnTo>
                  <a:pt x="48" y="334"/>
                </a:lnTo>
                <a:lnTo>
                  <a:pt x="48" y="332"/>
                </a:lnTo>
                <a:lnTo>
                  <a:pt x="50" y="332"/>
                </a:lnTo>
                <a:lnTo>
                  <a:pt x="50" y="330"/>
                </a:lnTo>
                <a:lnTo>
                  <a:pt x="50" y="328"/>
                </a:lnTo>
                <a:lnTo>
                  <a:pt x="48" y="328"/>
                </a:lnTo>
                <a:lnTo>
                  <a:pt x="46" y="328"/>
                </a:lnTo>
                <a:lnTo>
                  <a:pt x="44" y="328"/>
                </a:lnTo>
                <a:lnTo>
                  <a:pt x="42" y="328"/>
                </a:lnTo>
                <a:lnTo>
                  <a:pt x="40" y="328"/>
                </a:lnTo>
                <a:lnTo>
                  <a:pt x="40" y="326"/>
                </a:lnTo>
                <a:lnTo>
                  <a:pt x="38" y="326"/>
                </a:lnTo>
                <a:lnTo>
                  <a:pt x="36" y="326"/>
                </a:lnTo>
                <a:lnTo>
                  <a:pt x="34" y="326"/>
                </a:lnTo>
                <a:lnTo>
                  <a:pt x="32" y="326"/>
                </a:lnTo>
                <a:lnTo>
                  <a:pt x="30" y="326"/>
                </a:lnTo>
                <a:lnTo>
                  <a:pt x="28" y="326"/>
                </a:lnTo>
                <a:lnTo>
                  <a:pt x="27" y="326"/>
                </a:lnTo>
                <a:lnTo>
                  <a:pt x="25" y="326"/>
                </a:lnTo>
                <a:lnTo>
                  <a:pt x="23" y="326"/>
                </a:lnTo>
                <a:lnTo>
                  <a:pt x="21" y="326"/>
                </a:lnTo>
                <a:lnTo>
                  <a:pt x="19" y="326"/>
                </a:lnTo>
                <a:lnTo>
                  <a:pt x="17" y="326"/>
                </a:lnTo>
                <a:lnTo>
                  <a:pt x="15" y="326"/>
                </a:lnTo>
                <a:lnTo>
                  <a:pt x="13" y="326"/>
                </a:lnTo>
                <a:lnTo>
                  <a:pt x="11" y="326"/>
                </a:lnTo>
                <a:lnTo>
                  <a:pt x="9" y="326"/>
                </a:lnTo>
                <a:lnTo>
                  <a:pt x="7" y="326"/>
                </a:lnTo>
                <a:lnTo>
                  <a:pt x="5" y="326"/>
                </a:lnTo>
                <a:lnTo>
                  <a:pt x="5" y="324"/>
                </a:lnTo>
                <a:lnTo>
                  <a:pt x="4" y="324"/>
                </a:lnTo>
                <a:lnTo>
                  <a:pt x="2" y="324"/>
                </a:lnTo>
                <a:lnTo>
                  <a:pt x="0" y="324"/>
                </a:lnTo>
                <a:lnTo>
                  <a:pt x="0" y="322"/>
                </a:lnTo>
                <a:lnTo>
                  <a:pt x="0" y="320"/>
                </a:lnTo>
                <a:lnTo>
                  <a:pt x="0" y="318"/>
                </a:lnTo>
                <a:lnTo>
                  <a:pt x="0" y="317"/>
                </a:lnTo>
                <a:lnTo>
                  <a:pt x="0" y="315"/>
                </a:lnTo>
                <a:lnTo>
                  <a:pt x="0" y="313"/>
                </a:lnTo>
                <a:lnTo>
                  <a:pt x="0" y="311"/>
                </a:lnTo>
                <a:lnTo>
                  <a:pt x="0" y="309"/>
                </a:lnTo>
                <a:lnTo>
                  <a:pt x="0" y="307"/>
                </a:lnTo>
                <a:lnTo>
                  <a:pt x="0" y="305"/>
                </a:lnTo>
                <a:lnTo>
                  <a:pt x="0" y="303"/>
                </a:lnTo>
                <a:lnTo>
                  <a:pt x="0" y="301"/>
                </a:lnTo>
                <a:lnTo>
                  <a:pt x="0" y="299"/>
                </a:lnTo>
                <a:lnTo>
                  <a:pt x="2" y="299"/>
                </a:lnTo>
                <a:lnTo>
                  <a:pt x="2" y="297"/>
                </a:lnTo>
                <a:lnTo>
                  <a:pt x="2" y="295"/>
                </a:lnTo>
                <a:lnTo>
                  <a:pt x="2" y="294"/>
                </a:lnTo>
                <a:lnTo>
                  <a:pt x="2" y="292"/>
                </a:lnTo>
                <a:lnTo>
                  <a:pt x="2" y="290"/>
                </a:lnTo>
                <a:lnTo>
                  <a:pt x="2" y="288"/>
                </a:lnTo>
                <a:lnTo>
                  <a:pt x="2" y="286"/>
                </a:lnTo>
                <a:lnTo>
                  <a:pt x="2" y="284"/>
                </a:lnTo>
                <a:lnTo>
                  <a:pt x="2" y="282"/>
                </a:lnTo>
                <a:lnTo>
                  <a:pt x="2" y="280"/>
                </a:lnTo>
                <a:lnTo>
                  <a:pt x="2" y="278"/>
                </a:lnTo>
                <a:lnTo>
                  <a:pt x="2" y="276"/>
                </a:lnTo>
                <a:lnTo>
                  <a:pt x="2" y="274"/>
                </a:lnTo>
                <a:lnTo>
                  <a:pt x="2" y="272"/>
                </a:lnTo>
                <a:lnTo>
                  <a:pt x="2" y="270"/>
                </a:lnTo>
                <a:lnTo>
                  <a:pt x="2" y="269"/>
                </a:lnTo>
                <a:lnTo>
                  <a:pt x="2" y="267"/>
                </a:lnTo>
                <a:lnTo>
                  <a:pt x="2" y="265"/>
                </a:lnTo>
                <a:lnTo>
                  <a:pt x="2" y="263"/>
                </a:lnTo>
                <a:lnTo>
                  <a:pt x="2" y="261"/>
                </a:lnTo>
                <a:lnTo>
                  <a:pt x="2" y="259"/>
                </a:lnTo>
                <a:lnTo>
                  <a:pt x="2" y="257"/>
                </a:lnTo>
                <a:lnTo>
                  <a:pt x="4" y="257"/>
                </a:lnTo>
                <a:lnTo>
                  <a:pt x="4" y="255"/>
                </a:lnTo>
                <a:lnTo>
                  <a:pt x="4" y="253"/>
                </a:lnTo>
                <a:lnTo>
                  <a:pt x="5" y="253"/>
                </a:lnTo>
                <a:lnTo>
                  <a:pt x="5" y="251"/>
                </a:lnTo>
                <a:lnTo>
                  <a:pt x="5" y="249"/>
                </a:lnTo>
                <a:lnTo>
                  <a:pt x="7" y="249"/>
                </a:lnTo>
                <a:lnTo>
                  <a:pt x="7" y="247"/>
                </a:lnTo>
                <a:lnTo>
                  <a:pt x="7" y="246"/>
                </a:lnTo>
                <a:lnTo>
                  <a:pt x="9" y="246"/>
                </a:lnTo>
                <a:lnTo>
                  <a:pt x="9" y="244"/>
                </a:lnTo>
                <a:lnTo>
                  <a:pt x="9" y="242"/>
                </a:lnTo>
                <a:lnTo>
                  <a:pt x="11" y="242"/>
                </a:lnTo>
                <a:lnTo>
                  <a:pt x="11" y="240"/>
                </a:lnTo>
                <a:lnTo>
                  <a:pt x="13" y="238"/>
                </a:lnTo>
                <a:lnTo>
                  <a:pt x="13" y="236"/>
                </a:lnTo>
                <a:lnTo>
                  <a:pt x="13" y="234"/>
                </a:lnTo>
                <a:lnTo>
                  <a:pt x="15" y="234"/>
                </a:lnTo>
                <a:lnTo>
                  <a:pt x="15" y="232"/>
                </a:lnTo>
                <a:lnTo>
                  <a:pt x="15" y="230"/>
                </a:lnTo>
                <a:lnTo>
                  <a:pt x="17" y="230"/>
                </a:lnTo>
                <a:lnTo>
                  <a:pt x="17" y="228"/>
                </a:lnTo>
                <a:lnTo>
                  <a:pt x="17" y="226"/>
                </a:lnTo>
                <a:lnTo>
                  <a:pt x="19" y="226"/>
                </a:lnTo>
                <a:lnTo>
                  <a:pt x="19" y="224"/>
                </a:lnTo>
                <a:lnTo>
                  <a:pt x="19" y="222"/>
                </a:lnTo>
                <a:lnTo>
                  <a:pt x="21" y="222"/>
                </a:lnTo>
                <a:lnTo>
                  <a:pt x="21" y="221"/>
                </a:lnTo>
                <a:lnTo>
                  <a:pt x="23" y="221"/>
                </a:lnTo>
                <a:lnTo>
                  <a:pt x="23" y="219"/>
                </a:lnTo>
                <a:lnTo>
                  <a:pt x="23" y="217"/>
                </a:lnTo>
                <a:lnTo>
                  <a:pt x="25" y="217"/>
                </a:lnTo>
                <a:lnTo>
                  <a:pt x="25" y="215"/>
                </a:lnTo>
                <a:lnTo>
                  <a:pt x="25" y="213"/>
                </a:lnTo>
                <a:lnTo>
                  <a:pt x="25" y="211"/>
                </a:lnTo>
                <a:lnTo>
                  <a:pt x="27" y="211"/>
                </a:lnTo>
                <a:lnTo>
                  <a:pt x="27" y="209"/>
                </a:lnTo>
                <a:lnTo>
                  <a:pt x="27" y="207"/>
                </a:lnTo>
                <a:lnTo>
                  <a:pt x="28" y="207"/>
                </a:lnTo>
                <a:lnTo>
                  <a:pt x="28" y="205"/>
                </a:lnTo>
                <a:lnTo>
                  <a:pt x="28" y="203"/>
                </a:lnTo>
                <a:lnTo>
                  <a:pt x="30" y="203"/>
                </a:lnTo>
                <a:lnTo>
                  <a:pt x="30" y="201"/>
                </a:lnTo>
                <a:lnTo>
                  <a:pt x="32" y="201"/>
                </a:lnTo>
                <a:lnTo>
                  <a:pt x="32" y="199"/>
                </a:lnTo>
                <a:lnTo>
                  <a:pt x="32" y="198"/>
                </a:lnTo>
                <a:lnTo>
                  <a:pt x="32" y="196"/>
                </a:lnTo>
                <a:lnTo>
                  <a:pt x="32" y="194"/>
                </a:lnTo>
                <a:lnTo>
                  <a:pt x="32" y="192"/>
                </a:lnTo>
                <a:lnTo>
                  <a:pt x="30" y="192"/>
                </a:lnTo>
                <a:lnTo>
                  <a:pt x="30" y="190"/>
                </a:lnTo>
                <a:lnTo>
                  <a:pt x="28" y="190"/>
                </a:lnTo>
                <a:lnTo>
                  <a:pt x="28" y="188"/>
                </a:lnTo>
                <a:lnTo>
                  <a:pt x="27" y="188"/>
                </a:lnTo>
                <a:lnTo>
                  <a:pt x="27" y="186"/>
                </a:lnTo>
                <a:lnTo>
                  <a:pt x="25" y="186"/>
                </a:lnTo>
                <a:lnTo>
                  <a:pt x="25" y="184"/>
                </a:lnTo>
                <a:lnTo>
                  <a:pt x="25" y="182"/>
                </a:lnTo>
                <a:lnTo>
                  <a:pt x="25" y="180"/>
                </a:lnTo>
                <a:lnTo>
                  <a:pt x="23" y="178"/>
                </a:lnTo>
                <a:lnTo>
                  <a:pt x="23" y="176"/>
                </a:lnTo>
                <a:lnTo>
                  <a:pt x="23" y="174"/>
                </a:lnTo>
                <a:lnTo>
                  <a:pt x="21" y="174"/>
                </a:lnTo>
                <a:lnTo>
                  <a:pt x="19" y="174"/>
                </a:lnTo>
                <a:lnTo>
                  <a:pt x="17" y="174"/>
                </a:lnTo>
                <a:lnTo>
                  <a:pt x="17" y="173"/>
                </a:lnTo>
                <a:lnTo>
                  <a:pt x="17" y="171"/>
                </a:lnTo>
                <a:lnTo>
                  <a:pt x="15" y="171"/>
                </a:lnTo>
                <a:lnTo>
                  <a:pt x="15" y="169"/>
                </a:lnTo>
                <a:lnTo>
                  <a:pt x="15" y="167"/>
                </a:lnTo>
                <a:lnTo>
                  <a:pt x="15" y="165"/>
                </a:lnTo>
                <a:lnTo>
                  <a:pt x="13" y="165"/>
                </a:lnTo>
                <a:lnTo>
                  <a:pt x="13" y="163"/>
                </a:lnTo>
                <a:lnTo>
                  <a:pt x="13" y="161"/>
                </a:lnTo>
                <a:lnTo>
                  <a:pt x="13" y="159"/>
                </a:lnTo>
                <a:lnTo>
                  <a:pt x="15" y="159"/>
                </a:lnTo>
                <a:lnTo>
                  <a:pt x="13" y="159"/>
                </a:lnTo>
                <a:lnTo>
                  <a:pt x="13" y="157"/>
                </a:lnTo>
                <a:lnTo>
                  <a:pt x="13" y="155"/>
                </a:lnTo>
                <a:lnTo>
                  <a:pt x="11" y="155"/>
                </a:lnTo>
                <a:lnTo>
                  <a:pt x="11" y="157"/>
                </a:lnTo>
                <a:lnTo>
                  <a:pt x="9" y="157"/>
                </a:lnTo>
                <a:lnTo>
                  <a:pt x="9" y="155"/>
                </a:lnTo>
                <a:lnTo>
                  <a:pt x="11" y="155"/>
                </a:lnTo>
                <a:lnTo>
                  <a:pt x="11" y="153"/>
                </a:lnTo>
                <a:lnTo>
                  <a:pt x="9" y="153"/>
                </a:lnTo>
                <a:lnTo>
                  <a:pt x="7" y="153"/>
                </a:lnTo>
                <a:lnTo>
                  <a:pt x="7" y="151"/>
                </a:lnTo>
                <a:lnTo>
                  <a:pt x="9" y="151"/>
                </a:lnTo>
                <a:lnTo>
                  <a:pt x="9" y="150"/>
                </a:lnTo>
                <a:lnTo>
                  <a:pt x="11" y="150"/>
                </a:lnTo>
                <a:lnTo>
                  <a:pt x="13" y="150"/>
                </a:lnTo>
                <a:lnTo>
                  <a:pt x="13" y="148"/>
                </a:lnTo>
                <a:lnTo>
                  <a:pt x="15" y="148"/>
                </a:lnTo>
                <a:lnTo>
                  <a:pt x="17" y="148"/>
                </a:lnTo>
                <a:lnTo>
                  <a:pt x="17" y="146"/>
                </a:lnTo>
                <a:lnTo>
                  <a:pt x="19" y="146"/>
                </a:lnTo>
                <a:lnTo>
                  <a:pt x="21" y="146"/>
                </a:lnTo>
                <a:lnTo>
                  <a:pt x="21" y="144"/>
                </a:lnTo>
                <a:lnTo>
                  <a:pt x="23" y="144"/>
                </a:lnTo>
                <a:lnTo>
                  <a:pt x="25" y="144"/>
                </a:lnTo>
                <a:lnTo>
                  <a:pt x="27" y="144"/>
                </a:lnTo>
                <a:lnTo>
                  <a:pt x="27" y="142"/>
                </a:lnTo>
                <a:lnTo>
                  <a:pt x="28" y="142"/>
                </a:lnTo>
                <a:lnTo>
                  <a:pt x="30" y="142"/>
                </a:lnTo>
                <a:lnTo>
                  <a:pt x="30" y="140"/>
                </a:lnTo>
                <a:lnTo>
                  <a:pt x="32" y="140"/>
                </a:lnTo>
                <a:lnTo>
                  <a:pt x="32" y="138"/>
                </a:lnTo>
                <a:lnTo>
                  <a:pt x="34" y="138"/>
                </a:lnTo>
                <a:lnTo>
                  <a:pt x="34" y="136"/>
                </a:lnTo>
                <a:lnTo>
                  <a:pt x="36" y="136"/>
                </a:lnTo>
                <a:lnTo>
                  <a:pt x="36" y="134"/>
                </a:lnTo>
                <a:lnTo>
                  <a:pt x="38" y="134"/>
                </a:lnTo>
                <a:lnTo>
                  <a:pt x="38" y="132"/>
                </a:lnTo>
                <a:lnTo>
                  <a:pt x="38" y="130"/>
                </a:lnTo>
                <a:lnTo>
                  <a:pt x="40" y="130"/>
                </a:lnTo>
                <a:lnTo>
                  <a:pt x="42" y="128"/>
                </a:lnTo>
                <a:lnTo>
                  <a:pt x="44" y="128"/>
                </a:lnTo>
                <a:lnTo>
                  <a:pt x="44" y="127"/>
                </a:lnTo>
                <a:lnTo>
                  <a:pt x="46" y="127"/>
                </a:lnTo>
                <a:lnTo>
                  <a:pt x="46" y="125"/>
                </a:lnTo>
                <a:lnTo>
                  <a:pt x="48" y="125"/>
                </a:lnTo>
                <a:lnTo>
                  <a:pt x="48" y="123"/>
                </a:lnTo>
                <a:lnTo>
                  <a:pt x="50" y="123"/>
                </a:lnTo>
                <a:lnTo>
                  <a:pt x="50" y="121"/>
                </a:lnTo>
                <a:lnTo>
                  <a:pt x="52" y="121"/>
                </a:lnTo>
                <a:lnTo>
                  <a:pt x="52" y="119"/>
                </a:lnTo>
                <a:lnTo>
                  <a:pt x="52" y="117"/>
                </a:lnTo>
                <a:lnTo>
                  <a:pt x="52" y="115"/>
                </a:lnTo>
                <a:lnTo>
                  <a:pt x="52" y="113"/>
                </a:lnTo>
                <a:lnTo>
                  <a:pt x="53" y="111"/>
                </a:lnTo>
                <a:lnTo>
                  <a:pt x="55" y="109"/>
                </a:lnTo>
                <a:lnTo>
                  <a:pt x="55" y="107"/>
                </a:lnTo>
                <a:lnTo>
                  <a:pt x="57" y="107"/>
                </a:lnTo>
                <a:lnTo>
                  <a:pt x="57" y="105"/>
                </a:lnTo>
                <a:lnTo>
                  <a:pt x="59" y="105"/>
                </a:lnTo>
                <a:lnTo>
                  <a:pt x="61" y="105"/>
                </a:lnTo>
                <a:lnTo>
                  <a:pt x="63" y="105"/>
                </a:lnTo>
                <a:lnTo>
                  <a:pt x="63" y="103"/>
                </a:lnTo>
                <a:lnTo>
                  <a:pt x="63" y="102"/>
                </a:lnTo>
                <a:lnTo>
                  <a:pt x="63" y="100"/>
                </a:lnTo>
                <a:lnTo>
                  <a:pt x="63" y="98"/>
                </a:lnTo>
                <a:lnTo>
                  <a:pt x="63" y="96"/>
                </a:lnTo>
                <a:lnTo>
                  <a:pt x="63" y="94"/>
                </a:lnTo>
                <a:lnTo>
                  <a:pt x="61" y="94"/>
                </a:lnTo>
                <a:lnTo>
                  <a:pt x="61" y="92"/>
                </a:lnTo>
                <a:lnTo>
                  <a:pt x="61" y="90"/>
                </a:lnTo>
                <a:lnTo>
                  <a:pt x="61" y="88"/>
                </a:lnTo>
                <a:lnTo>
                  <a:pt x="61" y="86"/>
                </a:lnTo>
                <a:lnTo>
                  <a:pt x="61" y="84"/>
                </a:lnTo>
                <a:lnTo>
                  <a:pt x="61" y="82"/>
                </a:lnTo>
                <a:lnTo>
                  <a:pt x="61" y="80"/>
                </a:lnTo>
                <a:lnTo>
                  <a:pt x="61" y="79"/>
                </a:lnTo>
                <a:lnTo>
                  <a:pt x="61" y="77"/>
                </a:lnTo>
                <a:lnTo>
                  <a:pt x="61" y="75"/>
                </a:lnTo>
                <a:lnTo>
                  <a:pt x="59" y="75"/>
                </a:lnTo>
                <a:lnTo>
                  <a:pt x="57" y="75"/>
                </a:lnTo>
                <a:lnTo>
                  <a:pt x="55" y="75"/>
                </a:lnTo>
                <a:lnTo>
                  <a:pt x="55" y="77"/>
                </a:lnTo>
                <a:lnTo>
                  <a:pt x="53" y="77"/>
                </a:lnTo>
                <a:lnTo>
                  <a:pt x="52" y="77"/>
                </a:lnTo>
                <a:lnTo>
                  <a:pt x="50" y="77"/>
                </a:lnTo>
                <a:lnTo>
                  <a:pt x="52" y="77"/>
                </a:lnTo>
                <a:lnTo>
                  <a:pt x="52" y="75"/>
                </a:lnTo>
                <a:lnTo>
                  <a:pt x="53" y="75"/>
                </a:lnTo>
                <a:lnTo>
                  <a:pt x="53" y="73"/>
                </a:lnTo>
                <a:lnTo>
                  <a:pt x="52" y="73"/>
                </a:lnTo>
                <a:lnTo>
                  <a:pt x="52" y="75"/>
                </a:lnTo>
                <a:lnTo>
                  <a:pt x="50" y="75"/>
                </a:lnTo>
                <a:lnTo>
                  <a:pt x="50" y="73"/>
                </a:lnTo>
                <a:lnTo>
                  <a:pt x="50" y="71"/>
                </a:lnTo>
                <a:lnTo>
                  <a:pt x="50" y="73"/>
                </a:lnTo>
                <a:lnTo>
                  <a:pt x="50" y="71"/>
                </a:lnTo>
                <a:lnTo>
                  <a:pt x="52" y="71"/>
                </a:lnTo>
                <a:lnTo>
                  <a:pt x="52" y="69"/>
                </a:lnTo>
                <a:lnTo>
                  <a:pt x="50" y="69"/>
                </a:lnTo>
                <a:lnTo>
                  <a:pt x="50" y="71"/>
                </a:lnTo>
                <a:lnTo>
                  <a:pt x="48" y="71"/>
                </a:lnTo>
                <a:lnTo>
                  <a:pt x="48" y="69"/>
                </a:lnTo>
                <a:lnTo>
                  <a:pt x="46" y="69"/>
                </a:lnTo>
                <a:lnTo>
                  <a:pt x="46" y="67"/>
                </a:lnTo>
                <a:lnTo>
                  <a:pt x="48" y="67"/>
                </a:lnTo>
                <a:lnTo>
                  <a:pt x="50" y="67"/>
                </a:lnTo>
                <a:lnTo>
                  <a:pt x="50" y="65"/>
                </a:lnTo>
                <a:lnTo>
                  <a:pt x="48" y="65"/>
                </a:lnTo>
                <a:lnTo>
                  <a:pt x="48" y="63"/>
                </a:lnTo>
                <a:lnTo>
                  <a:pt x="50" y="63"/>
                </a:lnTo>
                <a:lnTo>
                  <a:pt x="52" y="63"/>
                </a:lnTo>
                <a:lnTo>
                  <a:pt x="52" y="61"/>
                </a:lnTo>
                <a:lnTo>
                  <a:pt x="53" y="61"/>
                </a:lnTo>
                <a:lnTo>
                  <a:pt x="55" y="61"/>
                </a:lnTo>
                <a:lnTo>
                  <a:pt x="57" y="61"/>
                </a:lnTo>
                <a:lnTo>
                  <a:pt x="59" y="61"/>
                </a:lnTo>
                <a:lnTo>
                  <a:pt x="57" y="61"/>
                </a:lnTo>
                <a:lnTo>
                  <a:pt x="57" y="59"/>
                </a:lnTo>
                <a:lnTo>
                  <a:pt x="55" y="59"/>
                </a:lnTo>
                <a:lnTo>
                  <a:pt x="55" y="57"/>
                </a:lnTo>
                <a:lnTo>
                  <a:pt x="53" y="57"/>
                </a:lnTo>
                <a:lnTo>
                  <a:pt x="53" y="55"/>
                </a:lnTo>
                <a:lnTo>
                  <a:pt x="55" y="55"/>
                </a:lnTo>
                <a:lnTo>
                  <a:pt x="55" y="54"/>
                </a:lnTo>
                <a:lnTo>
                  <a:pt x="57" y="54"/>
                </a:lnTo>
                <a:lnTo>
                  <a:pt x="57" y="55"/>
                </a:lnTo>
                <a:lnTo>
                  <a:pt x="59" y="55"/>
                </a:lnTo>
                <a:lnTo>
                  <a:pt x="59" y="54"/>
                </a:lnTo>
                <a:lnTo>
                  <a:pt x="61" y="52"/>
                </a:lnTo>
                <a:lnTo>
                  <a:pt x="63" y="52"/>
                </a:lnTo>
                <a:lnTo>
                  <a:pt x="65" y="52"/>
                </a:lnTo>
                <a:lnTo>
                  <a:pt x="67" y="52"/>
                </a:lnTo>
                <a:lnTo>
                  <a:pt x="69" y="52"/>
                </a:lnTo>
                <a:lnTo>
                  <a:pt x="71" y="52"/>
                </a:lnTo>
                <a:lnTo>
                  <a:pt x="71" y="50"/>
                </a:lnTo>
                <a:lnTo>
                  <a:pt x="73" y="50"/>
                </a:lnTo>
                <a:lnTo>
                  <a:pt x="73" y="48"/>
                </a:lnTo>
                <a:lnTo>
                  <a:pt x="71" y="48"/>
                </a:lnTo>
                <a:lnTo>
                  <a:pt x="69" y="48"/>
                </a:lnTo>
                <a:lnTo>
                  <a:pt x="69" y="46"/>
                </a:lnTo>
                <a:lnTo>
                  <a:pt x="71" y="46"/>
                </a:lnTo>
                <a:lnTo>
                  <a:pt x="73" y="46"/>
                </a:lnTo>
                <a:lnTo>
                  <a:pt x="73" y="44"/>
                </a:lnTo>
                <a:lnTo>
                  <a:pt x="71" y="44"/>
                </a:lnTo>
                <a:lnTo>
                  <a:pt x="71" y="42"/>
                </a:lnTo>
                <a:lnTo>
                  <a:pt x="69" y="42"/>
                </a:lnTo>
                <a:lnTo>
                  <a:pt x="69" y="40"/>
                </a:lnTo>
                <a:lnTo>
                  <a:pt x="69" y="38"/>
                </a:lnTo>
                <a:lnTo>
                  <a:pt x="71" y="38"/>
                </a:lnTo>
                <a:lnTo>
                  <a:pt x="69" y="36"/>
                </a:lnTo>
                <a:lnTo>
                  <a:pt x="69" y="34"/>
                </a:lnTo>
                <a:lnTo>
                  <a:pt x="71" y="34"/>
                </a:lnTo>
                <a:lnTo>
                  <a:pt x="69" y="34"/>
                </a:lnTo>
                <a:lnTo>
                  <a:pt x="69" y="32"/>
                </a:lnTo>
                <a:lnTo>
                  <a:pt x="69" y="31"/>
                </a:lnTo>
                <a:lnTo>
                  <a:pt x="69" y="29"/>
                </a:lnTo>
                <a:lnTo>
                  <a:pt x="71" y="29"/>
                </a:lnTo>
                <a:lnTo>
                  <a:pt x="73" y="29"/>
                </a:lnTo>
                <a:lnTo>
                  <a:pt x="73" y="27"/>
                </a:lnTo>
                <a:lnTo>
                  <a:pt x="75" y="27"/>
                </a:lnTo>
                <a:lnTo>
                  <a:pt x="76" y="27"/>
                </a:lnTo>
                <a:lnTo>
                  <a:pt x="76" y="25"/>
                </a:lnTo>
                <a:lnTo>
                  <a:pt x="78" y="23"/>
                </a:lnTo>
                <a:lnTo>
                  <a:pt x="78" y="21"/>
                </a:lnTo>
                <a:lnTo>
                  <a:pt x="78" y="19"/>
                </a:lnTo>
                <a:lnTo>
                  <a:pt x="80" y="19"/>
                </a:lnTo>
                <a:lnTo>
                  <a:pt x="80" y="17"/>
                </a:lnTo>
                <a:lnTo>
                  <a:pt x="80" y="15"/>
                </a:lnTo>
                <a:lnTo>
                  <a:pt x="80" y="13"/>
                </a:lnTo>
                <a:lnTo>
                  <a:pt x="82" y="13"/>
                </a:lnTo>
                <a:lnTo>
                  <a:pt x="84" y="13"/>
                </a:lnTo>
                <a:lnTo>
                  <a:pt x="84" y="15"/>
                </a:lnTo>
                <a:lnTo>
                  <a:pt x="86" y="15"/>
                </a:lnTo>
                <a:lnTo>
                  <a:pt x="88" y="15"/>
                </a:lnTo>
                <a:lnTo>
                  <a:pt x="90" y="15"/>
                </a:lnTo>
                <a:lnTo>
                  <a:pt x="90" y="13"/>
                </a:lnTo>
                <a:lnTo>
                  <a:pt x="90" y="11"/>
                </a:lnTo>
                <a:lnTo>
                  <a:pt x="92" y="11"/>
                </a:lnTo>
                <a:lnTo>
                  <a:pt x="92" y="9"/>
                </a:lnTo>
                <a:lnTo>
                  <a:pt x="94" y="9"/>
                </a:lnTo>
                <a:lnTo>
                  <a:pt x="94" y="7"/>
                </a:lnTo>
                <a:lnTo>
                  <a:pt x="96" y="7"/>
                </a:lnTo>
                <a:lnTo>
                  <a:pt x="96" y="6"/>
                </a:lnTo>
                <a:lnTo>
                  <a:pt x="98" y="6"/>
                </a:lnTo>
                <a:lnTo>
                  <a:pt x="98" y="4"/>
                </a:lnTo>
                <a:lnTo>
                  <a:pt x="99" y="2"/>
                </a:lnTo>
                <a:lnTo>
                  <a:pt x="101" y="2"/>
                </a:lnTo>
                <a:lnTo>
                  <a:pt x="101" y="0"/>
                </a:lnTo>
                <a:lnTo>
                  <a:pt x="103" y="0"/>
                </a:lnTo>
                <a:close/>
              </a:path>
            </a:pathLst>
          </a:custGeom>
          <a:solidFill>
            <a:srgbClr val="CBF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9" name="Freeform 1749">
            <a:extLst>
              <a:ext uri="{FF2B5EF4-FFF2-40B4-BE49-F238E27FC236}">
                <a16:creationId xmlns:a16="http://schemas.microsoft.com/office/drawing/2014/main" id="{468BC915-278B-4273-898B-C9BCC9CA6AB3}"/>
              </a:ext>
            </a:extLst>
          </p:cNvPr>
          <p:cNvSpPr>
            <a:spLocks/>
          </p:cNvSpPr>
          <p:nvPr/>
        </p:nvSpPr>
        <p:spPr bwMode="auto">
          <a:xfrm>
            <a:off x="4814889" y="3216276"/>
            <a:ext cx="476250" cy="795338"/>
          </a:xfrm>
          <a:custGeom>
            <a:avLst/>
            <a:gdLst>
              <a:gd name="T0" fmla="*/ 23 w 300"/>
              <a:gd name="T1" fmla="*/ 7 h 501"/>
              <a:gd name="T2" fmla="*/ 52 w 300"/>
              <a:gd name="T3" fmla="*/ 9 h 501"/>
              <a:gd name="T4" fmla="*/ 66 w 300"/>
              <a:gd name="T5" fmla="*/ 13 h 501"/>
              <a:gd name="T6" fmla="*/ 83 w 300"/>
              <a:gd name="T7" fmla="*/ 21 h 501"/>
              <a:gd name="T8" fmla="*/ 100 w 300"/>
              <a:gd name="T9" fmla="*/ 21 h 501"/>
              <a:gd name="T10" fmla="*/ 121 w 300"/>
              <a:gd name="T11" fmla="*/ 27 h 501"/>
              <a:gd name="T12" fmla="*/ 140 w 300"/>
              <a:gd name="T13" fmla="*/ 32 h 501"/>
              <a:gd name="T14" fmla="*/ 160 w 300"/>
              <a:gd name="T15" fmla="*/ 48 h 501"/>
              <a:gd name="T16" fmla="*/ 171 w 300"/>
              <a:gd name="T17" fmla="*/ 65 h 501"/>
              <a:gd name="T18" fmla="*/ 186 w 300"/>
              <a:gd name="T19" fmla="*/ 86 h 501"/>
              <a:gd name="T20" fmla="*/ 204 w 300"/>
              <a:gd name="T21" fmla="*/ 102 h 501"/>
              <a:gd name="T22" fmla="*/ 217 w 300"/>
              <a:gd name="T23" fmla="*/ 121 h 501"/>
              <a:gd name="T24" fmla="*/ 225 w 300"/>
              <a:gd name="T25" fmla="*/ 146 h 501"/>
              <a:gd name="T26" fmla="*/ 238 w 300"/>
              <a:gd name="T27" fmla="*/ 165 h 501"/>
              <a:gd name="T28" fmla="*/ 256 w 300"/>
              <a:gd name="T29" fmla="*/ 180 h 501"/>
              <a:gd name="T30" fmla="*/ 271 w 300"/>
              <a:gd name="T31" fmla="*/ 199 h 501"/>
              <a:gd name="T32" fmla="*/ 290 w 300"/>
              <a:gd name="T33" fmla="*/ 240 h 501"/>
              <a:gd name="T34" fmla="*/ 267 w 300"/>
              <a:gd name="T35" fmla="*/ 263 h 501"/>
              <a:gd name="T36" fmla="*/ 269 w 300"/>
              <a:gd name="T37" fmla="*/ 284 h 501"/>
              <a:gd name="T38" fmla="*/ 227 w 300"/>
              <a:gd name="T39" fmla="*/ 301 h 501"/>
              <a:gd name="T40" fmla="*/ 219 w 300"/>
              <a:gd name="T41" fmla="*/ 330 h 501"/>
              <a:gd name="T42" fmla="*/ 217 w 300"/>
              <a:gd name="T43" fmla="*/ 355 h 501"/>
              <a:gd name="T44" fmla="*/ 238 w 300"/>
              <a:gd name="T45" fmla="*/ 368 h 501"/>
              <a:gd name="T46" fmla="*/ 256 w 300"/>
              <a:gd name="T47" fmla="*/ 365 h 501"/>
              <a:gd name="T48" fmla="*/ 265 w 300"/>
              <a:gd name="T49" fmla="*/ 386 h 501"/>
              <a:gd name="T50" fmla="*/ 281 w 300"/>
              <a:gd name="T51" fmla="*/ 395 h 501"/>
              <a:gd name="T52" fmla="*/ 292 w 300"/>
              <a:gd name="T53" fmla="*/ 420 h 501"/>
              <a:gd name="T54" fmla="*/ 292 w 300"/>
              <a:gd name="T55" fmla="*/ 461 h 501"/>
              <a:gd name="T56" fmla="*/ 284 w 300"/>
              <a:gd name="T57" fmla="*/ 476 h 501"/>
              <a:gd name="T58" fmla="*/ 261 w 300"/>
              <a:gd name="T59" fmla="*/ 464 h 501"/>
              <a:gd name="T60" fmla="*/ 244 w 300"/>
              <a:gd name="T61" fmla="*/ 464 h 501"/>
              <a:gd name="T62" fmla="*/ 233 w 300"/>
              <a:gd name="T63" fmla="*/ 478 h 501"/>
              <a:gd name="T64" fmla="*/ 211 w 300"/>
              <a:gd name="T65" fmla="*/ 470 h 501"/>
              <a:gd name="T66" fmla="*/ 190 w 300"/>
              <a:gd name="T67" fmla="*/ 482 h 501"/>
              <a:gd name="T68" fmla="*/ 171 w 300"/>
              <a:gd name="T69" fmla="*/ 495 h 501"/>
              <a:gd name="T70" fmla="*/ 150 w 300"/>
              <a:gd name="T71" fmla="*/ 495 h 501"/>
              <a:gd name="T72" fmla="*/ 139 w 300"/>
              <a:gd name="T73" fmla="*/ 474 h 501"/>
              <a:gd name="T74" fmla="*/ 123 w 300"/>
              <a:gd name="T75" fmla="*/ 476 h 501"/>
              <a:gd name="T76" fmla="*/ 112 w 300"/>
              <a:gd name="T77" fmla="*/ 466 h 501"/>
              <a:gd name="T78" fmla="*/ 106 w 300"/>
              <a:gd name="T79" fmla="*/ 459 h 501"/>
              <a:gd name="T80" fmla="*/ 96 w 300"/>
              <a:gd name="T81" fmla="*/ 459 h 501"/>
              <a:gd name="T82" fmla="*/ 77 w 300"/>
              <a:gd name="T83" fmla="*/ 441 h 501"/>
              <a:gd name="T84" fmla="*/ 87 w 300"/>
              <a:gd name="T85" fmla="*/ 441 h 501"/>
              <a:gd name="T86" fmla="*/ 91 w 300"/>
              <a:gd name="T87" fmla="*/ 443 h 501"/>
              <a:gd name="T88" fmla="*/ 98 w 300"/>
              <a:gd name="T89" fmla="*/ 441 h 501"/>
              <a:gd name="T90" fmla="*/ 104 w 300"/>
              <a:gd name="T91" fmla="*/ 443 h 501"/>
              <a:gd name="T92" fmla="*/ 108 w 300"/>
              <a:gd name="T93" fmla="*/ 445 h 501"/>
              <a:gd name="T94" fmla="*/ 110 w 300"/>
              <a:gd name="T95" fmla="*/ 441 h 501"/>
              <a:gd name="T96" fmla="*/ 112 w 300"/>
              <a:gd name="T97" fmla="*/ 441 h 501"/>
              <a:gd name="T98" fmla="*/ 114 w 300"/>
              <a:gd name="T99" fmla="*/ 438 h 501"/>
              <a:gd name="T100" fmla="*/ 117 w 300"/>
              <a:gd name="T101" fmla="*/ 430 h 501"/>
              <a:gd name="T102" fmla="*/ 119 w 300"/>
              <a:gd name="T103" fmla="*/ 428 h 501"/>
              <a:gd name="T104" fmla="*/ 123 w 300"/>
              <a:gd name="T105" fmla="*/ 422 h 501"/>
              <a:gd name="T106" fmla="*/ 117 w 300"/>
              <a:gd name="T107" fmla="*/ 428 h 501"/>
              <a:gd name="T108" fmla="*/ 114 w 300"/>
              <a:gd name="T109" fmla="*/ 430 h 501"/>
              <a:gd name="T110" fmla="*/ 114 w 300"/>
              <a:gd name="T111" fmla="*/ 424 h 501"/>
              <a:gd name="T112" fmla="*/ 110 w 300"/>
              <a:gd name="T113" fmla="*/ 418 h 501"/>
              <a:gd name="T114" fmla="*/ 104 w 300"/>
              <a:gd name="T115" fmla="*/ 420 h 501"/>
              <a:gd name="T116" fmla="*/ 102 w 300"/>
              <a:gd name="T117" fmla="*/ 416 h 501"/>
              <a:gd name="T118" fmla="*/ 94 w 300"/>
              <a:gd name="T119" fmla="*/ 414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0" h="501">
                <a:moveTo>
                  <a:pt x="0" y="0"/>
                </a:move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6" y="2"/>
                </a:lnTo>
                <a:lnTo>
                  <a:pt x="6" y="4"/>
                </a:lnTo>
                <a:lnTo>
                  <a:pt x="8" y="4"/>
                </a:lnTo>
                <a:lnTo>
                  <a:pt x="8" y="6"/>
                </a:lnTo>
                <a:lnTo>
                  <a:pt x="10" y="6"/>
                </a:lnTo>
                <a:lnTo>
                  <a:pt x="12" y="6"/>
                </a:lnTo>
                <a:lnTo>
                  <a:pt x="12" y="7"/>
                </a:lnTo>
                <a:lnTo>
                  <a:pt x="14" y="7"/>
                </a:lnTo>
                <a:lnTo>
                  <a:pt x="16" y="7"/>
                </a:lnTo>
                <a:lnTo>
                  <a:pt x="18" y="7"/>
                </a:lnTo>
                <a:lnTo>
                  <a:pt x="20" y="7"/>
                </a:lnTo>
                <a:lnTo>
                  <a:pt x="21" y="7"/>
                </a:lnTo>
                <a:lnTo>
                  <a:pt x="23" y="7"/>
                </a:lnTo>
                <a:lnTo>
                  <a:pt x="25" y="7"/>
                </a:lnTo>
                <a:lnTo>
                  <a:pt x="27" y="7"/>
                </a:lnTo>
                <a:lnTo>
                  <a:pt x="29" y="7"/>
                </a:lnTo>
                <a:lnTo>
                  <a:pt x="31" y="7"/>
                </a:lnTo>
                <a:lnTo>
                  <a:pt x="33" y="7"/>
                </a:lnTo>
                <a:lnTo>
                  <a:pt x="33" y="6"/>
                </a:lnTo>
                <a:lnTo>
                  <a:pt x="35" y="6"/>
                </a:lnTo>
                <a:lnTo>
                  <a:pt x="37" y="6"/>
                </a:lnTo>
                <a:lnTo>
                  <a:pt x="39" y="6"/>
                </a:lnTo>
                <a:lnTo>
                  <a:pt x="41" y="6"/>
                </a:lnTo>
                <a:lnTo>
                  <a:pt x="43" y="6"/>
                </a:lnTo>
                <a:lnTo>
                  <a:pt x="44" y="6"/>
                </a:lnTo>
                <a:lnTo>
                  <a:pt x="46" y="6"/>
                </a:lnTo>
                <a:lnTo>
                  <a:pt x="48" y="6"/>
                </a:lnTo>
                <a:lnTo>
                  <a:pt x="48" y="7"/>
                </a:lnTo>
                <a:lnTo>
                  <a:pt x="50" y="7"/>
                </a:lnTo>
                <a:lnTo>
                  <a:pt x="52" y="9"/>
                </a:lnTo>
                <a:lnTo>
                  <a:pt x="54" y="9"/>
                </a:lnTo>
                <a:lnTo>
                  <a:pt x="54" y="11"/>
                </a:lnTo>
                <a:lnTo>
                  <a:pt x="56" y="11"/>
                </a:lnTo>
                <a:lnTo>
                  <a:pt x="56" y="13"/>
                </a:lnTo>
                <a:lnTo>
                  <a:pt x="58" y="13"/>
                </a:lnTo>
                <a:lnTo>
                  <a:pt x="58" y="15"/>
                </a:lnTo>
                <a:lnTo>
                  <a:pt x="58" y="17"/>
                </a:lnTo>
                <a:lnTo>
                  <a:pt x="58" y="19"/>
                </a:lnTo>
                <a:lnTo>
                  <a:pt x="60" y="19"/>
                </a:lnTo>
                <a:lnTo>
                  <a:pt x="60" y="21"/>
                </a:lnTo>
                <a:lnTo>
                  <a:pt x="60" y="19"/>
                </a:lnTo>
                <a:lnTo>
                  <a:pt x="62" y="19"/>
                </a:lnTo>
                <a:lnTo>
                  <a:pt x="64" y="19"/>
                </a:lnTo>
                <a:lnTo>
                  <a:pt x="64" y="17"/>
                </a:lnTo>
                <a:lnTo>
                  <a:pt x="66" y="17"/>
                </a:lnTo>
                <a:lnTo>
                  <a:pt x="66" y="15"/>
                </a:lnTo>
                <a:lnTo>
                  <a:pt x="66" y="13"/>
                </a:lnTo>
                <a:lnTo>
                  <a:pt x="66" y="11"/>
                </a:lnTo>
                <a:lnTo>
                  <a:pt x="68" y="11"/>
                </a:lnTo>
                <a:lnTo>
                  <a:pt x="68" y="9"/>
                </a:lnTo>
                <a:lnTo>
                  <a:pt x="68" y="11"/>
                </a:lnTo>
                <a:lnTo>
                  <a:pt x="69" y="11"/>
                </a:lnTo>
                <a:lnTo>
                  <a:pt x="71" y="11"/>
                </a:lnTo>
                <a:lnTo>
                  <a:pt x="73" y="11"/>
                </a:lnTo>
                <a:lnTo>
                  <a:pt x="75" y="11"/>
                </a:lnTo>
                <a:lnTo>
                  <a:pt x="75" y="13"/>
                </a:lnTo>
                <a:lnTo>
                  <a:pt x="77" y="15"/>
                </a:lnTo>
                <a:lnTo>
                  <a:pt x="75" y="15"/>
                </a:lnTo>
                <a:lnTo>
                  <a:pt x="77" y="15"/>
                </a:lnTo>
                <a:lnTo>
                  <a:pt x="77" y="17"/>
                </a:lnTo>
                <a:lnTo>
                  <a:pt x="77" y="19"/>
                </a:lnTo>
                <a:lnTo>
                  <a:pt x="79" y="19"/>
                </a:lnTo>
                <a:lnTo>
                  <a:pt x="81" y="21"/>
                </a:lnTo>
                <a:lnTo>
                  <a:pt x="83" y="21"/>
                </a:lnTo>
                <a:lnTo>
                  <a:pt x="83" y="23"/>
                </a:lnTo>
                <a:lnTo>
                  <a:pt x="85" y="23"/>
                </a:lnTo>
                <a:lnTo>
                  <a:pt x="87" y="23"/>
                </a:lnTo>
                <a:lnTo>
                  <a:pt x="89" y="23"/>
                </a:lnTo>
                <a:lnTo>
                  <a:pt x="89" y="21"/>
                </a:lnTo>
                <a:lnTo>
                  <a:pt x="91" y="21"/>
                </a:lnTo>
                <a:lnTo>
                  <a:pt x="91" y="23"/>
                </a:lnTo>
                <a:lnTo>
                  <a:pt x="92" y="23"/>
                </a:lnTo>
                <a:lnTo>
                  <a:pt x="94" y="23"/>
                </a:lnTo>
                <a:lnTo>
                  <a:pt x="94" y="21"/>
                </a:lnTo>
                <a:lnTo>
                  <a:pt x="96" y="21"/>
                </a:lnTo>
                <a:lnTo>
                  <a:pt x="98" y="21"/>
                </a:lnTo>
                <a:lnTo>
                  <a:pt x="98" y="19"/>
                </a:lnTo>
                <a:lnTo>
                  <a:pt x="100" y="19"/>
                </a:lnTo>
                <a:lnTo>
                  <a:pt x="98" y="19"/>
                </a:lnTo>
                <a:lnTo>
                  <a:pt x="98" y="21"/>
                </a:lnTo>
                <a:lnTo>
                  <a:pt x="100" y="21"/>
                </a:lnTo>
                <a:lnTo>
                  <a:pt x="102" y="21"/>
                </a:lnTo>
                <a:lnTo>
                  <a:pt x="102" y="23"/>
                </a:lnTo>
                <a:lnTo>
                  <a:pt x="104" y="23"/>
                </a:lnTo>
                <a:lnTo>
                  <a:pt x="104" y="21"/>
                </a:lnTo>
                <a:lnTo>
                  <a:pt x="106" y="21"/>
                </a:lnTo>
                <a:lnTo>
                  <a:pt x="108" y="23"/>
                </a:lnTo>
                <a:lnTo>
                  <a:pt x="110" y="23"/>
                </a:lnTo>
                <a:lnTo>
                  <a:pt x="110" y="25"/>
                </a:lnTo>
                <a:lnTo>
                  <a:pt x="112" y="25"/>
                </a:lnTo>
                <a:lnTo>
                  <a:pt x="114" y="25"/>
                </a:lnTo>
                <a:lnTo>
                  <a:pt x="115" y="25"/>
                </a:lnTo>
                <a:lnTo>
                  <a:pt x="115" y="27"/>
                </a:lnTo>
                <a:lnTo>
                  <a:pt x="117" y="27"/>
                </a:lnTo>
                <a:lnTo>
                  <a:pt x="117" y="29"/>
                </a:lnTo>
                <a:lnTo>
                  <a:pt x="119" y="29"/>
                </a:lnTo>
                <a:lnTo>
                  <a:pt x="119" y="27"/>
                </a:lnTo>
                <a:lnTo>
                  <a:pt x="121" y="27"/>
                </a:lnTo>
                <a:lnTo>
                  <a:pt x="121" y="25"/>
                </a:lnTo>
                <a:lnTo>
                  <a:pt x="121" y="27"/>
                </a:lnTo>
                <a:lnTo>
                  <a:pt x="123" y="27"/>
                </a:lnTo>
                <a:lnTo>
                  <a:pt x="123" y="29"/>
                </a:lnTo>
                <a:lnTo>
                  <a:pt x="125" y="29"/>
                </a:lnTo>
                <a:lnTo>
                  <a:pt x="127" y="29"/>
                </a:lnTo>
                <a:lnTo>
                  <a:pt x="127" y="31"/>
                </a:lnTo>
                <a:lnTo>
                  <a:pt x="129" y="31"/>
                </a:lnTo>
                <a:lnTo>
                  <a:pt x="131" y="31"/>
                </a:lnTo>
                <a:lnTo>
                  <a:pt x="133" y="31"/>
                </a:lnTo>
                <a:lnTo>
                  <a:pt x="135" y="31"/>
                </a:lnTo>
                <a:lnTo>
                  <a:pt x="135" y="32"/>
                </a:lnTo>
                <a:lnTo>
                  <a:pt x="137" y="32"/>
                </a:lnTo>
                <a:lnTo>
                  <a:pt x="137" y="34"/>
                </a:lnTo>
                <a:lnTo>
                  <a:pt x="139" y="34"/>
                </a:lnTo>
                <a:lnTo>
                  <a:pt x="140" y="34"/>
                </a:lnTo>
                <a:lnTo>
                  <a:pt x="140" y="32"/>
                </a:lnTo>
                <a:lnTo>
                  <a:pt x="142" y="32"/>
                </a:lnTo>
                <a:lnTo>
                  <a:pt x="144" y="32"/>
                </a:lnTo>
                <a:lnTo>
                  <a:pt x="146" y="32"/>
                </a:lnTo>
                <a:lnTo>
                  <a:pt x="148" y="32"/>
                </a:lnTo>
                <a:lnTo>
                  <a:pt x="148" y="34"/>
                </a:lnTo>
                <a:lnTo>
                  <a:pt x="150" y="34"/>
                </a:lnTo>
                <a:lnTo>
                  <a:pt x="150" y="36"/>
                </a:lnTo>
                <a:lnTo>
                  <a:pt x="152" y="36"/>
                </a:lnTo>
                <a:lnTo>
                  <a:pt x="154" y="38"/>
                </a:lnTo>
                <a:lnTo>
                  <a:pt x="154" y="40"/>
                </a:lnTo>
                <a:lnTo>
                  <a:pt x="156" y="40"/>
                </a:lnTo>
                <a:lnTo>
                  <a:pt x="156" y="42"/>
                </a:lnTo>
                <a:lnTo>
                  <a:pt x="156" y="44"/>
                </a:lnTo>
                <a:lnTo>
                  <a:pt x="158" y="44"/>
                </a:lnTo>
                <a:lnTo>
                  <a:pt x="158" y="46"/>
                </a:lnTo>
                <a:lnTo>
                  <a:pt x="160" y="46"/>
                </a:lnTo>
                <a:lnTo>
                  <a:pt x="160" y="48"/>
                </a:lnTo>
                <a:lnTo>
                  <a:pt x="162" y="48"/>
                </a:lnTo>
                <a:lnTo>
                  <a:pt x="163" y="48"/>
                </a:lnTo>
                <a:lnTo>
                  <a:pt x="163" y="50"/>
                </a:lnTo>
                <a:lnTo>
                  <a:pt x="165" y="50"/>
                </a:lnTo>
                <a:lnTo>
                  <a:pt x="167" y="50"/>
                </a:lnTo>
                <a:lnTo>
                  <a:pt x="167" y="52"/>
                </a:lnTo>
                <a:lnTo>
                  <a:pt x="167" y="54"/>
                </a:lnTo>
                <a:lnTo>
                  <a:pt x="167" y="55"/>
                </a:lnTo>
                <a:lnTo>
                  <a:pt x="165" y="55"/>
                </a:lnTo>
                <a:lnTo>
                  <a:pt x="165" y="57"/>
                </a:lnTo>
                <a:lnTo>
                  <a:pt x="167" y="57"/>
                </a:lnTo>
                <a:lnTo>
                  <a:pt x="167" y="59"/>
                </a:lnTo>
                <a:lnTo>
                  <a:pt x="167" y="61"/>
                </a:lnTo>
                <a:lnTo>
                  <a:pt x="169" y="61"/>
                </a:lnTo>
                <a:lnTo>
                  <a:pt x="169" y="63"/>
                </a:lnTo>
                <a:lnTo>
                  <a:pt x="169" y="65"/>
                </a:lnTo>
                <a:lnTo>
                  <a:pt x="171" y="65"/>
                </a:lnTo>
                <a:lnTo>
                  <a:pt x="171" y="67"/>
                </a:lnTo>
                <a:lnTo>
                  <a:pt x="173" y="67"/>
                </a:lnTo>
                <a:lnTo>
                  <a:pt x="173" y="69"/>
                </a:lnTo>
                <a:lnTo>
                  <a:pt x="175" y="69"/>
                </a:lnTo>
                <a:lnTo>
                  <a:pt x="175" y="71"/>
                </a:lnTo>
                <a:lnTo>
                  <a:pt x="177" y="71"/>
                </a:lnTo>
                <a:lnTo>
                  <a:pt x="177" y="73"/>
                </a:lnTo>
                <a:lnTo>
                  <a:pt x="179" y="75"/>
                </a:lnTo>
                <a:lnTo>
                  <a:pt x="179" y="77"/>
                </a:lnTo>
                <a:lnTo>
                  <a:pt x="181" y="77"/>
                </a:lnTo>
                <a:lnTo>
                  <a:pt x="181" y="79"/>
                </a:lnTo>
                <a:lnTo>
                  <a:pt x="183" y="79"/>
                </a:lnTo>
                <a:lnTo>
                  <a:pt x="183" y="80"/>
                </a:lnTo>
                <a:lnTo>
                  <a:pt x="185" y="80"/>
                </a:lnTo>
                <a:lnTo>
                  <a:pt x="185" y="82"/>
                </a:lnTo>
                <a:lnTo>
                  <a:pt x="186" y="84"/>
                </a:lnTo>
                <a:lnTo>
                  <a:pt x="186" y="86"/>
                </a:lnTo>
                <a:lnTo>
                  <a:pt x="188" y="86"/>
                </a:lnTo>
                <a:lnTo>
                  <a:pt x="190" y="86"/>
                </a:lnTo>
                <a:lnTo>
                  <a:pt x="190" y="88"/>
                </a:lnTo>
                <a:lnTo>
                  <a:pt x="192" y="88"/>
                </a:lnTo>
                <a:lnTo>
                  <a:pt x="192" y="90"/>
                </a:lnTo>
                <a:lnTo>
                  <a:pt x="194" y="90"/>
                </a:lnTo>
                <a:lnTo>
                  <a:pt x="194" y="92"/>
                </a:lnTo>
                <a:lnTo>
                  <a:pt x="196" y="92"/>
                </a:lnTo>
                <a:lnTo>
                  <a:pt x="196" y="94"/>
                </a:lnTo>
                <a:lnTo>
                  <a:pt x="198" y="94"/>
                </a:lnTo>
                <a:lnTo>
                  <a:pt x="198" y="96"/>
                </a:lnTo>
                <a:lnTo>
                  <a:pt x="200" y="96"/>
                </a:lnTo>
                <a:lnTo>
                  <a:pt x="200" y="98"/>
                </a:lnTo>
                <a:lnTo>
                  <a:pt x="202" y="98"/>
                </a:lnTo>
                <a:lnTo>
                  <a:pt x="202" y="100"/>
                </a:lnTo>
                <a:lnTo>
                  <a:pt x="202" y="102"/>
                </a:lnTo>
                <a:lnTo>
                  <a:pt x="204" y="102"/>
                </a:lnTo>
                <a:lnTo>
                  <a:pt x="204" y="103"/>
                </a:lnTo>
                <a:lnTo>
                  <a:pt x="206" y="103"/>
                </a:lnTo>
                <a:lnTo>
                  <a:pt x="206" y="105"/>
                </a:lnTo>
                <a:lnTo>
                  <a:pt x="206" y="107"/>
                </a:lnTo>
                <a:lnTo>
                  <a:pt x="206" y="109"/>
                </a:lnTo>
                <a:lnTo>
                  <a:pt x="208" y="109"/>
                </a:lnTo>
                <a:lnTo>
                  <a:pt x="208" y="111"/>
                </a:lnTo>
                <a:lnTo>
                  <a:pt x="208" y="113"/>
                </a:lnTo>
                <a:lnTo>
                  <a:pt x="210" y="113"/>
                </a:lnTo>
                <a:lnTo>
                  <a:pt x="211" y="113"/>
                </a:lnTo>
                <a:lnTo>
                  <a:pt x="211" y="115"/>
                </a:lnTo>
                <a:lnTo>
                  <a:pt x="213" y="115"/>
                </a:lnTo>
                <a:lnTo>
                  <a:pt x="213" y="117"/>
                </a:lnTo>
                <a:lnTo>
                  <a:pt x="215" y="117"/>
                </a:lnTo>
                <a:lnTo>
                  <a:pt x="215" y="119"/>
                </a:lnTo>
                <a:lnTo>
                  <a:pt x="217" y="119"/>
                </a:lnTo>
                <a:lnTo>
                  <a:pt x="217" y="121"/>
                </a:lnTo>
                <a:lnTo>
                  <a:pt x="219" y="121"/>
                </a:lnTo>
                <a:lnTo>
                  <a:pt x="219" y="123"/>
                </a:lnTo>
                <a:lnTo>
                  <a:pt x="221" y="123"/>
                </a:lnTo>
                <a:lnTo>
                  <a:pt x="221" y="125"/>
                </a:lnTo>
                <a:lnTo>
                  <a:pt x="221" y="127"/>
                </a:lnTo>
                <a:lnTo>
                  <a:pt x="223" y="127"/>
                </a:lnTo>
                <a:lnTo>
                  <a:pt x="223" y="128"/>
                </a:lnTo>
                <a:lnTo>
                  <a:pt x="223" y="130"/>
                </a:lnTo>
                <a:lnTo>
                  <a:pt x="223" y="132"/>
                </a:lnTo>
                <a:lnTo>
                  <a:pt x="223" y="134"/>
                </a:lnTo>
                <a:lnTo>
                  <a:pt x="223" y="136"/>
                </a:lnTo>
                <a:lnTo>
                  <a:pt x="223" y="138"/>
                </a:lnTo>
                <a:lnTo>
                  <a:pt x="223" y="140"/>
                </a:lnTo>
                <a:lnTo>
                  <a:pt x="223" y="142"/>
                </a:lnTo>
                <a:lnTo>
                  <a:pt x="223" y="144"/>
                </a:lnTo>
                <a:lnTo>
                  <a:pt x="223" y="146"/>
                </a:lnTo>
                <a:lnTo>
                  <a:pt x="225" y="146"/>
                </a:lnTo>
                <a:lnTo>
                  <a:pt x="225" y="148"/>
                </a:lnTo>
                <a:lnTo>
                  <a:pt x="227" y="148"/>
                </a:lnTo>
                <a:lnTo>
                  <a:pt x="227" y="150"/>
                </a:lnTo>
                <a:lnTo>
                  <a:pt x="227" y="151"/>
                </a:lnTo>
                <a:lnTo>
                  <a:pt x="229" y="151"/>
                </a:lnTo>
                <a:lnTo>
                  <a:pt x="229" y="153"/>
                </a:lnTo>
                <a:lnTo>
                  <a:pt x="231" y="153"/>
                </a:lnTo>
                <a:lnTo>
                  <a:pt x="231" y="155"/>
                </a:lnTo>
                <a:lnTo>
                  <a:pt x="233" y="155"/>
                </a:lnTo>
                <a:lnTo>
                  <a:pt x="233" y="157"/>
                </a:lnTo>
                <a:lnTo>
                  <a:pt x="234" y="157"/>
                </a:lnTo>
                <a:lnTo>
                  <a:pt x="234" y="159"/>
                </a:lnTo>
                <a:lnTo>
                  <a:pt x="236" y="159"/>
                </a:lnTo>
                <a:lnTo>
                  <a:pt x="236" y="161"/>
                </a:lnTo>
                <a:lnTo>
                  <a:pt x="238" y="161"/>
                </a:lnTo>
                <a:lnTo>
                  <a:pt x="238" y="163"/>
                </a:lnTo>
                <a:lnTo>
                  <a:pt x="238" y="165"/>
                </a:lnTo>
                <a:lnTo>
                  <a:pt x="240" y="165"/>
                </a:lnTo>
                <a:lnTo>
                  <a:pt x="240" y="167"/>
                </a:lnTo>
                <a:lnTo>
                  <a:pt x="242" y="167"/>
                </a:lnTo>
                <a:lnTo>
                  <a:pt x="242" y="169"/>
                </a:lnTo>
                <a:lnTo>
                  <a:pt x="244" y="169"/>
                </a:lnTo>
                <a:lnTo>
                  <a:pt x="244" y="171"/>
                </a:lnTo>
                <a:lnTo>
                  <a:pt x="246" y="171"/>
                </a:lnTo>
                <a:lnTo>
                  <a:pt x="246" y="173"/>
                </a:lnTo>
                <a:lnTo>
                  <a:pt x="248" y="173"/>
                </a:lnTo>
                <a:lnTo>
                  <a:pt x="248" y="174"/>
                </a:lnTo>
                <a:lnTo>
                  <a:pt x="250" y="174"/>
                </a:lnTo>
                <a:lnTo>
                  <a:pt x="252" y="174"/>
                </a:lnTo>
                <a:lnTo>
                  <a:pt x="252" y="176"/>
                </a:lnTo>
                <a:lnTo>
                  <a:pt x="254" y="176"/>
                </a:lnTo>
                <a:lnTo>
                  <a:pt x="254" y="178"/>
                </a:lnTo>
                <a:lnTo>
                  <a:pt x="256" y="178"/>
                </a:lnTo>
                <a:lnTo>
                  <a:pt x="256" y="180"/>
                </a:lnTo>
                <a:lnTo>
                  <a:pt x="257" y="180"/>
                </a:lnTo>
                <a:lnTo>
                  <a:pt x="259" y="180"/>
                </a:lnTo>
                <a:lnTo>
                  <a:pt x="259" y="182"/>
                </a:lnTo>
                <a:lnTo>
                  <a:pt x="261" y="182"/>
                </a:lnTo>
                <a:lnTo>
                  <a:pt x="261" y="184"/>
                </a:lnTo>
                <a:lnTo>
                  <a:pt x="263" y="184"/>
                </a:lnTo>
                <a:lnTo>
                  <a:pt x="263" y="186"/>
                </a:lnTo>
                <a:lnTo>
                  <a:pt x="263" y="188"/>
                </a:lnTo>
                <a:lnTo>
                  <a:pt x="265" y="190"/>
                </a:lnTo>
                <a:lnTo>
                  <a:pt x="265" y="192"/>
                </a:lnTo>
                <a:lnTo>
                  <a:pt x="265" y="194"/>
                </a:lnTo>
                <a:lnTo>
                  <a:pt x="267" y="194"/>
                </a:lnTo>
                <a:lnTo>
                  <a:pt x="269" y="194"/>
                </a:lnTo>
                <a:lnTo>
                  <a:pt x="269" y="196"/>
                </a:lnTo>
                <a:lnTo>
                  <a:pt x="269" y="198"/>
                </a:lnTo>
                <a:lnTo>
                  <a:pt x="271" y="198"/>
                </a:lnTo>
                <a:lnTo>
                  <a:pt x="271" y="199"/>
                </a:lnTo>
                <a:lnTo>
                  <a:pt x="269" y="199"/>
                </a:lnTo>
                <a:lnTo>
                  <a:pt x="269" y="201"/>
                </a:lnTo>
                <a:lnTo>
                  <a:pt x="271" y="201"/>
                </a:lnTo>
                <a:lnTo>
                  <a:pt x="271" y="203"/>
                </a:lnTo>
                <a:lnTo>
                  <a:pt x="273" y="207"/>
                </a:lnTo>
                <a:lnTo>
                  <a:pt x="273" y="211"/>
                </a:lnTo>
                <a:lnTo>
                  <a:pt x="275" y="213"/>
                </a:lnTo>
                <a:lnTo>
                  <a:pt x="277" y="215"/>
                </a:lnTo>
                <a:lnTo>
                  <a:pt x="281" y="219"/>
                </a:lnTo>
                <a:lnTo>
                  <a:pt x="284" y="221"/>
                </a:lnTo>
                <a:lnTo>
                  <a:pt x="284" y="222"/>
                </a:lnTo>
                <a:lnTo>
                  <a:pt x="284" y="226"/>
                </a:lnTo>
                <a:lnTo>
                  <a:pt x="284" y="230"/>
                </a:lnTo>
                <a:lnTo>
                  <a:pt x="284" y="232"/>
                </a:lnTo>
                <a:lnTo>
                  <a:pt x="286" y="236"/>
                </a:lnTo>
                <a:lnTo>
                  <a:pt x="290" y="238"/>
                </a:lnTo>
                <a:lnTo>
                  <a:pt x="290" y="240"/>
                </a:lnTo>
                <a:lnTo>
                  <a:pt x="290" y="242"/>
                </a:lnTo>
                <a:lnTo>
                  <a:pt x="288" y="244"/>
                </a:lnTo>
                <a:lnTo>
                  <a:pt x="286" y="244"/>
                </a:lnTo>
                <a:lnTo>
                  <a:pt x="284" y="244"/>
                </a:lnTo>
                <a:lnTo>
                  <a:pt x="282" y="246"/>
                </a:lnTo>
                <a:lnTo>
                  <a:pt x="282" y="247"/>
                </a:lnTo>
                <a:lnTo>
                  <a:pt x="281" y="247"/>
                </a:lnTo>
                <a:lnTo>
                  <a:pt x="279" y="249"/>
                </a:lnTo>
                <a:lnTo>
                  <a:pt x="279" y="251"/>
                </a:lnTo>
                <a:lnTo>
                  <a:pt x="279" y="253"/>
                </a:lnTo>
                <a:lnTo>
                  <a:pt x="279" y="255"/>
                </a:lnTo>
                <a:lnTo>
                  <a:pt x="277" y="257"/>
                </a:lnTo>
                <a:lnTo>
                  <a:pt x="273" y="259"/>
                </a:lnTo>
                <a:lnTo>
                  <a:pt x="271" y="261"/>
                </a:lnTo>
                <a:lnTo>
                  <a:pt x="269" y="261"/>
                </a:lnTo>
                <a:lnTo>
                  <a:pt x="269" y="263"/>
                </a:lnTo>
                <a:lnTo>
                  <a:pt x="267" y="263"/>
                </a:lnTo>
                <a:lnTo>
                  <a:pt x="267" y="265"/>
                </a:lnTo>
                <a:lnTo>
                  <a:pt x="265" y="265"/>
                </a:lnTo>
                <a:lnTo>
                  <a:pt x="265" y="267"/>
                </a:lnTo>
                <a:lnTo>
                  <a:pt x="263" y="267"/>
                </a:lnTo>
                <a:lnTo>
                  <a:pt x="263" y="269"/>
                </a:lnTo>
                <a:lnTo>
                  <a:pt x="263" y="270"/>
                </a:lnTo>
                <a:lnTo>
                  <a:pt x="261" y="270"/>
                </a:lnTo>
                <a:lnTo>
                  <a:pt x="261" y="272"/>
                </a:lnTo>
                <a:lnTo>
                  <a:pt x="263" y="272"/>
                </a:lnTo>
                <a:lnTo>
                  <a:pt x="263" y="274"/>
                </a:lnTo>
                <a:lnTo>
                  <a:pt x="263" y="276"/>
                </a:lnTo>
                <a:lnTo>
                  <a:pt x="265" y="276"/>
                </a:lnTo>
                <a:lnTo>
                  <a:pt x="265" y="278"/>
                </a:lnTo>
                <a:lnTo>
                  <a:pt x="265" y="280"/>
                </a:lnTo>
                <a:lnTo>
                  <a:pt x="267" y="280"/>
                </a:lnTo>
                <a:lnTo>
                  <a:pt x="269" y="282"/>
                </a:lnTo>
                <a:lnTo>
                  <a:pt x="269" y="284"/>
                </a:lnTo>
                <a:lnTo>
                  <a:pt x="267" y="284"/>
                </a:lnTo>
                <a:lnTo>
                  <a:pt x="265" y="286"/>
                </a:lnTo>
                <a:lnTo>
                  <a:pt x="265" y="288"/>
                </a:lnTo>
                <a:lnTo>
                  <a:pt x="263" y="288"/>
                </a:lnTo>
                <a:lnTo>
                  <a:pt x="261" y="290"/>
                </a:lnTo>
                <a:lnTo>
                  <a:pt x="259" y="292"/>
                </a:lnTo>
                <a:lnTo>
                  <a:pt x="256" y="294"/>
                </a:lnTo>
                <a:lnTo>
                  <a:pt x="254" y="294"/>
                </a:lnTo>
                <a:lnTo>
                  <a:pt x="250" y="297"/>
                </a:lnTo>
                <a:lnTo>
                  <a:pt x="246" y="299"/>
                </a:lnTo>
                <a:lnTo>
                  <a:pt x="244" y="299"/>
                </a:lnTo>
                <a:lnTo>
                  <a:pt x="240" y="299"/>
                </a:lnTo>
                <a:lnTo>
                  <a:pt x="234" y="297"/>
                </a:lnTo>
                <a:lnTo>
                  <a:pt x="233" y="299"/>
                </a:lnTo>
                <a:lnTo>
                  <a:pt x="231" y="301"/>
                </a:lnTo>
                <a:lnTo>
                  <a:pt x="229" y="301"/>
                </a:lnTo>
                <a:lnTo>
                  <a:pt x="227" y="301"/>
                </a:lnTo>
                <a:lnTo>
                  <a:pt x="225" y="303"/>
                </a:lnTo>
                <a:lnTo>
                  <a:pt x="223" y="303"/>
                </a:lnTo>
                <a:lnTo>
                  <a:pt x="221" y="305"/>
                </a:lnTo>
                <a:lnTo>
                  <a:pt x="219" y="305"/>
                </a:lnTo>
                <a:lnTo>
                  <a:pt x="219" y="307"/>
                </a:lnTo>
                <a:lnTo>
                  <a:pt x="219" y="309"/>
                </a:lnTo>
                <a:lnTo>
                  <a:pt x="221" y="311"/>
                </a:lnTo>
                <a:lnTo>
                  <a:pt x="221" y="313"/>
                </a:lnTo>
                <a:lnTo>
                  <a:pt x="221" y="315"/>
                </a:lnTo>
                <a:lnTo>
                  <a:pt x="223" y="317"/>
                </a:lnTo>
                <a:lnTo>
                  <a:pt x="223" y="318"/>
                </a:lnTo>
                <a:lnTo>
                  <a:pt x="223" y="320"/>
                </a:lnTo>
                <a:lnTo>
                  <a:pt x="221" y="322"/>
                </a:lnTo>
                <a:lnTo>
                  <a:pt x="219" y="324"/>
                </a:lnTo>
                <a:lnTo>
                  <a:pt x="219" y="326"/>
                </a:lnTo>
                <a:lnTo>
                  <a:pt x="219" y="328"/>
                </a:lnTo>
                <a:lnTo>
                  <a:pt x="219" y="330"/>
                </a:lnTo>
                <a:lnTo>
                  <a:pt x="217" y="332"/>
                </a:lnTo>
                <a:lnTo>
                  <a:pt x="215" y="336"/>
                </a:lnTo>
                <a:lnTo>
                  <a:pt x="215" y="340"/>
                </a:lnTo>
                <a:lnTo>
                  <a:pt x="211" y="342"/>
                </a:lnTo>
                <a:lnTo>
                  <a:pt x="210" y="343"/>
                </a:lnTo>
                <a:lnTo>
                  <a:pt x="210" y="345"/>
                </a:lnTo>
                <a:lnTo>
                  <a:pt x="210" y="347"/>
                </a:lnTo>
                <a:lnTo>
                  <a:pt x="210" y="349"/>
                </a:lnTo>
                <a:lnTo>
                  <a:pt x="211" y="349"/>
                </a:lnTo>
                <a:lnTo>
                  <a:pt x="211" y="351"/>
                </a:lnTo>
                <a:lnTo>
                  <a:pt x="213" y="351"/>
                </a:lnTo>
                <a:lnTo>
                  <a:pt x="215" y="351"/>
                </a:lnTo>
                <a:lnTo>
                  <a:pt x="215" y="349"/>
                </a:lnTo>
                <a:lnTo>
                  <a:pt x="215" y="351"/>
                </a:lnTo>
                <a:lnTo>
                  <a:pt x="217" y="351"/>
                </a:lnTo>
                <a:lnTo>
                  <a:pt x="217" y="353"/>
                </a:lnTo>
                <a:lnTo>
                  <a:pt x="217" y="355"/>
                </a:lnTo>
                <a:lnTo>
                  <a:pt x="217" y="357"/>
                </a:lnTo>
                <a:lnTo>
                  <a:pt x="217" y="359"/>
                </a:lnTo>
                <a:lnTo>
                  <a:pt x="217" y="361"/>
                </a:lnTo>
                <a:lnTo>
                  <a:pt x="219" y="361"/>
                </a:lnTo>
                <a:lnTo>
                  <a:pt x="219" y="363"/>
                </a:lnTo>
                <a:lnTo>
                  <a:pt x="221" y="363"/>
                </a:lnTo>
                <a:lnTo>
                  <a:pt x="223" y="363"/>
                </a:lnTo>
                <a:lnTo>
                  <a:pt x="225" y="363"/>
                </a:lnTo>
                <a:lnTo>
                  <a:pt x="225" y="365"/>
                </a:lnTo>
                <a:lnTo>
                  <a:pt x="227" y="365"/>
                </a:lnTo>
                <a:lnTo>
                  <a:pt x="229" y="365"/>
                </a:lnTo>
                <a:lnTo>
                  <a:pt x="231" y="366"/>
                </a:lnTo>
                <a:lnTo>
                  <a:pt x="231" y="368"/>
                </a:lnTo>
                <a:lnTo>
                  <a:pt x="233" y="368"/>
                </a:lnTo>
                <a:lnTo>
                  <a:pt x="234" y="368"/>
                </a:lnTo>
                <a:lnTo>
                  <a:pt x="236" y="368"/>
                </a:lnTo>
                <a:lnTo>
                  <a:pt x="238" y="368"/>
                </a:lnTo>
                <a:lnTo>
                  <a:pt x="238" y="366"/>
                </a:lnTo>
                <a:lnTo>
                  <a:pt x="240" y="366"/>
                </a:lnTo>
                <a:lnTo>
                  <a:pt x="242" y="366"/>
                </a:lnTo>
                <a:lnTo>
                  <a:pt x="242" y="365"/>
                </a:lnTo>
                <a:lnTo>
                  <a:pt x="244" y="365"/>
                </a:lnTo>
                <a:lnTo>
                  <a:pt x="246" y="363"/>
                </a:lnTo>
                <a:lnTo>
                  <a:pt x="248" y="361"/>
                </a:lnTo>
                <a:lnTo>
                  <a:pt x="248" y="359"/>
                </a:lnTo>
                <a:lnTo>
                  <a:pt x="250" y="359"/>
                </a:lnTo>
                <a:lnTo>
                  <a:pt x="250" y="357"/>
                </a:lnTo>
                <a:lnTo>
                  <a:pt x="252" y="357"/>
                </a:lnTo>
                <a:lnTo>
                  <a:pt x="254" y="357"/>
                </a:lnTo>
                <a:lnTo>
                  <a:pt x="256" y="357"/>
                </a:lnTo>
                <a:lnTo>
                  <a:pt x="256" y="359"/>
                </a:lnTo>
                <a:lnTo>
                  <a:pt x="256" y="361"/>
                </a:lnTo>
                <a:lnTo>
                  <a:pt x="256" y="363"/>
                </a:lnTo>
                <a:lnTo>
                  <a:pt x="256" y="365"/>
                </a:lnTo>
                <a:lnTo>
                  <a:pt x="256" y="366"/>
                </a:lnTo>
                <a:lnTo>
                  <a:pt x="256" y="368"/>
                </a:lnTo>
                <a:lnTo>
                  <a:pt x="257" y="368"/>
                </a:lnTo>
                <a:lnTo>
                  <a:pt x="257" y="370"/>
                </a:lnTo>
                <a:lnTo>
                  <a:pt x="257" y="372"/>
                </a:lnTo>
                <a:lnTo>
                  <a:pt x="257" y="374"/>
                </a:lnTo>
                <a:lnTo>
                  <a:pt x="257" y="376"/>
                </a:lnTo>
                <a:lnTo>
                  <a:pt x="256" y="378"/>
                </a:lnTo>
                <a:lnTo>
                  <a:pt x="256" y="380"/>
                </a:lnTo>
                <a:lnTo>
                  <a:pt x="257" y="380"/>
                </a:lnTo>
                <a:lnTo>
                  <a:pt x="259" y="380"/>
                </a:lnTo>
                <a:lnTo>
                  <a:pt x="259" y="382"/>
                </a:lnTo>
                <a:lnTo>
                  <a:pt x="261" y="382"/>
                </a:lnTo>
                <a:lnTo>
                  <a:pt x="261" y="384"/>
                </a:lnTo>
                <a:lnTo>
                  <a:pt x="263" y="384"/>
                </a:lnTo>
                <a:lnTo>
                  <a:pt x="263" y="386"/>
                </a:lnTo>
                <a:lnTo>
                  <a:pt x="265" y="386"/>
                </a:lnTo>
                <a:lnTo>
                  <a:pt x="265" y="388"/>
                </a:lnTo>
                <a:lnTo>
                  <a:pt x="267" y="388"/>
                </a:lnTo>
                <a:lnTo>
                  <a:pt x="267" y="390"/>
                </a:lnTo>
                <a:lnTo>
                  <a:pt x="269" y="390"/>
                </a:lnTo>
                <a:lnTo>
                  <a:pt x="271" y="390"/>
                </a:lnTo>
                <a:lnTo>
                  <a:pt x="271" y="388"/>
                </a:lnTo>
                <a:lnTo>
                  <a:pt x="273" y="388"/>
                </a:lnTo>
                <a:lnTo>
                  <a:pt x="275" y="388"/>
                </a:lnTo>
                <a:lnTo>
                  <a:pt x="277" y="388"/>
                </a:lnTo>
                <a:lnTo>
                  <a:pt x="277" y="386"/>
                </a:lnTo>
                <a:lnTo>
                  <a:pt x="277" y="388"/>
                </a:lnTo>
                <a:lnTo>
                  <a:pt x="279" y="388"/>
                </a:lnTo>
                <a:lnTo>
                  <a:pt x="281" y="388"/>
                </a:lnTo>
                <a:lnTo>
                  <a:pt x="279" y="390"/>
                </a:lnTo>
                <a:lnTo>
                  <a:pt x="279" y="391"/>
                </a:lnTo>
                <a:lnTo>
                  <a:pt x="281" y="393"/>
                </a:lnTo>
                <a:lnTo>
                  <a:pt x="281" y="395"/>
                </a:lnTo>
                <a:lnTo>
                  <a:pt x="282" y="397"/>
                </a:lnTo>
                <a:lnTo>
                  <a:pt x="286" y="399"/>
                </a:lnTo>
                <a:lnTo>
                  <a:pt x="288" y="401"/>
                </a:lnTo>
                <a:lnTo>
                  <a:pt x="292" y="403"/>
                </a:lnTo>
                <a:lnTo>
                  <a:pt x="294" y="405"/>
                </a:lnTo>
                <a:lnTo>
                  <a:pt x="296" y="405"/>
                </a:lnTo>
                <a:lnTo>
                  <a:pt x="296" y="407"/>
                </a:lnTo>
                <a:lnTo>
                  <a:pt x="298" y="407"/>
                </a:lnTo>
                <a:lnTo>
                  <a:pt x="298" y="409"/>
                </a:lnTo>
                <a:lnTo>
                  <a:pt x="300" y="411"/>
                </a:lnTo>
                <a:lnTo>
                  <a:pt x="300" y="413"/>
                </a:lnTo>
                <a:lnTo>
                  <a:pt x="300" y="414"/>
                </a:lnTo>
                <a:lnTo>
                  <a:pt x="298" y="416"/>
                </a:lnTo>
                <a:lnTo>
                  <a:pt x="296" y="416"/>
                </a:lnTo>
                <a:lnTo>
                  <a:pt x="294" y="418"/>
                </a:lnTo>
                <a:lnTo>
                  <a:pt x="294" y="420"/>
                </a:lnTo>
                <a:lnTo>
                  <a:pt x="292" y="420"/>
                </a:lnTo>
                <a:lnTo>
                  <a:pt x="290" y="420"/>
                </a:lnTo>
                <a:lnTo>
                  <a:pt x="288" y="420"/>
                </a:lnTo>
                <a:lnTo>
                  <a:pt x="284" y="418"/>
                </a:lnTo>
                <a:lnTo>
                  <a:pt x="282" y="420"/>
                </a:lnTo>
                <a:lnTo>
                  <a:pt x="281" y="420"/>
                </a:lnTo>
                <a:lnTo>
                  <a:pt x="279" y="420"/>
                </a:lnTo>
                <a:lnTo>
                  <a:pt x="277" y="420"/>
                </a:lnTo>
                <a:lnTo>
                  <a:pt x="277" y="422"/>
                </a:lnTo>
                <a:lnTo>
                  <a:pt x="279" y="426"/>
                </a:lnTo>
                <a:lnTo>
                  <a:pt x="281" y="430"/>
                </a:lnTo>
                <a:lnTo>
                  <a:pt x="282" y="434"/>
                </a:lnTo>
                <a:lnTo>
                  <a:pt x="284" y="438"/>
                </a:lnTo>
                <a:lnTo>
                  <a:pt x="288" y="441"/>
                </a:lnTo>
                <a:lnTo>
                  <a:pt x="290" y="447"/>
                </a:lnTo>
                <a:lnTo>
                  <a:pt x="292" y="453"/>
                </a:lnTo>
                <a:lnTo>
                  <a:pt x="294" y="461"/>
                </a:lnTo>
                <a:lnTo>
                  <a:pt x="292" y="461"/>
                </a:lnTo>
                <a:lnTo>
                  <a:pt x="292" y="462"/>
                </a:lnTo>
                <a:lnTo>
                  <a:pt x="292" y="464"/>
                </a:lnTo>
                <a:lnTo>
                  <a:pt x="292" y="466"/>
                </a:lnTo>
                <a:lnTo>
                  <a:pt x="292" y="468"/>
                </a:lnTo>
                <a:lnTo>
                  <a:pt x="292" y="470"/>
                </a:lnTo>
                <a:lnTo>
                  <a:pt x="292" y="472"/>
                </a:lnTo>
                <a:lnTo>
                  <a:pt x="292" y="474"/>
                </a:lnTo>
                <a:lnTo>
                  <a:pt x="292" y="476"/>
                </a:lnTo>
                <a:lnTo>
                  <a:pt x="292" y="478"/>
                </a:lnTo>
                <a:lnTo>
                  <a:pt x="292" y="480"/>
                </a:lnTo>
                <a:lnTo>
                  <a:pt x="294" y="480"/>
                </a:lnTo>
                <a:lnTo>
                  <a:pt x="292" y="480"/>
                </a:lnTo>
                <a:lnTo>
                  <a:pt x="290" y="480"/>
                </a:lnTo>
                <a:lnTo>
                  <a:pt x="288" y="478"/>
                </a:lnTo>
                <a:lnTo>
                  <a:pt x="286" y="478"/>
                </a:lnTo>
                <a:lnTo>
                  <a:pt x="284" y="478"/>
                </a:lnTo>
                <a:lnTo>
                  <a:pt x="284" y="476"/>
                </a:lnTo>
                <a:lnTo>
                  <a:pt x="282" y="476"/>
                </a:lnTo>
                <a:lnTo>
                  <a:pt x="281" y="476"/>
                </a:lnTo>
                <a:lnTo>
                  <a:pt x="279" y="474"/>
                </a:lnTo>
                <a:lnTo>
                  <a:pt x="277" y="474"/>
                </a:lnTo>
                <a:lnTo>
                  <a:pt x="275" y="474"/>
                </a:lnTo>
                <a:lnTo>
                  <a:pt x="275" y="472"/>
                </a:lnTo>
                <a:lnTo>
                  <a:pt x="273" y="472"/>
                </a:lnTo>
                <a:lnTo>
                  <a:pt x="271" y="472"/>
                </a:lnTo>
                <a:lnTo>
                  <a:pt x="271" y="470"/>
                </a:lnTo>
                <a:lnTo>
                  <a:pt x="269" y="470"/>
                </a:lnTo>
                <a:lnTo>
                  <a:pt x="269" y="468"/>
                </a:lnTo>
                <a:lnTo>
                  <a:pt x="267" y="468"/>
                </a:lnTo>
                <a:lnTo>
                  <a:pt x="265" y="468"/>
                </a:lnTo>
                <a:lnTo>
                  <a:pt x="265" y="466"/>
                </a:lnTo>
                <a:lnTo>
                  <a:pt x="263" y="466"/>
                </a:lnTo>
                <a:lnTo>
                  <a:pt x="263" y="464"/>
                </a:lnTo>
                <a:lnTo>
                  <a:pt x="261" y="464"/>
                </a:lnTo>
                <a:lnTo>
                  <a:pt x="259" y="464"/>
                </a:lnTo>
                <a:lnTo>
                  <a:pt x="259" y="462"/>
                </a:lnTo>
                <a:lnTo>
                  <a:pt x="257" y="462"/>
                </a:lnTo>
                <a:lnTo>
                  <a:pt x="257" y="461"/>
                </a:lnTo>
                <a:lnTo>
                  <a:pt x="256" y="461"/>
                </a:lnTo>
                <a:lnTo>
                  <a:pt x="254" y="461"/>
                </a:lnTo>
                <a:lnTo>
                  <a:pt x="254" y="459"/>
                </a:lnTo>
                <a:lnTo>
                  <a:pt x="252" y="459"/>
                </a:lnTo>
                <a:lnTo>
                  <a:pt x="252" y="457"/>
                </a:lnTo>
                <a:lnTo>
                  <a:pt x="250" y="457"/>
                </a:lnTo>
                <a:lnTo>
                  <a:pt x="248" y="457"/>
                </a:lnTo>
                <a:lnTo>
                  <a:pt x="248" y="459"/>
                </a:lnTo>
                <a:lnTo>
                  <a:pt x="248" y="461"/>
                </a:lnTo>
                <a:lnTo>
                  <a:pt x="246" y="461"/>
                </a:lnTo>
                <a:lnTo>
                  <a:pt x="246" y="462"/>
                </a:lnTo>
                <a:lnTo>
                  <a:pt x="246" y="464"/>
                </a:lnTo>
                <a:lnTo>
                  <a:pt x="244" y="464"/>
                </a:lnTo>
                <a:lnTo>
                  <a:pt x="244" y="466"/>
                </a:lnTo>
                <a:lnTo>
                  <a:pt x="244" y="468"/>
                </a:lnTo>
                <a:lnTo>
                  <a:pt x="242" y="468"/>
                </a:lnTo>
                <a:lnTo>
                  <a:pt x="242" y="470"/>
                </a:lnTo>
                <a:lnTo>
                  <a:pt x="242" y="472"/>
                </a:lnTo>
                <a:lnTo>
                  <a:pt x="240" y="472"/>
                </a:lnTo>
                <a:lnTo>
                  <a:pt x="240" y="474"/>
                </a:lnTo>
                <a:lnTo>
                  <a:pt x="240" y="476"/>
                </a:lnTo>
                <a:lnTo>
                  <a:pt x="238" y="476"/>
                </a:lnTo>
                <a:lnTo>
                  <a:pt x="238" y="478"/>
                </a:lnTo>
                <a:lnTo>
                  <a:pt x="236" y="478"/>
                </a:lnTo>
                <a:lnTo>
                  <a:pt x="236" y="480"/>
                </a:lnTo>
                <a:lnTo>
                  <a:pt x="234" y="480"/>
                </a:lnTo>
                <a:lnTo>
                  <a:pt x="234" y="482"/>
                </a:lnTo>
                <a:lnTo>
                  <a:pt x="234" y="480"/>
                </a:lnTo>
                <a:lnTo>
                  <a:pt x="234" y="478"/>
                </a:lnTo>
                <a:lnTo>
                  <a:pt x="233" y="478"/>
                </a:lnTo>
                <a:lnTo>
                  <a:pt x="233" y="476"/>
                </a:lnTo>
                <a:lnTo>
                  <a:pt x="231" y="476"/>
                </a:lnTo>
                <a:lnTo>
                  <a:pt x="231" y="474"/>
                </a:lnTo>
                <a:lnTo>
                  <a:pt x="231" y="472"/>
                </a:lnTo>
                <a:lnTo>
                  <a:pt x="229" y="472"/>
                </a:lnTo>
                <a:lnTo>
                  <a:pt x="227" y="472"/>
                </a:lnTo>
                <a:lnTo>
                  <a:pt x="225" y="472"/>
                </a:lnTo>
                <a:lnTo>
                  <a:pt x="225" y="470"/>
                </a:lnTo>
                <a:lnTo>
                  <a:pt x="223" y="470"/>
                </a:lnTo>
                <a:lnTo>
                  <a:pt x="221" y="470"/>
                </a:lnTo>
                <a:lnTo>
                  <a:pt x="221" y="468"/>
                </a:lnTo>
                <a:lnTo>
                  <a:pt x="219" y="468"/>
                </a:lnTo>
                <a:lnTo>
                  <a:pt x="217" y="468"/>
                </a:lnTo>
                <a:lnTo>
                  <a:pt x="217" y="470"/>
                </a:lnTo>
                <a:lnTo>
                  <a:pt x="215" y="470"/>
                </a:lnTo>
                <a:lnTo>
                  <a:pt x="213" y="470"/>
                </a:lnTo>
                <a:lnTo>
                  <a:pt x="211" y="470"/>
                </a:lnTo>
                <a:lnTo>
                  <a:pt x="210" y="470"/>
                </a:lnTo>
                <a:lnTo>
                  <a:pt x="210" y="472"/>
                </a:lnTo>
                <a:lnTo>
                  <a:pt x="208" y="472"/>
                </a:lnTo>
                <a:lnTo>
                  <a:pt x="206" y="472"/>
                </a:lnTo>
                <a:lnTo>
                  <a:pt x="204" y="472"/>
                </a:lnTo>
                <a:lnTo>
                  <a:pt x="204" y="474"/>
                </a:lnTo>
                <a:lnTo>
                  <a:pt x="202" y="474"/>
                </a:lnTo>
                <a:lnTo>
                  <a:pt x="200" y="474"/>
                </a:lnTo>
                <a:lnTo>
                  <a:pt x="200" y="476"/>
                </a:lnTo>
                <a:lnTo>
                  <a:pt x="198" y="476"/>
                </a:lnTo>
                <a:lnTo>
                  <a:pt x="198" y="478"/>
                </a:lnTo>
                <a:lnTo>
                  <a:pt x="196" y="478"/>
                </a:lnTo>
                <a:lnTo>
                  <a:pt x="194" y="478"/>
                </a:lnTo>
                <a:lnTo>
                  <a:pt x="194" y="480"/>
                </a:lnTo>
                <a:lnTo>
                  <a:pt x="192" y="480"/>
                </a:lnTo>
                <a:lnTo>
                  <a:pt x="192" y="482"/>
                </a:lnTo>
                <a:lnTo>
                  <a:pt x="190" y="482"/>
                </a:lnTo>
                <a:lnTo>
                  <a:pt x="188" y="482"/>
                </a:lnTo>
                <a:lnTo>
                  <a:pt x="188" y="484"/>
                </a:lnTo>
                <a:lnTo>
                  <a:pt x="186" y="484"/>
                </a:lnTo>
                <a:lnTo>
                  <a:pt x="186" y="485"/>
                </a:lnTo>
                <a:lnTo>
                  <a:pt x="185" y="485"/>
                </a:lnTo>
                <a:lnTo>
                  <a:pt x="183" y="485"/>
                </a:lnTo>
                <a:lnTo>
                  <a:pt x="183" y="487"/>
                </a:lnTo>
                <a:lnTo>
                  <a:pt x="181" y="487"/>
                </a:lnTo>
                <a:lnTo>
                  <a:pt x="181" y="489"/>
                </a:lnTo>
                <a:lnTo>
                  <a:pt x="179" y="489"/>
                </a:lnTo>
                <a:lnTo>
                  <a:pt x="177" y="489"/>
                </a:lnTo>
                <a:lnTo>
                  <a:pt x="177" y="491"/>
                </a:lnTo>
                <a:lnTo>
                  <a:pt x="175" y="491"/>
                </a:lnTo>
                <a:lnTo>
                  <a:pt x="173" y="491"/>
                </a:lnTo>
                <a:lnTo>
                  <a:pt x="173" y="493"/>
                </a:lnTo>
                <a:lnTo>
                  <a:pt x="171" y="493"/>
                </a:lnTo>
                <a:lnTo>
                  <a:pt x="171" y="495"/>
                </a:lnTo>
                <a:lnTo>
                  <a:pt x="169" y="495"/>
                </a:lnTo>
                <a:lnTo>
                  <a:pt x="167" y="495"/>
                </a:lnTo>
                <a:lnTo>
                  <a:pt x="167" y="497"/>
                </a:lnTo>
                <a:lnTo>
                  <a:pt x="165" y="497"/>
                </a:lnTo>
                <a:lnTo>
                  <a:pt x="165" y="499"/>
                </a:lnTo>
                <a:lnTo>
                  <a:pt x="163" y="499"/>
                </a:lnTo>
                <a:lnTo>
                  <a:pt x="162" y="499"/>
                </a:lnTo>
                <a:lnTo>
                  <a:pt x="162" y="501"/>
                </a:lnTo>
                <a:lnTo>
                  <a:pt x="160" y="501"/>
                </a:lnTo>
                <a:lnTo>
                  <a:pt x="158" y="501"/>
                </a:lnTo>
                <a:lnTo>
                  <a:pt x="158" y="499"/>
                </a:lnTo>
                <a:lnTo>
                  <a:pt x="156" y="499"/>
                </a:lnTo>
                <a:lnTo>
                  <a:pt x="154" y="499"/>
                </a:lnTo>
                <a:lnTo>
                  <a:pt x="154" y="497"/>
                </a:lnTo>
                <a:lnTo>
                  <a:pt x="152" y="497"/>
                </a:lnTo>
                <a:lnTo>
                  <a:pt x="152" y="495"/>
                </a:lnTo>
                <a:lnTo>
                  <a:pt x="150" y="495"/>
                </a:lnTo>
                <a:lnTo>
                  <a:pt x="150" y="493"/>
                </a:lnTo>
                <a:lnTo>
                  <a:pt x="150" y="491"/>
                </a:lnTo>
                <a:lnTo>
                  <a:pt x="150" y="489"/>
                </a:lnTo>
                <a:lnTo>
                  <a:pt x="150" y="487"/>
                </a:lnTo>
                <a:lnTo>
                  <a:pt x="150" y="485"/>
                </a:lnTo>
                <a:lnTo>
                  <a:pt x="150" y="484"/>
                </a:lnTo>
                <a:lnTo>
                  <a:pt x="150" y="482"/>
                </a:lnTo>
                <a:lnTo>
                  <a:pt x="150" y="480"/>
                </a:lnTo>
                <a:lnTo>
                  <a:pt x="148" y="480"/>
                </a:lnTo>
                <a:lnTo>
                  <a:pt x="148" y="478"/>
                </a:lnTo>
                <a:lnTo>
                  <a:pt x="146" y="478"/>
                </a:lnTo>
                <a:lnTo>
                  <a:pt x="144" y="478"/>
                </a:lnTo>
                <a:lnTo>
                  <a:pt x="144" y="476"/>
                </a:lnTo>
                <a:lnTo>
                  <a:pt x="142" y="476"/>
                </a:lnTo>
                <a:lnTo>
                  <a:pt x="142" y="474"/>
                </a:lnTo>
                <a:lnTo>
                  <a:pt x="140" y="474"/>
                </a:lnTo>
                <a:lnTo>
                  <a:pt x="139" y="474"/>
                </a:lnTo>
                <a:lnTo>
                  <a:pt x="137" y="474"/>
                </a:lnTo>
                <a:lnTo>
                  <a:pt x="137" y="476"/>
                </a:lnTo>
                <a:lnTo>
                  <a:pt x="135" y="476"/>
                </a:lnTo>
                <a:lnTo>
                  <a:pt x="133" y="476"/>
                </a:lnTo>
                <a:lnTo>
                  <a:pt x="131" y="476"/>
                </a:lnTo>
                <a:lnTo>
                  <a:pt x="131" y="478"/>
                </a:lnTo>
                <a:lnTo>
                  <a:pt x="129" y="478"/>
                </a:lnTo>
                <a:lnTo>
                  <a:pt x="131" y="478"/>
                </a:lnTo>
                <a:lnTo>
                  <a:pt x="131" y="476"/>
                </a:lnTo>
                <a:lnTo>
                  <a:pt x="131" y="474"/>
                </a:lnTo>
                <a:lnTo>
                  <a:pt x="129" y="474"/>
                </a:lnTo>
                <a:lnTo>
                  <a:pt x="127" y="474"/>
                </a:lnTo>
                <a:lnTo>
                  <a:pt x="127" y="476"/>
                </a:lnTo>
                <a:lnTo>
                  <a:pt x="127" y="474"/>
                </a:lnTo>
                <a:lnTo>
                  <a:pt x="125" y="474"/>
                </a:lnTo>
                <a:lnTo>
                  <a:pt x="123" y="474"/>
                </a:lnTo>
                <a:lnTo>
                  <a:pt x="123" y="476"/>
                </a:lnTo>
                <a:lnTo>
                  <a:pt x="121" y="476"/>
                </a:lnTo>
                <a:lnTo>
                  <a:pt x="119" y="476"/>
                </a:lnTo>
                <a:lnTo>
                  <a:pt x="117" y="476"/>
                </a:lnTo>
                <a:lnTo>
                  <a:pt x="117" y="478"/>
                </a:lnTo>
                <a:lnTo>
                  <a:pt x="115" y="478"/>
                </a:lnTo>
                <a:lnTo>
                  <a:pt x="114" y="478"/>
                </a:lnTo>
                <a:lnTo>
                  <a:pt x="112" y="478"/>
                </a:lnTo>
                <a:lnTo>
                  <a:pt x="112" y="476"/>
                </a:lnTo>
                <a:lnTo>
                  <a:pt x="112" y="474"/>
                </a:lnTo>
                <a:lnTo>
                  <a:pt x="112" y="472"/>
                </a:lnTo>
                <a:lnTo>
                  <a:pt x="112" y="470"/>
                </a:lnTo>
                <a:lnTo>
                  <a:pt x="114" y="470"/>
                </a:lnTo>
                <a:lnTo>
                  <a:pt x="114" y="468"/>
                </a:lnTo>
                <a:lnTo>
                  <a:pt x="112" y="468"/>
                </a:lnTo>
                <a:lnTo>
                  <a:pt x="112" y="466"/>
                </a:lnTo>
                <a:lnTo>
                  <a:pt x="114" y="466"/>
                </a:lnTo>
                <a:lnTo>
                  <a:pt x="112" y="466"/>
                </a:lnTo>
                <a:lnTo>
                  <a:pt x="112" y="464"/>
                </a:lnTo>
                <a:lnTo>
                  <a:pt x="110" y="464"/>
                </a:lnTo>
                <a:lnTo>
                  <a:pt x="110" y="462"/>
                </a:lnTo>
                <a:lnTo>
                  <a:pt x="112" y="462"/>
                </a:lnTo>
                <a:lnTo>
                  <a:pt x="112" y="461"/>
                </a:lnTo>
                <a:lnTo>
                  <a:pt x="112" y="459"/>
                </a:lnTo>
                <a:lnTo>
                  <a:pt x="112" y="457"/>
                </a:lnTo>
                <a:lnTo>
                  <a:pt x="110" y="457"/>
                </a:lnTo>
                <a:lnTo>
                  <a:pt x="108" y="457"/>
                </a:lnTo>
                <a:lnTo>
                  <a:pt x="108" y="459"/>
                </a:lnTo>
                <a:lnTo>
                  <a:pt x="108" y="461"/>
                </a:lnTo>
                <a:lnTo>
                  <a:pt x="108" y="462"/>
                </a:lnTo>
                <a:lnTo>
                  <a:pt x="106" y="462"/>
                </a:lnTo>
                <a:lnTo>
                  <a:pt x="106" y="461"/>
                </a:lnTo>
                <a:lnTo>
                  <a:pt x="106" y="459"/>
                </a:lnTo>
                <a:lnTo>
                  <a:pt x="106" y="461"/>
                </a:lnTo>
                <a:lnTo>
                  <a:pt x="106" y="459"/>
                </a:lnTo>
                <a:lnTo>
                  <a:pt x="106" y="461"/>
                </a:lnTo>
                <a:lnTo>
                  <a:pt x="104" y="461"/>
                </a:lnTo>
                <a:lnTo>
                  <a:pt x="104" y="459"/>
                </a:lnTo>
                <a:lnTo>
                  <a:pt x="104" y="461"/>
                </a:lnTo>
                <a:lnTo>
                  <a:pt x="104" y="459"/>
                </a:lnTo>
                <a:lnTo>
                  <a:pt x="102" y="459"/>
                </a:lnTo>
                <a:lnTo>
                  <a:pt x="102" y="461"/>
                </a:lnTo>
                <a:lnTo>
                  <a:pt x="104" y="461"/>
                </a:lnTo>
                <a:lnTo>
                  <a:pt x="104" y="462"/>
                </a:lnTo>
                <a:lnTo>
                  <a:pt x="104" y="464"/>
                </a:lnTo>
                <a:lnTo>
                  <a:pt x="102" y="464"/>
                </a:lnTo>
                <a:lnTo>
                  <a:pt x="102" y="462"/>
                </a:lnTo>
                <a:lnTo>
                  <a:pt x="100" y="462"/>
                </a:lnTo>
                <a:lnTo>
                  <a:pt x="100" y="461"/>
                </a:lnTo>
                <a:lnTo>
                  <a:pt x="98" y="461"/>
                </a:lnTo>
                <a:lnTo>
                  <a:pt x="98" y="459"/>
                </a:lnTo>
                <a:lnTo>
                  <a:pt x="96" y="459"/>
                </a:lnTo>
                <a:lnTo>
                  <a:pt x="94" y="459"/>
                </a:lnTo>
                <a:lnTo>
                  <a:pt x="94" y="457"/>
                </a:lnTo>
                <a:lnTo>
                  <a:pt x="92" y="457"/>
                </a:lnTo>
                <a:lnTo>
                  <a:pt x="91" y="457"/>
                </a:lnTo>
                <a:lnTo>
                  <a:pt x="91" y="455"/>
                </a:lnTo>
                <a:lnTo>
                  <a:pt x="89" y="455"/>
                </a:lnTo>
                <a:lnTo>
                  <a:pt x="87" y="453"/>
                </a:lnTo>
                <a:lnTo>
                  <a:pt x="85" y="453"/>
                </a:lnTo>
                <a:lnTo>
                  <a:pt x="85" y="451"/>
                </a:lnTo>
                <a:lnTo>
                  <a:pt x="83" y="451"/>
                </a:lnTo>
                <a:lnTo>
                  <a:pt x="81" y="451"/>
                </a:lnTo>
                <a:lnTo>
                  <a:pt x="79" y="449"/>
                </a:lnTo>
                <a:lnTo>
                  <a:pt x="79" y="447"/>
                </a:lnTo>
                <a:lnTo>
                  <a:pt x="79" y="445"/>
                </a:lnTo>
                <a:lnTo>
                  <a:pt x="79" y="443"/>
                </a:lnTo>
                <a:lnTo>
                  <a:pt x="79" y="441"/>
                </a:lnTo>
                <a:lnTo>
                  <a:pt x="77" y="441"/>
                </a:lnTo>
                <a:lnTo>
                  <a:pt x="79" y="441"/>
                </a:lnTo>
                <a:lnTo>
                  <a:pt x="79" y="439"/>
                </a:lnTo>
                <a:lnTo>
                  <a:pt x="79" y="438"/>
                </a:lnTo>
                <a:lnTo>
                  <a:pt x="79" y="436"/>
                </a:lnTo>
                <a:lnTo>
                  <a:pt x="81" y="436"/>
                </a:lnTo>
                <a:lnTo>
                  <a:pt x="83" y="436"/>
                </a:lnTo>
                <a:lnTo>
                  <a:pt x="85" y="436"/>
                </a:lnTo>
                <a:lnTo>
                  <a:pt x="85" y="434"/>
                </a:lnTo>
                <a:lnTo>
                  <a:pt x="85" y="436"/>
                </a:lnTo>
                <a:lnTo>
                  <a:pt x="85" y="438"/>
                </a:lnTo>
                <a:lnTo>
                  <a:pt x="87" y="438"/>
                </a:lnTo>
                <a:lnTo>
                  <a:pt x="85" y="438"/>
                </a:lnTo>
                <a:lnTo>
                  <a:pt x="87" y="438"/>
                </a:lnTo>
                <a:lnTo>
                  <a:pt x="87" y="439"/>
                </a:lnTo>
                <a:lnTo>
                  <a:pt x="85" y="439"/>
                </a:lnTo>
                <a:lnTo>
                  <a:pt x="85" y="441"/>
                </a:lnTo>
                <a:lnTo>
                  <a:pt x="87" y="441"/>
                </a:lnTo>
                <a:lnTo>
                  <a:pt x="87" y="439"/>
                </a:lnTo>
                <a:lnTo>
                  <a:pt x="87" y="438"/>
                </a:lnTo>
                <a:lnTo>
                  <a:pt x="87" y="439"/>
                </a:lnTo>
                <a:lnTo>
                  <a:pt x="87" y="441"/>
                </a:lnTo>
                <a:lnTo>
                  <a:pt x="87" y="443"/>
                </a:lnTo>
                <a:lnTo>
                  <a:pt x="87" y="441"/>
                </a:lnTo>
                <a:lnTo>
                  <a:pt x="89" y="441"/>
                </a:lnTo>
                <a:lnTo>
                  <a:pt x="89" y="443"/>
                </a:lnTo>
                <a:lnTo>
                  <a:pt x="89" y="441"/>
                </a:lnTo>
                <a:lnTo>
                  <a:pt x="89" y="439"/>
                </a:lnTo>
                <a:lnTo>
                  <a:pt x="87" y="439"/>
                </a:lnTo>
                <a:lnTo>
                  <a:pt x="89" y="439"/>
                </a:lnTo>
                <a:lnTo>
                  <a:pt x="89" y="441"/>
                </a:lnTo>
                <a:lnTo>
                  <a:pt x="91" y="441"/>
                </a:lnTo>
                <a:lnTo>
                  <a:pt x="91" y="443"/>
                </a:lnTo>
                <a:lnTo>
                  <a:pt x="91" y="441"/>
                </a:lnTo>
                <a:lnTo>
                  <a:pt x="91" y="443"/>
                </a:lnTo>
                <a:lnTo>
                  <a:pt x="91" y="445"/>
                </a:lnTo>
                <a:lnTo>
                  <a:pt x="92" y="445"/>
                </a:lnTo>
                <a:lnTo>
                  <a:pt x="92" y="443"/>
                </a:lnTo>
                <a:lnTo>
                  <a:pt x="92" y="445"/>
                </a:lnTo>
                <a:lnTo>
                  <a:pt x="92" y="443"/>
                </a:lnTo>
                <a:lnTo>
                  <a:pt x="91" y="443"/>
                </a:lnTo>
                <a:lnTo>
                  <a:pt x="92" y="443"/>
                </a:lnTo>
                <a:lnTo>
                  <a:pt x="92" y="441"/>
                </a:lnTo>
                <a:lnTo>
                  <a:pt x="94" y="441"/>
                </a:lnTo>
                <a:lnTo>
                  <a:pt x="94" y="443"/>
                </a:lnTo>
                <a:lnTo>
                  <a:pt x="94" y="441"/>
                </a:lnTo>
                <a:lnTo>
                  <a:pt x="96" y="441"/>
                </a:lnTo>
                <a:lnTo>
                  <a:pt x="98" y="441"/>
                </a:lnTo>
                <a:lnTo>
                  <a:pt x="98" y="443"/>
                </a:lnTo>
                <a:lnTo>
                  <a:pt x="98" y="441"/>
                </a:lnTo>
                <a:lnTo>
                  <a:pt x="98" y="443"/>
                </a:lnTo>
                <a:lnTo>
                  <a:pt x="98" y="441"/>
                </a:lnTo>
                <a:lnTo>
                  <a:pt x="98" y="439"/>
                </a:lnTo>
                <a:lnTo>
                  <a:pt x="100" y="439"/>
                </a:lnTo>
                <a:lnTo>
                  <a:pt x="98" y="439"/>
                </a:lnTo>
                <a:lnTo>
                  <a:pt x="100" y="438"/>
                </a:lnTo>
                <a:lnTo>
                  <a:pt x="100" y="439"/>
                </a:lnTo>
                <a:lnTo>
                  <a:pt x="102" y="439"/>
                </a:lnTo>
                <a:lnTo>
                  <a:pt x="102" y="438"/>
                </a:lnTo>
                <a:lnTo>
                  <a:pt x="102" y="439"/>
                </a:lnTo>
                <a:lnTo>
                  <a:pt x="102" y="441"/>
                </a:lnTo>
                <a:lnTo>
                  <a:pt x="100" y="441"/>
                </a:lnTo>
                <a:lnTo>
                  <a:pt x="100" y="443"/>
                </a:lnTo>
                <a:lnTo>
                  <a:pt x="102" y="443"/>
                </a:lnTo>
                <a:lnTo>
                  <a:pt x="102" y="441"/>
                </a:lnTo>
                <a:lnTo>
                  <a:pt x="102" y="439"/>
                </a:lnTo>
                <a:lnTo>
                  <a:pt x="104" y="439"/>
                </a:lnTo>
                <a:lnTo>
                  <a:pt x="104" y="441"/>
                </a:lnTo>
                <a:lnTo>
                  <a:pt x="104" y="443"/>
                </a:lnTo>
                <a:lnTo>
                  <a:pt x="102" y="443"/>
                </a:lnTo>
                <a:lnTo>
                  <a:pt x="104" y="443"/>
                </a:lnTo>
                <a:lnTo>
                  <a:pt x="104" y="441"/>
                </a:lnTo>
                <a:lnTo>
                  <a:pt x="104" y="443"/>
                </a:lnTo>
                <a:lnTo>
                  <a:pt x="106" y="443"/>
                </a:lnTo>
                <a:lnTo>
                  <a:pt x="106" y="441"/>
                </a:lnTo>
                <a:lnTo>
                  <a:pt x="106" y="443"/>
                </a:lnTo>
                <a:lnTo>
                  <a:pt x="106" y="441"/>
                </a:lnTo>
                <a:lnTo>
                  <a:pt x="104" y="441"/>
                </a:lnTo>
                <a:lnTo>
                  <a:pt x="104" y="439"/>
                </a:lnTo>
                <a:lnTo>
                  <a:pt x="106" y="439"/>
                </a:lnTo>
                <a:lnTo>
                  <a:pt x="106" y="441"/>
                </a:lnTo>
                <a:lnTo>
                  <a:pt x="108" y="441"/>
                </a:lnTo>
                <a:lnTo>
                  <a:pt x="108" y="443"/>
                </a:lnTo>
                <a:lnTo>
                  <a:pt x="106" y="443"/>
                </a:lnTo>
                <a:lnTo>
                  <a:pt x="108" y="443"/>
                </a:lnTo>
                <a:lnTo>
                  <a:pt x="108" y="445"/>
                </a:lnTo>
                <a:lnTo>
                  <a:pt x="106" y="445"/>
                </a:lnTo>
                <a:lnTo>
                  <a:pt x="108" y="445"/>
                </a:lnTo>
                <a:lnTo>
                  <a:pt x="108" y="447"/>
                </a:lnTo>
                <a:lnTo>
                  <a:pt x="110" y="447"/>
                </a:lnTo>
                <a:lnTo>
                  <a:pt x="110" y="449"/>
                </a:lnTo>
                <a:lnTo>
                  <a:pt x="110" y="451"/>
                </a:lnTo>
                <a:lnTo>
                  <a:pt x="110" y="449"/>
                </a:lnTo>
                <a:lnTo>
                  <a:pt x="110" y="451"/>
                </a:lnTo>
                <a:lnTo>
                  <a:pt x="112" y="451"/>
                </a:lnTo>
                <a:lnTo>
                  <a:pt x="112" y="449"/>
                </a:lnTo>
                <a:lnTo>
                  <a:pt x="110" y="449"/>
                </a:lnTo>
                <a:lnTo>
                  <a:pt x="110" y="447"/>
                </a:lnTo>
                <a:lnTo>
                  <a:pt x="110" y="445"/>
                </a:lnTo>
                <a:lnTo>
                  <a:pt x="108" y="445"/>
                </a:lnTo>
                <a:lnTo>
                  <a:pt x="108" y="443"/>
                </a:lnTo>
                <a:lnTo>
                  <a:pt x="110" y="443"/>
                </a:lnTo>
                <a:lnTo>
                  <a:pt x="110" y="441"/>
                </a:lnTo>
                <a:lnTo>
                  <a:pt x="110" y="443"/>
                </a:lnTo>
                <a:lnTo>
                  <a:pt x="110" y="445"/>
                </a:lnTo>
                <a:lnTo>
                  <a:pt x="112" y="445"/>
                </a:lnTo>
                <a:lnTo>
                  <a:pt x="110" y="445"/>
                </a:lnTo>
                <a:lnTo>
                  <a:pt x="110" y="443"/>
                </a:lnTo>
                <a:lnTo>
                  <a:pt x="112" y="443"/>
                </a:lnTo>
                <a:lnTo>
                  <a:pt x="112" y="445"/>
                </a:lnTo>
                <a:lnTo>
                  <a:pt x="112" y="447"/>
                </a:lnTo>
                <a:lnTo>
                  <a:pt x="114" y="447"/>
                </a:lnTo>
                <a:lnTo>
                  <a:pt x="112" y="447"/>
                </a:lnTo>
                <a:lnTo>
                  <a:pt x="112" y="445"/>
                </a:lnTo>
                <a:lnTo>
                  <a:pt x="112" y="443"/>
                </a:lnTo>
                <a:lnTo>
                  <a:pt x="110" y="443"/>
                </a:lnTo>
                <a:lnTo>
                  <a:pt x="110" y="441"/>
                </a:lnTo>
                <a:lnTo>
                  <a:pt x="112" y="441"/>
                </a:lnTo>
                <a:lnTo>
                  <a:pt x="114" y="441"/>
                </a:lnTo>
                <a:lnTo>
                  <a:pt x="112" y="441"/>
                </a:lnTo>
                <a:lnTo>
                  <a:pt x="112" y="439"/>
                </a:lnTo>
                <a:lnTo>
                  <a:pt x="110" y="439"/>
                </a:lnTo>
                <a:lnTo>
                  <a:pt x="110" y="438"/>
                </a:lnTo>
                <a:lnTo>
                  <a:pt x="110" y="436"/>
                </a:lnTo>
                <a:lnTo>
                  <a:pt x="112" y="436"/>
                </a:lnTo>
                <a:lnTo>
                  <a:pt x="112" y="438"/>
                </a:lnTo>
                <a:lnTo>
                  <a:pt x="112" y="439"/>
                </a:lnTo>
                <a:lnTo>
                  <a:pt x="114" y="439"/>
                </a:lnTo>
                <a:lnTo>
                  <a:pt x="114" y="438"/>
                </a:lnTo>
                <a:lnTo>
                  <a:pt x="112" y="438"/>
                </a:lnTo>
                <a:lnTo>
                  <a:pt x="112" y="436"/>
                </a:lnTo>
                <a:lnTo>
                  <a:pt x="112" y="438"/>
                </a:lnTo>
                <a:lnTo>
                  <a:pt x="114" y="438"/>
                </a:lnTo>
                <a:lnTo>
                  <a:pt x="114" y="436"/>
                </a:lnTo>
                <a:lnTo>
                  <a:pt x="114" y="438"/>
                </a:lnTo>
                <a:lnTo>
                  <a:pt x="115" y="438"/>
                </a:lnTo>
                <a:lnTo>
                  <a:pt x="114" y="438"/>
                </a:lnTo>
                <a:lnTo>
                  <a:pt x="114" y="436"/>
                </a:lnTo>
                <a:lnTo>
                  <a:pt x="115" y="436"/>
                </a:lnTo>
                <a:lnTo>
                  <a:pt x="114" y="436"/>
                </a:lnTo>
                <a:lnTo>
                  <a:pt x="112" y="436"/>
                </a:lnTo>
                <a:lnTo>
                  <a:pt x="110" y="436"/>
                </a:lnTo>
                <a:lnTo>
                  <a:pt x="110" y="434"/>
                </a:lnTo>
                <a:lnTo>
                  <a:pt x="112" y="434"/>
                </a:lnTo>
                <a:lnTo>
                  <a:pt x="112" y="436"/>
                </a:lnTo>
                <a:lnTo>
                  <a:pt x="114" y="436"/>
                </a:lnTo>
                <a:lnTo>
                  <a:pt x="112" y="436"/>
                </a:lnTo>
                <a:lnTo>
                  <a:pt x="114" y="436"/>
                </a:lnTo>
                <a:lnTo>
                  <a:pt x="114" y="434"/>
                </a:lnTo>
                <a:lnTo>
                  <a:pt x="115" y="434"/>
                </a:lnTo>
                <a:lnTo>
                  <a:pt x="117" y="432"/>
                </a:lnTo>
                <a:lnTo>
                  <a:pt x="115" y="432"/>
                </a:lnTo>
                <a:lnTo>
                  <a:pt x="117" y="432"/>
                </a:lnTo>
                <a:lnTo>
                  <a:pt x="117" y="430"/>
                </a:lnTo>
                <a:lnTo>
                  <a:pt x="115" y="430"/>
                </a:lnTo>
                <a:lnTo>
                  <a:pt x="115" y="432"/>
                </a:lnTo>
                <a:lnTo>
                  <a:pt x="115" y="430"/>
                </a:lnTo>
                <a:lnTo>
                  <a:pt x="114" y="430"/>
                </a:lnTo>
                <a:lnTo>
                  <a:pt x="115" y="430"/>
                </a:lnTo>
                <a:lnTo>
                  <a:pt x="117" y="430"/>
                </a:lnTo>
                <a:lnTo>
                  <a:pt x="119" y="432"/>
                </a:lnTo>
                <a:lnTo>
                  <a:pt x="119" y="430"/>
                </a:lnTo>
                <a:lnTo>
                  <a:pt x="117" y="430"/>
                </a:lnTo>
                <a:lnTo>
                  <a:pt x="115" y="430"/>
                </a:lnTo>
                <a:lnTo>
                  <a:pt x="117" y="430"/>
                </a:lnTo>
                <a:lnTo>
                  <a:pt x="117" y="428"/>
                </a:lnTo>
                <a:lnTo>
                  <a:pt x="117" y="430"/>
                </a:lnTo>
                <a:lnTo>
                  <a:pt x="119" y="430"/>
                </a:lnTo>
                <a:lnTo>
                  <a:pt x="117" y="430"/>
                </a:lnTo>
                <a:lnTo>
                  <a:pt x="119" y="430"/>
                </a:lnTo>
                <a:lnTo>
                  <a:pt x="119" y="428"/>
                </a:lnTo>
                <a:lnTo>
                  <a:pt x="119" y="430"/>
                </a:lnTo>
                <a:lnTo>
                  <a:pt x="119" y="428"/>
                </a:lnTo>
                <a:lnTo>
                  <a:pt x="117" y="428"/>
                </a:lnTo>
                <a:lnTo>
                  <a:pt x="119" y="428"/>
                </a:lnTo>
                <a:lnTo>
                  <a:pt x="119" y="426"/>
                </a:lnTo>
                <a:lnTo>
                  <a:pt x="119" y="428"/>
                </a:lnTo>
                <a:lnTo>
                  <a:pt x="121" y="428"/>
                </a:lnTo>
                <a:lnTo>
                  <a:pt x="123" y="428"/>
                </a:lnTo>
                <a:lnTo>
                  <a:pt x="121" y="428"/>
                </a:lnTo>
                <a:lnTo>
                  <a:pt x="121" y="426"/>
                </a:lnTo>
                <a:lnTo>
                  <a:pt x="119" y="426"/>
                </a:lnTo>
                <a:lnTo>
                  <a:pt x="121" y="426"/>
                </a:lnTo>
                <a:lnTo>
                  <a:pt x="121" y="424"/>
                </a:lnTo>
                <a:lnTo>
                  <a:pt x="123" y="424"/>
                </a:lnTo>
                <a:lnTo>
                  <a:pt x="125" y="424"/>
                </a:lnTo>
                <a:lnTo>
                  <a:pt x="125" y="422"/>
                </a:lnTo>
                <a:lnTo>
                  <a:pt x="123" y="422"/>
                </a:lnTo>
                <a:lnTo>
                  <a:pt x="125" y="422"/>
                </a:lnTo>
                <a:lnTo>
                  <a:pt x="123" y="422"/>
                </a:lnTo>
                <a:lnTo>
                  <a:pt x="123" y="424"/>
                </a:lnTo>
                <a:lnTo>
                  <a:pt x="123" y="422"/>
                </a:lnTo>
                <a:lnTo>
                  <a:pt x="123" y="424"/>
                </a:lnTo>
                <a:lnTo>
                  <a:pt x="121" y="424"/>
                </a:lnTo>
                <a:lnTo>
                  <a:pt x="119" y="426"/>
                </a:lnTo>
                <a:lnTo>
                  <a:pt x="119" y="424"/>
                </a:lnTo>
                <a:lnTo>
                  <a:pt x="121" y="424"/>
                </a:lnTo>
                <a:lnTo>
                  <a:pt x="119" y="424"/>
                </a:lnTo>
                <a:lnTo>
                  <a:pt x="119" y="422"/>
                </a:lnTo>
                <a:lnTo>
                  <a:pt x="117" y="422"/>
                </a:lnTo>
                <a:lnTo>
                  <a:pt x="119" y="422"/>
                </a:lnTo>
                <a:lnTo>
                  <a:pt x="119" y="424"/>
                </a:lnTo>
                <a:lnTo>
                  <a:pt x="119" y="426"/>
                </a:lnTo>
                <a:lnTo>
                  <a:pt x="117" y="426"/>
                </a:lnTo>
                <a:lnTo>
                  <a:pt x="117" y="428"/>
                </a:lnTo>
                <a:lnTo>
                  <a:pt x="117" y="426"/>
                </a:lnTo>
                <a:lnTo>
                  <a:pt x="117" y="424"/>
                </a:lnTo>
                <a:lnTo>
                  <a:pt x="117" y="422"/>
                </a:lnTo>
                <a:lnTo>
                  <a:pt x="117" y="424"/>
                </a:lnTo>
                <a:lnTo>
                  <a:pt x="117" y="426"/>
                </a:lnTo>
                <a:lnTo>
                  <a:pt x="117" y="424"/>
                </a:lnTo>
                <a:lnTo>
                  <a:pt x="115" y="424"/>
                </a:lnTo>
                <a:lnTo>
                  <a:pt x="117" y="426"/>
                </a:lnTo>
                <a:lnTo>
                  <a:pt x="117" y="428"/>
                </a:lnTo>
                <a:lnTo>
                  <a:pt x="115" y="428"/>
                </a:lnTo>
                <a:lnTo>
                  <a:pt x="117" y="426"/>
                </a:lnTo>
                <a:lnTo>
                  <a:pt x="115" y="426"/>
                </a:lnTo>
                <a:lnTo>
                  <a:pt x="115" y="428"/>
                </a:lnTo>
                <a:lnTo>
                  <a:pt x="115" y="426"/>
                </a:lnTo>
                <a:lnTo>
                  <a:pt x="114" y="426"/>
                </a:lnTo>
                <a:lnTo>
                  <a:pt x="114" y="428"/>
                </a:lnTo>
                <a:lnTo>
                  <a:pt x="114" y="430"/>
                </a:lnTo>
                <a:lnTo>
                  <a:pt x="114" y="428"/>
                </a:lnTo>
                <a:lnTo>
                  <a:pt x="112" y="428"/>
                </a:lnTo>
                <a:lnTo>
                  <a:pt x="114" y="428"/>
                </a:lnTo>
                <a:lnTo>
                  <a:pt x="112" y="428"/>
                </a:lnTo>
                <a:lnTo>
                  <a:pt x="112" y="426"/>
                </a:lnTo>
                <a:lnTo>
                  <a:pt x="110" y="426"/>
                </a:lnTo>
                <a:lnTo>
                  <a:pt x="112" y="426"/>
                </a:lnTo>
                <a:lnTo>
                  <a:pt x="112" y="428"/>
                </a:lnTo>
                <a:lnTo>
                  <a:pt x="112" y="426"/>
                </a:lnTo>
                <a:lnTo>
                  <a:pt x="114" y="426"/>
                </a:lnTo>
                <a:lnTo>
                  <a:pt x="112" y="426"/>
                </a:lnTo>
                <a:lnTo>
                  <a:pt x="114" y="426"/>
                </a:lnTo>
                <a:lnTo>
                  <a:pt x="114" y="424"/>
                </a:lnTo>
                <a:lnTo>
                  <a:pt x="112" y="424"/>
                </a:lnTo>
                <a:lnTo>
                  <a:pt x="114" y="424"/>
                </a:lnTo>
                <a:lnTo>
                  <a:pt x="115" y="424"/>
                </a:lnTo>
                <a:lnTo>
                  <a:pt x="114" y="424"/>
                </a:lnTo>
                <a:lnTo>
                  <a:pt x="114" y="422"/>
                </a:lnTo>
                <a:lnTo>
                  <a:pt x="114" y="424"/>
                </a:lnTo>
                <a:lnTo>
                  <a:pt x="112" y="424"/>
                </a:lnTo>
                <a:lnTo>
                  <a:pt x="110" y="424"/>
                </a:lnTo>
                <a:lnTo>
                  <a:pt x="110" y="422"/>
                </a:lnTo>
                <a:lnTo>
                  <a:pt x="112" y="422"/>
                </a:lnTo>
                <a:lnTo>
                  <a:pt x="114" y="422"/>
                </a:lnTo>
                <a:lnTo>
                  <a:pt x="112" y="422"/>
                </a:lnTo>
                <a:lnTo>
                  <a:pt x="114" y="422"/>
                </a:lnTo>
                <a:lnTo>
                  <a:pt x="114" y="420"/>
                </a:lnTo>
                <a:lnTo>
                  <a:pt x="112" y="420"/>
                </a:lnTo>
                <a:lnTo>
                  <a:pt x="112" y="422"/>
                </a:lnTo>
                <a:lnTo>
                  <a:pt x="110" y="422"/>
                </a:lnTo>
                <a:lnTo>
                  <a:pt x="110" y="420"/>
                </a:lnTo>
                <a:lnTo>
                  <a:pt x="112" y="420"/>
                </a:lnTo>
                <a:lnTo>
                  <a:pt x="110" y="420"/>
                </a:lnTo>
                <a:lnTo>
                  <a:pt x="110" y="418"/>
                </a:lnTo>
                <a:lnTo>
                  <a:pt x="110" y="416"/>
                </a:lnTo>
                <a:lnTo>
                  <a:pt x="112" y="416"/>
                </a:lnTo>
                <a:lnTo>
                  <a:pt x="110" y="416"/>
                </a:lnTo>
                <a:lnTo>
                  <a:pt x="110" y="414"/>
                </a:lnTo>
                <a:lnTo>
                  <a:pt x="108" y="416"/>
                </a:lnTo>
                <a:lnTo>
                  <a:pt x="108" y="418"/>
                </a:lnTo>
                <a:lnTo>
                  <a:pt x="110" y="418"/>
                </a:lnTo>
                <a:lnTo>
                  <a:pt x="108" y="418"/>
                </a:lnTo>
                <a:lnTo>
                  <a:pt x="106" y="418"/>
                </a:lnTo>
                <a:lnTo>
                  <a:pt x="106" y="416"/>
                </a:lnTo>
                <a:lnTo>
                  <a:pt x="106" y="418"/>
                </a:lnTo>
                <a:lnTo>
                  <a:pt x="106" y="420"/>
                </a:lnTo>
                <a:lnTo>
                  <a:pt x="106" y="422"/>
                </a:lnTo>
                <a:lnTo>
                  <a:pt x="106" y="420"/>
                </a:lnTo>
                <a:lnTo>
                  <a:pt x="106" y="418"/>
                </a:lnTo>
                <a:lnTo>
                  <a:pt x="106" y="420"/>
                </a:lnTo>
                <a:lnTo>
                  <a:pt x="104" y="420"/>
                </a:lnTo>
                <a:lnTo>
                  <a:pt x="104" y="418"/>
                </a:lnTo>
                <a:lnTo>
                  <a:pt x="104" y="420"/>
                </a:lnTo>
                <a:lnTo>
                  <a:pt x="106" y="420"/>
                </a:lnTo>
                <a:lnTo>
                  <a:pt x="104" y="420"/>
                </a:lnTo>
                <a:lnTo>
                  <a:pt x="104" y="422"/>
                </a:lnTo>
                <a:lnTo>
                  <a:pt x="106" y="422"/>
                </a:lnTo>
                <a:lnTo>
                  <a:pt x="104" y="422"/>
                </a:lnTo>
                <a:lnTo>
                  <a:pt x="104" y="424"/>
                </a:lnTo>
                <a:lnTo>
                  <a:pt x="102" y="424"/>
                </a:lnTo>
                <a:lnTo>
                  <a:pt x="102" y="422"/>
                </a:lnTo>
                <a:lnTo>
                  <a:pt x="104" y="422"/>
                </a:lnTo>
                <a:lnTo>
                  <a:pt x="102" y="422"/>
                </a:lnTo>
                <a:lnTo>
                  <a:pt x="104" y="422"/>
                </a:lnTo>
                <a:lnTo>
                  <a:pt x="104" y="420"/>
                </a:lnTo>
                <a:lnTo>
                  <a:pt x="104" y="418"/>
                </a:lnTo>
                <a:lnTo>
                  <a:pt x="102" y="418"/>
                </a:lnTo>
                <a:lnTo>
                  <a:pt x="102" y="416"/>
                </a:lnTo>
                <a:lnTo>
                  <a:pt x="104" y="416"/>
                </a:lnTo>
                <a:lnTo>
                  <a:pt x="102" y="416"/>
                </a:lnTo>
                <a:lnTo>
                  <a:pt x="102" y="418"/>
                </a:lnTo>
                <a:lnTo>
                  <a:pt x="102" y="416"/>
                </a:lnTo>
                <a:lnTo>
                  <a:pt x="100" y="416"/>
                </a:lnTo>
                <a:lnTo>
                  <a:pt x="100" y="418"/>
                </a:lnTo>
                <a:lnTo>
                  <a:pt x="100" y="416"/>
                </a:lnTo>
                <a:lnTo>
                  <a:pt x="98" y="416"/>
                </a:lnTo>
                <a:lnTo>
                  <a:pt x="98" y="418"/>
                </a:lnTo>
                <a:lnTo>
                  <a:pt x="100" y="418"/>
                </a:lnTo>
                <a:lnTo>
                  <a:pt x="98" y="418"/>
                </a:lnTo>
                <a:lnTo>
                  <a:pt x="98" y="416"/>
                </a:lnTo>
                <a:lnTo>
                  <a:pt x="96" y="416"/>
                </a:lnTo>
                <a:lnTo>
                  <a:pt x="96" y="414"/>
                </a:lnTo>
                <a:lnTo>
                  <a:pt x="94" y="414"/>
                </a:lnTo>
                <a:lnTo>
                  <a:pt x="92" y="414"/>
                </a:lnTo>
                <a:lnTo>
                  <a:pt x="94" y="414"/>
                </a:lnTo>
                <a:lnTo>
                  <a:pt x="94" y="416"/>
                </a:lnTo>
                <a:lnTo>
                  <a:pt x="94" y="414"/>
                </a:lnTo>
                <a:lnTo>
                  <a:pt x="94" y="416"/>
                </a:lnTo>
                <a:lnTo>
                  <a:pt x="96" y="416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0" name="Freeform 1750">
            <a:extLst>
              <a:ext uri="{FF2B5EF4-FFF2-40B4-BE49-F238E27FC236}">
                <a16:creationId xmlns:a16="http://schemas.microsoft.com/office/drawing/2014/main" id="{07CC76DE-6FC8-4BF7-882A-B64772864376}"/>
              </a:ext>
            </a:extLst>
          </p:cNvPr>
          <p:cNvSpPr>
            <a:spLocks/>
          </p:cNvSpPr>
          <p:nvPr/>
        </p:nvSpPr>
        <p:spPr bwMode="auto">
          <a:xfrm>
            <a:off x="4651376" y="3216276"/>
            <a:ext cx="315913" cy="801688"/>
          </a:xfrm>
          <a:custGeom>
            <a:avLst/>
            <a:gdLst>
              <a:gd name="T0" fmla="*/ 195 w 199"/>
              <a:gd name="T1" fmla="*/ 416 h 505"/>
              <a:gd name="T2" fmla="*/ 194 w 199"/>
              <a:gd name="T3" fmla="*/ 418 h 505"/>
              <a:gd name="T4" fmla="*/ 194 w 199"/>
              <a:gd name="T5" fmla="*/ 430 h 505"/>
              <a:gd name="T6" fmla="*/ 192 w 199"/>
              <a:gd name="T7" fmla="*/ 422 h 505"/>
              <a:gd name="T8" fmla="*/ 190 w 199"/>
              <a:gd name="T9" fmla="*/ 414 h 505"/>
              <a:gd name="T10" fmla="*/ 178 w 199"/>
              <a:gd name="T11" fmla="*/ 416 h 505"/>
              <a:gd name="T12" fmla="*/ 172 w 199"/>
              <a:gd name="T13" fmla="*/ 418 h 505"/>
              <a:gd name="T14" fmla="*/ 171 w 199"/>
              <a:gd name="T15" fmla="*/ 420 h 505"/>
              <a:gd name="T16" fmla="*/ 172 w 199"/>
              <a:gd name="T17" fmla="*/ 422 h 505"/>
              <a:gd name="T18" fmla="*/ 182 w 199"/>
              <a:gd name="T19" fmla="*/ 422 h 505"/>
              <a:gd name="T20" fmla="*/ 182 w 199"/>
              <a:gd name="T21" fmla="*/ 426 h 505"/>
              <a:gd name="T22" fmla="*/ 186 w 199"/>
              <a:gd name="T23" fmla="*/ 430 h 505"/>
              <a:gd name="T24" fmla="*/ 171 w 199"/>
              <a:gd name="T25" fmla="*/ 434 h 505"/>
              <a:gd name="T26" fmla="*/ 161 w 199"/>
              <a:gd name="T27" fmla="*/ 447 h 505"/>
              <a:gd name="T28" fmla="*/ 171 w 199"/>
              <a:gd name="T29" fmla="*/ 461 h 505"/>
              <a:gd name="T30" fmla="*/ 171 w 199"/>
              <a:gd name="T31" fmla="*/ 476 h 505"/>
              <a:gd name="T32" fmla="*/ 167 w 199"/>
              <a:gd name="T33" fmla="*/ 491 h 505"/>
              <a:gd name="T34" fmla="*/ 149 w 199"/>
              <a:gd name="T35" fmla="*/ 493 h 505"/>
              <a:gd name="T36" fmla="*/ 134 w 199"/>
              <a:gd name="T37" fmla="*/ 493 h 505"/>
              <a:gd name="T38" fmla="*/ 123 w 199"/>
              <a:gd name="T39" fmla="*/ 505 h 505"/>
              <a:gd name="T40" fmla="*/ 105 w 199"/>
              <a:gd name="T41" fmla="*/ 499 h 505"/>
              <a:gd name="T42" fmla="*/ 99 w 199"/>
              <a:gd name="T43" fmla="*/ 482 h 505"/>
              <a:gd name="T44" fmla="*/ 94 w 199"/>
              <a:gd name="T45" fmla="*/ 468 h 505"/>
              <a:gd name="T46" fmla="*/ 90 w 199"/>
              <a:gd name="T47" fmla="*/ 457 h 505"/>
              <a:gd name="T48" fmla="*/ 80 w 199"/>
              <a:gd name="T49" fmla="*/ 443 h 505"/>
              <a:gd name="T50" fmla="*/ 69 w 199"/>
              <a:gd name="T51" fmla="*/ 439 h 505"/>
              <a:gd name="T52" fmla="*/ 61 w 199"/>
              <a:gd name="T53" fmla="*/ 422 h 505"/>
              <a:gd name="T54" fmla="*/ 46 w 199"/>
              <a:gd name="T55" fmla="*/ 414 h 505"/>
              <a:gd name="T56" fmla="*/ 46 w 199"/>
              <a:gd name="T57" fmla="*/ 397 h 505"/>
              <a:gd name="T58" fmla="*/ 46 w 199"/>
              <a:gd name="T59" fmla="*/ 374 h 505"/>
              <a:gd name="T60" fmla="*/ 48 w 199"/>
              <a:gd name="T61" fmla="*/ 357 h 505"/>
              <a:gd name="T62" fmla="*/ 48 w 199"/>
              <a:gd name="T63" fmla="*/ 334 h 505"/>
              <a:gd name="T64" fmla="*/ 36 w 199"/>
              <a:gd name="T65" fmla="*/ 326 h 505"/>
              <a:gd name="T66" fmla="*/ 13 w 199"/>
              <a:gd name="T67" fmla="*/ 326 h 505"/>
              <a:gd name="T68" fmla="*/ 0 w 199"/>
              <a:gd name="T69" fmla="*/ 317 h 505"/>
              <a:gd name="T70" fmla="*/ 2 w 199"/>
              <a:gd name="T71" fmla="*/ 295 h 505"/>
              <a:gd name="T72" fmla="*/ 2 w 199"/>
              <a:gd name="T73" fmla="*/ 272 h 505"/>
              <a:gd name="T74" fmla="*/ 5 w 199"/>
              <a:gd name="T75" fmla="*/ 253 h 505"/>
              <a:gd name="T76" fmla="*/ 13 w 199"/>
              <a:gd name="T77" fmla="*/ 236 h 505"/>
              <a:gd name="T78" fmla="*/ 21 w 199"/>
              <a:gd name="T79" fmla="*/ 221 h 505"/>
              <a:gd name="T80" fmla="*/ 28 w 199"/>
              <a:gd name="T81" fmla="*/ 205 h 505"/>
              <a:gd name="T82" fmla="*/ 28 w 199"/>
              <a:gd name="T83" fmla="*/ 190 h 505"/>
              <a:gd name="T84" fmla="*/ 19 w 199"/>
              <a:gd name="T85" fmla="*/ 174 h 505"/>
              <a:gd name="T86" fmla="*/ 15 w 199"/>
              <a:gd name="T87" fmla="*/ 159 h 505"/>
              <a:gd name="T88" fmla="*/ 7 w 199"/>
              <a:gd name="T89" fmla="*/ 151 h 505"/>
              <a:gd name="T90" fmla="*/ 23 w 199"/>
              <a:gd name="T91" fmla="*/ 144 h 505"/>
              <a:gd name="T92" fmla="*/ 36 w 199"/>
              <a:gd name="T93" fmla="*/ 134 h 505"/>
              <a:gd name="T94" fmla="*/ 50 w 199"/>
              <a:gd name="T95" fmla="*/ 123 h 505"/>
              <a:gd name="T96" fmla="*/ 59 w 199"/>
              <a:gd name="T97" fmla="*/ 105 h 505"/>
              <a:gd name="T98" fmla="*/ 61 w 199"/>
              <a:gd name="T99" fmla="*/ 88 h 505"/>
              <a:gd name="T100" fmla="*/ 53 w 199"/>
              <a:gd name="T101" fmla="*/ 77 h 505"/>
              <a:gd name="T102" fmla="*/ 50 w 199"/>
              <a:gd name="T103" fmla="*/ 73 h 505"/>
              <a:gd name="T104" fmla="*/ 50 w 199"/>
              <a:gd name="T105" fmla="*/ 65 h 505"/>
              <a:gd name="T106" fmla="*/ 55 w 199"/>
              <a:gd name="T107" fmla="*/ 59 h 505"/>
              <a:gd name="T108" fmla="*/ 65 w 199"/>
              <a:gd name="T109" fmla="*/ 52 h 505"/>
              <a:gd name="T110" fmla="*/ 73 w 199"/>
              <a:gd name="T111" fmla="*/ 44 h 505"/>
              <a:gd name="T112" fmla="*/ 69 w 199"/>
              <a:gd name="T113" fmla="*/ 31 h 505"/>
              <a:gd name="T114" fmla="*/ 80 w 199"/>
              <a:gd name="T115" fmla="*/ 17 h 505"/>
              <a:gd name="T116" fmla="*/ 92 w 199"/>
              <a:gd name="T117" fmla="*/ 9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9" h="505">
                <a:moveTo>
                  <a:pt x="199" y="416"/>
                </a:moveTo>
                <a:lnTo>
                  <a:pt x="197" y="418"/>
                </a:lnTo>
                <a:lnTo>
                  <a:pt x="197" y="416"/>
                </a:lnTo>
                <a:lnTo>
                  <a:pt x="195" y="416"/>
                </a:lnTo>
                <a:lnTo>
                  <a:pt x="197" y="416"/>
                </a:lnTo>
                <a:lnTo>
                  <a:pt x="195" y="416"/>
                </a:lnTo>
                <a:lnTo>
                  <a:pt x="195" y="414"/>
                </a:lnTo>
                <a:lnTo>
                  <a:pt x="195" y="416"/>
                </a:lnTo>
                <a:lnTo>
                  <a:pt x="195" y="414"/>
                </a:lnTo>
                <a:lnTo>
                  <a:pt x="194" y="414"/>
                </a:lnTo>
                <a:lnTo>
                  <a:pt x="194" y="416"/>
                </a:lnTo>
                <a:lnTo>
                  <a:pt x="195" y="416"/>
                </a:lnTo>
                <a:lnTo>
                  <a:pt x="195" y="418"/>
                </a:lnTo>
                <a:lnTo>
                  <a:pt x="197" y="418"/>
                </a:lnTo>
                <a:lnTo>
                  <a:pt x="195" y="418"/>
                </a:lnTo>
                <a:lnTo>
                  <a:pt x="195" y="420"/>
                </a:lnTo>
                <a:lnTo>
                  <a:pt x="197" y="420"/>
                </a:lnTo>
                <a:lnTo>
                  <a:pt x="197" y="422"/>
                </a:lnTo>
                <a:lnTo>
                  <a:pt x="195" y="422"/>
                </a:lnTo>
                <a:lnTo>
                  <a:pt x="195" y="420"/>
                </a:lnTo>
                <a:lnTo>
                  <a:pt x="194" y="420"/>
                </a:lnTo>
                <a:lnTo>
                  <a:pt x="194" y="418"/>
                </a:lnTo>
                <a:lnTo>
                  <a:pt x="195" y="418"/>
                </a:lnTo>
                <a:lnTo>
                  <a:pt x="194" y="418"/>
                </a:lnTo>
                <a:lnTo>
                  <a:pt x="194" y="420"/>
                </a:lnTo>
                <a:lnTo>
                  <a:pt x="195" y="420"/>
                </a:lnTo>
                <a:lnTo>
                  <a:pt x="195" y="422"/>
                </a:lnTo>
                <a:lnTo>
                  <a:pt x="197" y="422"/>
                </a:lnTo>
                <a:lnTo>
                  <a:pt x="197" y="424"/>
                </a:lnTo>
                <a:lnTo>
                  <a:pt x="197" y="426"/>
                </a:lnTo>
                <a:lnTo>
                  <a:pt x="199" y="426"/>
                </a:lnTo>
                <a:lnTo>
                  <a:pt x="199" y="428"/>
                </a:lnTo>
                <a:lnTo>
                  <a:pt x="197" y="428"/>
                </a:lnTo>
                <a:lnTo>
                  <a:pt x="197" y="430"/>
                </a:lnTo>
                <a:lnTo>
                  <a:pt x="195" y="430"/>
                </a:lnTo>
                <a:lnTo>
                  <a:pt x="194" y="430"/>
                </a:lnTo>
                <a:lnTo>
                  <a:pt x="192" y="430"/>
                </a:lnTo>
                <a:lnTo>
                  <a:pt x="190" y="430"/>
                </a:lnTo>
                <a:lnTo>
                  <a:pt x="190" y="428"/>
                </a:lnTo>
                <a:lnTo>
                  <a:pt x="190" y="426"/>
                </a:lnTo>
                <a:lnTo>
                  <a:pt x="188" y="426"/>
                </a:lnTo>
                <a:lnTo>
                  <a:pt x="188" y="424"/>
                </a:lnTo>
                <a:lnTo>
                  <a:pt x="186" y="424"/>
                </a:lnTo>
                <a:lnTo>
                  <a:pt x="188" y="424"/>
                </a:lnTo>
                <a:lnTo>
                  <a:pt x="188" y="422"/>
                </a:lnTo>
                <a:lnTo>
                  <a:pt x="190" y="424"/>
                </a:lnTo>
                <a:lnTo>
                  <a:pt x="192" y="424"/>
                </a:lnTo>
                <a:lnTo>
                  <a:pt x="192" y="422"/>
                </a:lnTo>
                <a:lnTo>
                  <a:pt x="192" y="420"/>
                </a:lnTo>
                <a:lnTo>
                  <a:pt x="192" y="418"/>
                </a:lnTo>
                <a:lnTo>
                  <a:pt x="192" y="416"/>
                </a:lnTo>
                <a:lnTo>
                  <a:pt x="192" y="414"/>
                </a:lnTo>
                <a:lnTo>
                  <a:pt x="190" y="414"/>
                </a:lnTo>
                <a:lnTo>
                  <a:pt x="190" y="413"/>
                </a:lnTo>
                <a:lnTo>
                  <a:pt x="188" y="413"/>
                </a:lnTo>
                <a:lnTo>
                  <a:pt x="188" y="414"/>
                </a:lnTo>
                <a:lnTo>
                  <a:pt x="190" y="414"/>
                </a:lnTo>
                <a:lnTo>
                  <a:pt x="192" y="416"/>
                </a:lnTo>
                <a:lnTo>
                  <a:pt x="190" y="416"/>
                </a:lnTo>
                <a:lnTo>
                  <a:pt x="190" y="414"/>
                </a:lnTo>
                <a:lnTo>
                  <a:pt x="188" y="414"/>
                </a:lnTo>
                <a:lnTo>
                  <a:pt x="186" y="414"/>
                </a:lnTo>
                <a:lnTo>
                  <a:pt x="188" y="414"/>
                </a:lnTo>
                <a:lnTo>
                  <a:pt x="186" y="414"/>
                </a:lnTo>
                <a:lnTo>
                  <a:pt x="186" y="416"/>
                </a:lnTo>
                <a:lnTo>
                  <a:pt x="184" y="414"/>
                </a:lnTo>
                <a:lnTo>
                  <a:pt x="182" y="414"/>
                </a:lnTo>
                <a:lnTo>
                  <a:pt x="180" y="414"/>
                </a:lnTo>
                <a:lnTo>
                  <a:pt x="180" y="416"/>
                </a:lnTo>
                <a:lnTo>
                  <a:pt x="178" y="416"/>
                </a:lnTo>
                <a:lnTo>
                  <a:pt x="180" y="416"/>
                </a:lnTo>
                <a:lnTo>
                  <a:pt x="178" y="416"/>
                </a:lnTo>
                <a:lnTo>
                  <a:pt x="176" y="416"/>
                </a:lnTo>
                <a:lnTo>
                  <a:pt x="176" y="418"/>
                </a:lnTo>
                <a:lnTo>
                  <a:pt x="176" y="416"/>
                </a:lnTo>
                <a:lnTo>
                  <a:pt x="176" y="418"/>
                </a:lnTo>
                <a:lnTo>
                  <a:pt x="176" y="416"/>
                </a:lnTo>
                <a:lnTo>
                  <a:pt x="174" y="416"/>
                </a:lnTo>
                <a:lnTo>
                  <a:pt x="176" y="416"/>
                </a:lnTo>
                <a:lnTo>
                  <a:pt x="174" y="416"/>
                </a:lnTo>
                <a:lnTo>
                  <a:pt x="174" y="418"/>
                </a:lnTo>
                <a:lnTo>
                  <a:pt x="172" y="418"/>
                </a:lnTo>
                <a:lnTo>
                  <a:pt x="172" y="416"/>
                </a:lnTo>
                <a:lnTo>
                  <a:pt x="172" y="418"/>
                </a:lnTo>
                <a:lnTo>
                  <a:pt x="171" y="418"/>
                </a:lnTo>
                <a:lnTo>
                  <a:pt x="171" y="416"/>
                </a:lnTo>
                <a:lnTo>
                  <a:pt x="171" y="418"/>
                </a:lnTo>
                <a:lnTo>
                  <a:pt x="169" y="418"/>
                </a:lnTo>
                <a:lnTo>
                  <a:pt x="169" y="416"/>
                </a:lnTo>
                <a:lnTo>
                  <a:pt x="169" y="414"/>
                </a:lnTo>
                <a:lnTo>
                  <a:pt x="167" y="414"/>
                </a:lnTo>
                <a:lnTo>
                  <a:pt x="167" y="416"/>
                </a:lnTo>
                <a:lnTo>
                  <a:pt x="167" y="418"/>
                </a:lnTo>
                <a:lnTo>
                  <a:pt x="169" y="418"/>
                </a:lnTo>
                <a:lnTo>
                  <a:pt x="169" y="420"/>
                </a:lnTo>
                <a:lnTo>
                  <a:pt x="171" y="420"/>
                </a:lnTo>
                <a:lnTo>
                  <a:pt x="171" y="418"/>
                </a:lnTo>
                <a:lnTo>
                  <a:pt x="172" y="418"/>
                </a:lnTo>
                <a:lnTo>
                  <a:pt x="174" y="418"/>
                </a:lnTo>
                <a:lnTo>
                  <a:pt x="174" y="420"/>
                </a:lnTo>
                <a:lnTo>
                  <a:pt x="174" y="422"/>
                </a:lnTo>
                <a:lnTo>
                  <a:pt x="172" y="422"/>
                </a:lnTo>
                <a:lnTo>
                  <a:pt x="172" y="420"/>
                </a:lnTo>
                <a:lnTo>
                  <a:pt x="172" y="422"/>
                </a:lnTo>
                <a:lnTo>
                  <a:pt x="171" y="422"/>
                </a:lnTo>
                <a:lnTo>
                  <a:pt x="171" y="420"/>
                </a:lnTo>
                <a:lnTo>
                  <a:pt x="171" y="422"/>
                </a:lnTo>
                <a:lnTo>
                  <a:pt x="172" y="422"/>
                </a:lnTo>
                <a:lnTo>
                  <a:pt x="172" y="424"/>
                </a:lnTo>
                <a:lnTo>
                  <a:pt x="172" y="422"/>
                </a:lnTo>
                <a:lnTo>
                  <a:pt x="174" y="422"/>
                </a:lnTo>
                <a:lnTo>
                  <a:pt x="172" y="424"/>
                </a:lnTo>
                <a:lnTo>
                  <a:pt x="174" y="424"/>
                </a:lnTo>
                <a:lnTo>
                  <a:pt x="174" y="422"/>
                </a:lnTo>
                <a:lnTo>
                  <a:pt x="176" y="422"/>
                </a:lnTo>
                <a:lnTo>
                  <a:pt x="178" y="422"/>
                </a:lnTo>
                <a:lnTo>
                  <a:pt x="180" y="422"/>
                </a:lnTo>
                <a:lnTo>
                  <a:pt x="180" y="424"/>
                </a:lnTo>
                <a:lnTo>
                  <a:pt x="180" y="422"/>
                </a:lnTo>
                <a:lnTo>
                  <a:pt x="182" y="422"/>
                </a:lnTo>
                <a:lnTo>
                  <a:pt x="182" y="424"/>
                </a:lnTo>
                <a:lnTo>
                  <a:pt x="182" y="422"/>
                </a:lnTo>
                <a:lnTo>
                  <a:pt x="184" y="422"/>
                </a:lnTo>
                <a:lnTo>
                  <a:pt x="184" y="424"/>
                </a:lnTo>
                <a:lnTo>
                  <a:pt x="186" y="424"/>
                </a:lnTo>
                <a:lnTo>
                  <a:pt x="186" y="426"/>
                </a:lnTo>
                <a:lnTo>
                  <a:pt x="184" y="426"/>
                </a:lnTo>
                <a:lnTo>
                  <a:pt x="184" y="424"/>
                </a:lnTo>
                <a:lnTo>
                  <a:pt x="184" y="426"/>
                </a:lnTo>
                <a:lnTo>
                  <a:pt x="182" y="426"/>
                </a:lnTo>
                <a:lnTo>
                  <a:pt x="182" y="428"/>
                </a:lnTo>
                <a:lnTo>
                  <a:pt x="182" y="426"/>
                </a:lnTo>
                <a:lnTo>
                  <a:pt x="184" y="426"/>
                </a:lnTo>
                <a:lnTo>
                  <a:pt x="184" y="428"/>
                </a:lnTo>
                <a:lnTo>
                  <a:pt x="182" y="428"/>
                </a:lnTo>
                <a:lnTo>
                  <a:pt x="184" y="428"/>
                </a:lnTo>
                <a:lnTo>
                  <a:pt x="186" y="428"/>
                </a:lnTo>
                <a:lnTo>
                  <a:pt x="186" y="430"/>
                </a:lnTo>
                <a:lnTo>
                  <a:pt x="184" y="430"/>
                </a:lnTo>
                <a:lnTo>
                  <a:pt x="184" y="428"/>
                </a:lnTo>
                <a:lnTo>
                  <a:pt x="184" y="430"/>
                </a:lnTo>
                <a:lnTo>
                  <a:pt x="186" y="430"/>
                </a:lnTo>
                <a:lnTo>
                  <a:pt x="184" y="430"/>
                </a:lnTo>
                <a:lnTo>
                  <a:pt x="186" y="430"/>
                </a:lnTo>
                <a:lnTo>
                  <a:pt x="186" y="432"/>
                </a:lnTo>
                <a:lnTo>
                  <a:pt x="184" y="432"/>
                </a:lnTo>
                <a:lnTo>
                  <a:pt x="182" y="432"/>
                </a:lnTo>
                <a:lnTo>
                  <a:pt x="182" y="434"/>
                </a:lnTo>
                <a:lnTo>
                  <a:pt x="180" y="434"/>
                </a:lnTo>
                <a:lnTo>
                  <a:pt x="178" y="434"/>
                </a:lnTo>
                <a:lnTo>
                  <a:pt x="176" y="434"/>
                </a:lnTo>
                <a:lnTo>
                  <a:pt x="176" y="432"/>
                </a:lnTo>
                <a:lnTo>
                  <a:pt x="174" y="432"/>
                </a:lnTo>
                <a:lnTo>
                  <a:pt x="172" y="432"/>
                </a:lnTo>
                <a:lnTo>
                  <a:pt x="172" y="434"/>
                </a:lnTo>
                <a:lnTo>
                  <a:pt x="171" y="434"/>
                </a:lnTo>
                <a:lnTo>
                  <a:pt x="169" y="434"/>
                </a:lnTo>
                <a:lnTo>
                  <a:pt x="169" y="436"/>
                </a:lnTo>
                <a:lnTo>
                  <a:pt x="167" y="436"/>
                </a:lnTo>
                <a:lnTo>
                  <a:pt x="167" y="438"/>
                </a:lnTo>
                <a:lnTo>
                  <a:pt x="165" y="438"/>
                </a:lnTo>
                <a:lnTo>
                  <a:pt x="165" y="439"/>
                </a:lnTo>
                <a:lnTo>
                  <a:pt x="165" y="441"/>
                </a:lnTo>
                <a:lnTo>
                  <a:pt x="165" y="443"/>
                </a:lnTo>
                <a:lnTo>
                  <a:pt x="163" y="443"/>
                </a:lnTo>
                <a:lnTo>
                  <a:pt x="163" y="445"/>
                </a:lnTo>
                <a:lnTo>
                  <a:pt x="161" y="445"/>
                </a:lnTo>
                <a:lnTo>
                  <a:pt x="161" y="447"/>
                </a:lnTo>
                <a:lnTo>
                  <a:pt x="161" y="449"/>
                </a:lnTo>
                <a:lnTo>
                  <a:pt x="163" y="449"/>
                </a:lnTo>
                <a:lnTo>
                  <a:pt x="163" y="451"/>
                </a:lnTo>
                <a:lnTo>
                  <a:pt x="163" y="453"/>
                </a:lnTo>
                <a:lnTo>
                  <a:pt x="165" y="453"/>
                </a:lnTo>
                <a:lnTo>
                  <a:pt x="165" y="455"/>
                </a:lnTo>
                <a:lnTo>
                  <a:pt x="167" y="455"/>
                </a:lnTo>
                <a:lnTo>
                  <a:pt x="167" y="457"/>
                </a:lnTo>
                <a:lnTo>
                  <a:pt x="169" y="457"/>
                </a:lnTo>
                <a:lnTo>
                  <a:pt x="169" y="459"/>
                </a:lnTo>
                <a:lnTo>
                  <a:pt x="171" y="459"/>
                </a:lnTo>
                <a:lnTo>
                  <a:pt x="171" y="461"/>
                </a:lnTo>
                <a:lnTo>
                  <a:pt x="169" y="461"/>
                </a:lnTo>
                <a:lnTo>
                  <a:pt x="169" y="462"/>
                </a:lnTo>
                <a:lnTo>
                  <a:pt x="171" y="462"/>
                </a:lnTo>
                <a:lnTo>
                  <a:pt x="171" y="464"/>
                </a:lnTo>
                <a:lnTo>
                  <a:pt x="171" y="466"/>
                </a:lnTo>
                <a:lnTo>
                  <a:pt x="172" y="466"/>
                </a:lnTo>
                <a:lnTo>
                  <a:pt x="172" y="468"/>
                </a:lnTo>
                <a:lnTo>
                  <a:pt x="172" y="470"/>
                </a:lnTo>
                <a:lnTo>
                  <a:pt x="172" y="472"/>
                </a:lnTo>
                <a:lnTo>
                  <a:pt x="171" y="472"/>
                </a:lnTo>
                <a:lnTo>
                  <a:pt x="171" y="474"/>
                </a:lnTo>
                <a:lnTo>
                  <a:pt x="171" y="476"/>
                </a:lnTo>
                <a:lnTo>
                  <a:pt x="171" y="478"/>
                </a:lnTo>
                <a:lnTo>
                  <a:pt x="169" y="478"/>
                </a:lnTo>
                <a:lnTo>
                  <a:pt x="169" y="480"/>
                </a:lnTo>
                <a:lnTo>
                  <a:pt x="169" y="482"/>
                </a:lnTo>
                <a:lnTo>
                  <a:pt x="171" y="482"/>
                </a:lnTo>
                <a:lnTo>
                  <a:pt x="171" y="484"/>
                </a:lnTo>
                <a:lnTo>
                  <a:pt x="169" y="484"/>
                </a:lnTo>
                <a:lnTo>
                  <a:pt x="169" y="485"/>
                </a:lnTo>
                <a:lnTo>
                  <a:pt x="169" y="487"/>
                </a:lnTo>
                <a:lnTo>
                  <a:pt x="169" y="489"/>
                </a:lnTo>
                <a:lnTo>
                  <a:pt x="167" y="489"/>
                </a:lnTo>
                <a:lnTo>
                  <a:pt x="167" y="491"/>
                </a:lnTo>
                <a:lnTo>
                  <a:pt x="167" y="493"/>
                </a:lnTo>
                <a:lnTo>
                  <a:pt x="165" y="493"/>
                </a:lnTo>
                <a:lnTo>
                  <a:pt x="163" y="493"/>
                </a:lnTo>
                <a:lnTo>
                  <a:pt x="163" y="495"/>
                </a:lnTo>
                <a:lnTo>
                  <a:pt x="161" y="495"/>
                </a:lnTo>
                <a:lnTo>
                  <a:pt x="159" y="495"/>
                </a:lnTo>
                <a:lnTo>
                  <a:pt x="157" y="495"/>
                </a:lnTo>
                <a:lnTo>
                  <a:pt x="157" y="493"/>
                </a:lnTo>
                <a:lnTo>
                  <a:pt x="155" y="493"/>
                </a:lnTo>
                <a:lnTo>
                  <a:pt x="153" y="493"/>
                </a:lnTo>
                <a:lnTo>
                  <a:pt x="151" y="493"/>
                </a:lnTo>
                <a:lnTo>
                  <a:pt x="149" y="493"/>
                </a:lnTo>
                <a:lnTo>
                  <a:pt x="147" y="493"/>
                </a:lnTo>
                <a:lnTo>
                  <a:pt x="146" y="493"/>
                </a:lnTo>
                <a:lnTo>
                  <a:pt x="144" y="493"/>
                </a:lnTo>
                <a:lnTo>
                  <a:pt x="142" y="493"/>
                </a:lnTo>
                <a:lnTo>
                  <a:pt x="142" y="491"/>
                </a:lnTo>
                <a:lnTo>
                  <a:pt x="140" y="491"/>
                </a:lnTo>
                <a:lnTo>
                  <a:pt x="140" y="489"/>
                </a:lnTo>
                <a:lnTo>
                  <a:pt x="138" y="489"/>
                </a:lnTo>
                <a:lnTo>
                  <a:pt x="138" y="491"/>
                </a:lnTo>
                <a:lnTo>
                  <a:pt x="136" y="491"/>
                </a:lnTo>
                <a:lnTo>
                  <a:pt x="136" y="493"/>
                </a:lnTo>
                <a:lnTo>
                  <a:pt x="134" y="493"/>
                </a:lnTo>
                <a:lnTo>
                  <a:pt x="132" y="493"/>
                </a:lnTo>
                <a:lnTo>
                  <a:pt x="132" y="495"/>
                </a:lnTo>
                <a:lnTo>
                  <a:pt x="130" y="495"/>
                </a:lnTo>
                <a:lnTo>
                  <a:pt x="130" y="497"/>
                </a:lnTo>
                <a:lnTo>
                  <a:pt x="130" y="499"/>
                </a:lnTo>
                <a:lnTo>
                  <a:pt x="130" y="501"/>
                </a:lnTo>
                <a:lnTo>
                  <a:pt x="130" y="503"/>
                </a:lnTo>
                <a:lnTo>
                  <a:pt x="130" y="505"/>
                </a:lnTo>
                <a:lnTo>
                  <a:pt x="128" y="505"/>
                </a:lnTo>
                <a:lnTo>
                  <a:pt x="126" y="505"/>
                </a:lnTo>
                <a:lnTo>
                  <a:pt x="124" y="505"/>
                </a:lnTo>
                <a:lnTo>
                  <a:pt x="123" y="505"/>
                </a:lnTo>
                <a:lnTo>
                  <a:pt x="121" y="505"/>
                </a:lnTo>
                <a:lnTo>
                  <a:pt x="121" y="503"/>
                </a:lnTo>
                <a:lnTo>
                  <a:pt x="119" y="503"/>
                </a:lnTo>
                <a:lnTo>
                  <a:pt x="117" y="503"/>
                </a:lnTo>
                <a:lnTo>
                  <a:pt x="115" y="503"/>
                </a:lnTo>
                <a:lnTo>
                  <a:pt x="113" y="503"/>
                </a:lnTo>
                <a:lnTo>
                  <a:pt x="111" y="503"/>
                </a:lnTo>
                <a:lnTo>
                  <a:pt x="109" y="503"/>
                </a:lnTo>
                <a:lnTo>
                  <a:pt x="109" y="501"/>
                </a:lnTo>
                <a:lnTo>
                  <a:pt x="107" y="501"/>
                </a:lnTo>
                <a:lnTo>
                  <a:pt x="107" y="499"/>
                </a:lnTo>
                <a:lnTo>
                  <a:pt x="105" y="499"/>
                </a:lnTo>
                <a:lnTo>
                  <a:pt x="105" y="497"/>
                </a:lnTo>
                <a:lnTo>
                  <a:pt x="103" y="497"/>
                </a:lnTo>
                <a:lnTo>
                  <a:pt x="101" y="497"/>
                </a:lnTo>
                <a:lnTo>
                  <a:pt x="101" y="495"/>
                </a:lnTo>
                <a:lnTo>
                  <a:pt x="101" y="493"/>
                </a:lnTo>
                <a:lnTo>
                  <a:pt x="99" y="493"/>
                </a:lnTo>
                <a:lnTo>
                  <a:pt x="99" y="491"/>
                </a:lnTo>
                <a:lnTo>
                  <a:pt x="99" y="489"/>
                </a:lnTo>
                <a:lnTo>
                  <a:pt x="99" y="487"/>
                </a:lnTo>
                <a:lnTo>
                  <a:pt x="99" y="485"/>
                </a:lnTo>
                <a:lnTo>
                  <a:pt x="99" y="484"/>
                </a:lnTo>
                <a:lnTo>
                  <a:pt x="99" y="482"/>
                </a:lnTo>
                <a:lnTo>
                  <a:pt x="98" y="482"/>
                </a:lnTo>
                <a:lnTo>
                  <a:pt x="98" y="480"/>
                </a:lnTo>
                <a:lnTo>
                  <a:pt x="96" y="480"/>
                </a:lnTo>
                <a:lnTo>
                  <a:pt x="96" y="478"/>
                </a:lnTo>
                <a:lnTo>
                  <a:pt x="94" y="478"/>
                </a:lnTo>
                <a:lnTo>
                  <a:pt x="94" y="476"/>
                </a:lnTo>
                <a:lnTo>
                  <a:pt x="92" y="476"/>
                </a:lnTo>
                <a:lnTo>
                  <a:pt x="92" y="474"/>
                </a:lnTo>
                <a:lnTo>
                  <a:pt x="92" y="472"/>
                </a:lnTo>
                <a:lnTo>
                  <a:pt x="94" y="472"/>
                </a:lnTo>
                <a:lnTo>
                  <a:pt x="94" y="470"/>
                </a:lnTo>
                <a:lnTo>
                  <a:pt x="94" y="468"/>
                </a:lnTo>
                <a:lnTo>
                  <a:pt x="96" y="468"/>
                </a:lnTo>
                <a:lnTo>
                  <a:pt x="96" y="466"/>
                </a:lnTo>
                <a:lnTo>
                  <a:pt x="96" y="464"/>
                </a:lnTo>
                <a:lnTo>
                  <a:pt x="98" y="464"/>
                </a:lnTo>
                <a:lnTo>
                  <a:pt x="96" y="464"/>
                </a:lnTo>
                <a:lnTo>
                  <a:pt x="96" y="462"/>
                </a:lnTo>
                <a:lnTo>
                  <a:pt x="96" y="461"/>
                </a:lnTo>
                <a:lnTo>
                  <a:pt x="94" y="461"/>
                </a:lnTo>
                <a:lnTo>
                  <a:pt x="94" y="459"/>
                </a:lnTo>
                <a:lnTo>
                  <a:pt x="92" y="459"/>
                </a:lnTo>
                <a:lnTo>
                  <a:pt x="92" y="457"/>
                </a:lnTo>
                <a:lnTo>
                  <a:pt x="90" y="457"/>
                </a:lnTo>
                <a:lnTo>
                  <a:pt x="90" y="455"/>
                </a:lnTo>
                <a:lnTo>
                  <a:pt x="88" y="455"/>
                </a:lnTo>
                <a:lnTo>
                  <a:pt x="88" y="453"/>
                </a:lnTo>
                <a:lnTo>
                  <a:pt x="88" y="451"/>
                </a:lnTo>
                <a:lnTo>
                  <a:pt x="86" y="451"/>
                </a:lnTo>
                <a:lnTo>
                  <a:pt x="86" y="449"/>
                </a:lnTo>
                <a:lnTo>
                  <a:pt x="84" y="449"/>
                </a:lnTo>
                <a:lnTo>
                  <a:pt x="84" y="447"/>
                </a:lnTo>
                <a:lnTo>
                  <a:pt x="84" y="445"/>
                </a:lnTo>
                <a:lnTo>
                  <a:pt x="82" y="445"/>
                </a:lnTo>
                <a:lnTo>
                  <a:pt x="82" y="443"/>
                </a:lnTo>
                <a:lnTo>
                  <a:pt x="80" y="443"/>
                </a:lnTo>
                <a:lnTo>
                  <a:pt x="80" y="441"/>
                </a:lnTo>
                <a:lnTo>
                  <a:pt x="78" y="441"/>
                </a:lnTo>
                <a:lnTo>
                  <a:pt x="78" y="439"/>
                </a:lnTo>
                <a:lnTo>
                  <a:pt x="76" y="439"/>
                </a:lnTo>
                <a:lnTo>
                  <a:pt x="76" y="438"/>
                </a:lnTo>
                <a:lnTo>
                  <a:pt x="75" y="438"/>
                </a:lnTo>
                <a:lnTo>
                  <a:pt x="73" y="438"/>
                </a:lnTo>
                <a:lnTo>
                  <a:pt x="73" y="439"/>
                </a:lnTo>
                <a:lnTo>
                  <a:pt x="71" y="439"/>
                </a:lnTo>
                <a:lnTo>
                  <a:pt x="69" y="439"/>
                </a:lnTo>
                <a:lnTo>
                  <a:pt x="69" y="441"/>
                </a:lnTo>
                <a:lnTo>
                  <a:pt x="69" y="439"/>
                </a:lnTo>
                <a:lnTo>
                  <a:pt x="67" y="439"/>
                </a:lnTo>
                <a:lnTo>
                  <a:pt x="67" y="438"/>
                </a:lnTo>
                <a:lnTo>
                  <a:pt x="65" y="436"/>
                </a:lnTo>
                <a:lnTo>
                  <a:pt x="65" y="434"/>
                </a:lnTo>
                <a:lnTo>
                  <a:pt x="65" y="432"/>
                </a:lnTo>
                <a:lnTo>
                  <a:pt x="65" y="430"/>
                </a:lnTo>
                <a:lnTo>
                  <a:pt x="65" y="428"/>
                </a:lnTo>
                <a:lnTo>
                  <a:pt x="65" y="426"/>
                </a:lnTo>
                <a:lnTo>
                  <a:pt x="65" y="424"/>
                </a:lnTo>
                <a:lnTo>
                  <a:pt x="63" y="424"/>
                </a:lnTo>
                <a:lnTo>
                  <a:pt x="63" y="422"/>
                </a:lnTo>
                <a:lnTo>
                  <a:pt x="61" y="422"/>
                </a:lnTo>
                <a:lnTo>
                  <a:pt x="59" y="422"/>
                </a:lnTo>
                <a:lnTo>
                  <a:pt x="59" y="420"/>
                </a:lnTo>
                <a:lnTo>
                  <a:pt x="57" y="420"/>
                </a:lnTo>
                <a:lnTo>
                  <a:pt x="57" y="418"/>
                </a:lnTo>
                <a:lnTo>
                  <a:pt x="55" y="418"/>
                </a:lnTo>
                <a:lnTo>
                  <a:pt x="53" y="418"/>
                </a:lnTo>
                <a:lnTo>
                  <a:pt x="53" y="416"/>
                </a:lnTo>
                <a:lnTo>
                  <a:pt x="52" y="416"/>
                </a:lnTo>
                <a:lnTo>
                  <a:pt x="50" y="416"/>
                </a:lnTo>
                <a:lnTo>
                  <a:pt x="50" y="414"/>
                </a:lnTo>
                <a:lnTo>
                  <a:pt x="48" y="414"/>
                </a:lnTo>
                <a:lnTo>
                  <a:pt x="46" y="414"/>
                </a:lnTo>
                <a:lnTo>
                  <a:pt x="44" y="413"/>
                </a:lnTo>
                <a:lnTo>
                  <a:pt x="44" y="411"/>
                </a:lnTo>
                <a:lnTo>
                  <a:pt x="44" y="409"/>
                </a:lnTo>
                <a:lnTo>
                  <a:pt x="44" y="407"/>
                </a:lnTo>
                <a:lnTo>
                  <a:pt x="46" y="407"/>
                </a:lnTo>
                <a:lnTo>
                  <a:pt x="44" y="407"/>
                </a:lnTo>
                <a:lnTo>
                  <a:pt x="44" y="405"/>
                </a:lnTo>
                <a:lnTo>
                  <a:pt x="46" y="405"/>
                </a:lnTo>
                <a:lnTo>
                  <a:pt x="46" y="403"/>
                </a:lnTo>
                <a:lnTo>
                  <a:pt x="46" y="401"/>
                </a:lnTo>
                <a:lnTo>
                  <a:pt x="46" y="399"/>
                </a:lnTo>
                <a:lnTo>
                  <a:pt x="46" y="397"/>
                </a:lnTo>
                <a:lnTo>
                  <a:pt x="46" y="395"/>
                </a:lnTo>
                <a:lnTo>
                  <a:pt x="46" y="393"/>
                </a:lnTo>
                <a:lnTo>
                  <a:pt x="46" y="391"/>
                </a:lnTo>
                <a:lnTo>
                  <a:pt x="46" y="390"/>
                </a:lnTo>
                <a:lnTo>
                  <a:pt x="46" y="388"/>
                </a:lnTo>
                <a:lnTo>
                  <a:pt x="46" y="386"/>
                </a:lnTo>
                <a:lnTo>
                  <a:pt x="46" y="384"/>
                </a:lnTo>
                <a:lnTo>
                  <a:pt x="46" y="382"/>
                </a:lnTo>
                <a:lnTo>
                  <a:pt x="46" y="380"/>
                </a:lnTo>
                <a:lnTo>
                  <a:pt x="46" y="378"/>
                </a:lnTo>
                <a:lnTo>
                  <a:pt x="46" y="376"/>
                </a:lnTo>
                <a:lnTo>
                  <a:pt x="46" y="374"/>
                </a:lnTo>
                <a:lnTo>
                  <a:pt x="46" y="372"/>
                </a:lnTo>
                <a:lnTo>
                  <a:pt x="46" y="370"/>
                </a:lnTo>
                <a:lnTo>
                  <a:pt x="46" y="368"/>
                </a:lnTo>
                <a:lnTo>
                  <a:pt x="46" y="366"/>
                </a:lnTo>
                <a:lnTo>
                  <a:pt x="48" y="366"/>
                </a:lnTo>
                <a:lnTo>
                  <a:pt x="46" y="366"/>
                </a:lnTo>
                <a:lnTo>
                  <a:pt x="46" y="365"/>
                </a:lnTo>
                <a:lnTo>
                  <a:pt x="46" y="363"/>
                </a:lnTo>
                <a:lnTo>
                  <a:pt x="48" y="363"/>
                </a:lnTo>
                <a:lnTo>
                  <a:pt x="48" y="361"/>
                </a:lnTo>
                <a:lnTo>
                  <a:pt x="48" y="359"/>
                </a:lnTo>
                <a:lnTo>
                  <a:pt x="48" y="357"/>
                </a:lnTo>
                <a:lnTo>
                  <a:pt x="48" y="355"/>
                </a:lnTo>
                <a:lnTo>
                  <a:pt x="48" y="353"/>
                </a:lnTo>
                <a:lnTo>
                  <a:pt x="48" y="351"/>
                </a:lnTo>
                <a:lnTo>
                  <a:pt x="48" y="349"/>
                </a:lnTo>
                <a:lnTo>
                  <a:pt x="48" y="347"/>
                </a:lnTo>
                <a:lnTo>
                  <a:pt x="48" y="345"/>
                </a:lnTo>
                <a:lnTo>
                  <a:pt x="48" y="343"/>
                </a:lnTo>
                <a:lnTo>
                  <a:pt x="48" y="342"/>
                </a:lnTo>
                <a:lnTo>
                  <a:pt x="48" y="340"/>
                </a:lnTo>
                <a:lnTo>
                  <a:pt x="48" y="338"/>
                </a:lnTo>
                <a:lnTo>
                  <a:pt x="48" y="336"/>
                </a:lnTo>
                <a:lnTo>
                  <a:pt x="48" y="334"/>
                </a:lnTo>
                <a:lnTo>
                  <a:pt x="48" y="332"/>
                </a:lnTo>
                <a:lnTo>
                  <a:pt x="50" y="332"/>
                </a:lnTo>
                <a:lnTo>
                  <a:pt x="50" y="330"/>
                </a:lnTo>
                <a:lnTo>
                  <a:pt x="50" y="328"/>
                </a:lnTo>
                <a:lnTo>
                  <a:pt x="48" y="328"/>
                </a:lnTo>
                <a:lnTo>
                  <a:pt x="46" y="328"/>
                </a:lnTo>
                <a:lnTo>
                  <a:pt x="44" y="328"/>
                </a:lnTo>
                <a:lnTo>
                  <a:pt x="42" y="328"/>
                </a:lnTo>
                <a:lnTo>
                  <a:pt x="40" y="328"/>
                </a:lnTo>
                <a:lnTo>
                  <a:pt x="40" y="326"/>
                </a:lnTo>
                <a:lnTo>
                  <a:pt x="38" y="326"/>
                </a:lnTo>
                <a:lnTo>
                  <a:pt x="36" y="326"/>
                </a:lnTo>
                <a:lnTo>
                  <a:pt x="34" y="326"/>
                </a:lnTo>
                <a:lnTo>
                  <a:pt x="32" y="326"/>
                </a:lnTo>
                <a:lnTo>
                  <a:pt x="30" y="326"/>
                </a:lnTo>
                <a:lnTo>
                  <a:pt x="28" y="326"/>
                </a:lnTo>
                <a:lnTo>
                  <a:pt x="27" y="326"/>
                </a:lnTo>
                <a:lnTo>
                  <a:pt x="25" y="326"/>
                </a:lnTo>
                <a:lnTo>
                  <a:pt x="23" y="326"/>
                </a:lnTo>
                <a:lnTo>
                  <a:pt x="21" y="326"/>
                </a:lnTo>
                <a:lnTo>
                  <a:pt x="19" y="326"/>
                </a:lnTo>
                <a:lnTo>
                  <a:pt x="17" y="326"/>
                </a:lnTo>
                <a:lnTo>
                  <a:pt x="15" y="326"/>
                </a:lnTo>
                <a:lnTo>
                  <a:pt x="13" y="326"/>
                </a:lnTo>
                <a:lnTo>
                  <a:pt x="11" y="326"/>
                </a:lnTo>
                <a:lnTo>
                  <a:pt x="9" y="326"/>
                </a:lnTo>
                <a:lnTo>
                  <a:pt x="7" y="326"/>
                </a:lnTo>
                <a:lnTo>
                  <a:pt x="5" y="326"/>
                </a:lnTo>
                <a:lnTo>
                  <a:pt x="5" y="324"/>
                </a:lnTo>
                <a:lnTo>
                  <a:pt x="4" y="324"/>
                </a:lnTo>
                <a:lnTo>
                  <a:pt x="2" y="324"/>
                </a:lnTo>
                <a:lnTo>
                  <a:pt x="0" y="324"/>
                </a:lnTo>
                <a:lnTo>
                  <a:pt x="0" y="322"/>
                </a:lnTo>
                <a:lnTo>
                  <a:pt x="0" y="320"/>
                </a:lnTo>
                <a:lnTo>
                  <a:pt x="0" y="318"/>
                </a:lnTo>
                <a:lnTo>
                  <a:pt x="0" y="317"/>
                </a:lnTo>
                <a:lnTo>
                  <a:pt x="0" y="315"/>
                </a:lnTo>
                <a:lnTo>
                  <a:pt x="0" y="313"/>
                </a:lnTo>
                <a:lnTo>
                  <a:pt x="0" y="311"/>
                </a:lnTo>
                <a:lnTo>
                  <a:pt x="0" y="309"/>
                </a:lnTo>
                <a:lnTo>
                  <a:pt x="0" y="307"/>
                </a:lnTo>
                <a:lnTo>
                  <a:pt x="0" y="305"/>
                </a:lnTo>
                <a:lnTo>
                  <a:pt x="0" y="303"/>
                </a:lnTo>
                <a:lnTo>
                  <a:pt x="0" y="301"/>
                </a:lnTo>
                <a:lnTo>
                  <a:pt x="0" y="299"/>
                </a:lnTo>
                <a:lnTo>
                  <a:pt x="2" y="299"/>
                </a:lnTo>
                <a:lnTo>
                  <a:pt x="2" y="297"/>
                </a:lnTo>
                <a:lnTo>
                  <a:pt x="2" y="295"/>
                </a:lnTo>
                <a:lnTo>
                  <a:pt x="2" y="294"/>
                </a:lnTo>
                <a:lnTo>
                  <a:pt x="2" y="292"/>
                </a:lnTo>
                <a:lnTo>
                  <a:pt x="2" y="290"/>
                </a:lnTo>
                <a:lnTo>
                  <a:pt x="2" y="288"/>
                </a:lnTo>
                <a:lnTo>
                  <a:pt x="2" y="286"/>
                </a:lnTo>
                <a:lnTo>
                  <a:pt x="2" y="284"/>
                </a:lnTo>
                <a:lnTo>
                  <a:pt x="2" y="282"/>
                </a:lnTo>
                <a:lnTo>
                  <a:pt x="2" y="280"/>
                </a:lnTo>
                <a:lnTo>
                  <a:pt x="2" y="278"/>
                </a:lnTo>
                <a:lnTo>
                  <a:pt x="2" y="276"/>
                </a:lnTo>
                <a:lnTo>
                  <a:pt x="2" y="274"/>
                </a:lnTo>
                <a:lnTo>
                  <a:pt x="2" y="272"/>
                </a:lnTo>
                <a:lnTo>
                  <a:pt x="2" y="270"/>
                </a:lnTo>
                <a:lnTo>
                  <a:pt x="2" y="269"/>
                </a:lnTo>
                <a:lnTo>
                  <a:pt x="2" y="267"/>
                </a:lnTo>
                <a:lnTo>
                  <a:pt x="2" y="265"/>
                </a:lnTo>
                <a:lnTo>
                  <a:pt x="2" y="263"/>
                </a:lnTo>
                <a:lnTo>
                  <a:pt x="2" y="261"/>
                </a:lnTo>
                <a:lnTo>
                  <a:pt x="2" y="259"/>
                </a:lnTo>
                <a:lnTo>
                  <a:pt x="2" y="257"/>
                </a:lnTo>
                <a:lnTo>
                  <a:pt x="4" y="257"/>
                </a:lnTo>
                <a:lnTo>
                  <a:pt x="4" y="255"/>
                </a:lnTo>
                <a:lnTo>
                  <a:pt x="4" y="253"/>
                </a:lnTo>
                <a:lnTo>
                  <a:pt x="5" y="253"/>
                </a:lnTo>
                <a:lnTo>
                  <a:pt x="5" y="251"/>
                </a:lnTo>
                <a:lnTo>
                  <a:pt x="5" y="249"/>
                </a:lnTo>
                <a:lnTo>
                  <a:pt x="7" y="249"/>
                </a:lnTo>
                <a:lnTo>
                  <a:pt x="7" y="247"/>
                </a:lnTo>
                <a:lnTo>
                  <a:pt x="7" y="246"/>
                </a:lnTo>
                <a:lnTo>
                  <a:pt x="9" y="246"/>
                </a:lnTo>
                <a:lnTo>
                  <a:pt x="9" y="244"/>
                </a:lnTo>
                <a:lnTo>
                  <a:pt x="9" y="242"/>
                </a:lnTo>
                <a:lnTo>
                  <a:pt x="11" y="242"/>
                </a:lnTo>
                <a:lnTo>
                  <a:pt x="11" y="240"/>
                </a:lnTo>
                <a:lnTo>
                  <a:pt x="13" y="238"/>
                </a:lnTo>
                <a:lnTo>
                  <a:pt x="13" y="236"/>
                </a:lnTo>
                <a:lnTo>
                  <a:pt x="13" y="234"/>
                </a:lnTo>
                <a:lnTo>
                  <a:pt x="15" y="234"/>
                </a:lnTo>
                <a:lnTo>
                  <a:pt x="15" y="232"/>
                </a:lnTo>
                <a:lnTo>
                  <a:pt x="15" y="230"/>
                </a:lnTo>
                <a:lnTo>
                  <a:pt x="17" y="230"/>
                </a:lnTo>
                <a:lnTo>
                  <a:pt x="17" y="228"/>
                </a:lnTo>
                <a:lnTo>
                  <a:pt x="17" y="226"/>
                </a:lnTo>
                <a:lnTo>
                  <a:pt x="19" y="226"/>
                </a:lnTo>
                <a:lnTo>
                  <a:pt x="19" y="224"/>
                </a:lnTo>
                <a:lnTo>
                  <a:pt x="19" y="222"/>
                </a:lnTo>
                <a:lnTo>
                  <a:pt x="21" y="222"/>
                </a:lnTo>
                <a:lnTo>
                  <a:pt x="21" y="221"/>
                </a:lnTo>
                <a:lnTo>
                  <a:pt x="23" y="221"/>
                </a:lnTo>
                <a:lnTo>
                  <a:pt x="23" y="219"/>
                </a:lnTo>
                <a:lnTo>
                  <a:pt x="23" y="217"/>
                </a:lnTo>
                <a:lnTo>
                  <a:pt x="25" y="217"/>
                </a:lnTo>
                <a:lnTo>
                  <a:pt x="25" y="215"/>
                </a:lnTo>
                <a:lnTo>
                  <a:pt x="25" y="213"/>
                </a:lnTo>
                <a:lnTo>
                  <a:pt x="25" y="211"/>
                </a:lnTo>
                <a:lnTo>
                  <a:pt x="27" y="211"/>
                </a:lnTo>
                <a:lnTo>
                  <a:pt x="27" y="209"/>
                </a:lnTo>
                <a:lnTo>
                  <a:pt x="27" y="207"/>
                </a:lnTo>
                <a:lnTo>
                  <a:pt x="28" y="207"/>
                </a:lnTo>
                <a:lnTo>
                  <a:pt x="28" y="205"/>
                </a:lnTo>
                <a:lnTo>
                  <a:pt x="28" y="203"/>
                </a:lnTo>
                <a:lnTo>
                  <a:pt x="30" y="203"/>
                </a:lnTo>
                <a:lnTo>
                  <a:pt x="30" y="201"/>
                </a:lnTo>
                <a:lnTo>
                  <a:pt x="32" y="201"/>
                </a:lnTo>
                <a:lnTo>
                  <a:pt x="32" y="199"/>
                </a:lnTo>
                <a:lnTo>
                  <a:pt x="32" y="198"/>
                </a:lnTo>
                <a:lnTo>
                  <a:pt x="32" y="196"/>
                </a:lnTo>
                <a:lnTo>
                  <a:pt x="32" y="194"/>
                </a:lnTo>
                <a:lnTo>
                  <a:pt x="32" y="192"/>
                </a:lnTo>
                <a:lnTo>
                  <a:pt x="30" y="192"/>
                </a:lnTo>
                <a:lnTo>
                  <a:pt x="30" y="190"/>
                </a:lnTo>
                <a:lnTo>
                  <a:pt x="28" y="190"/>
                </a:lnTo>
                <a:lnTo>
                  <a:pt x="28" y="188"/>
                </a:lnTo>
                <a:lnTo>
                  <a:pt x="27" y="188"/>
                </a:lnTo>
                <a:lnTo>
                  <a:pt x="27" y="186"/>
                </a:lnTo>
                <a:lnTo>
                  <a:pt x="25" y="186"/>
                </a:lnTo>
                <a:lnTo>
                  <a:pt x="25" y="184"/>
                </a:lnTo>
                <a:lnTo>
                  <a:pt x="25" y="182"/>
                </a:lnTo>
                <a:lnTo>
                  <a:pt x="25" y="180"/>
                </a:lnTo>
                <a:lnTo>
                  <a:pt x="23" y="178"/>
                </a:lnTo>
                <a:lnTo>
                  <a:pt x="23" y="176"/>
                </a:lnTo>
                <a:lnTo>
                  <a:pt x="23" y="174"/>
                </a:lnTo>
                <a:lnTo>
                  <a:pt x="21" y="174"/>
                </a:lnTo>
                <a:lnTo>
                  <a:pt x="19" y="174"/>
                </a:lnTo>
                <a:lnTo>
                  <a:pt x="17" y="174"/>
                </a:lnTo>
                <a:lnTo>
                  <a:pt x="17" y="173"/>
                </a:lnTo>
                <a:lnTo>
                  <a:pt x="17" y="171"/>
                </a:lnTo>
                <a:lnTo>
                  <a:pt x="15" y="171"/>
                </a:lnTo>
                <a:lnTo>
                  <a:pt x="15" y="169"/>
                </a:lnTo>
                <a:lnTo>
                  <a:pt x="15" y="167"/>
                </a:lnTo>
                <a:lnTo>
                  <a:pt x="15" y="165"/>
                </a:lnTo>
                <a:lnTo>
                  <a:pt x="13" y="165"/>
                </a:lnTo>
                <a:lnTo>
                  <a:pt x="13" y="163"/>
                </a:lnTo>
                <a:lnTo>
                  <a:pt x="13" y="161"/>
                </a:lnTo>
                <a:lnTo>
                  <a:pt x="13" y="159"/>
                </a:lnTo>
                <a:lnTo>
                  <a:pt x="15" y="159"/>
                </a:lnTo>
                <a:lnTo>
                  <a:pt x="13" y="159"/>
                </a:lnTo>
                <a:lnTo>
                  <a:pt x="13" y="157"/>
                </a:lnTo>
                <a:lnTo>
                  <a:pt x="13" y="155"/>
                </a:lnTo>
                <a:lnTo>
                  <a:pt x="11" y="155"/>
                </a:lnTo>
                <a:lnTo>
                  <a:pt x="11" y="157"/>
                </a:lnTo>
                <a:lnTo>
                  <a:pt x="9" y="157"/>
                </a:lnTo>
                <a:lnTo>
                  <a:pt x="9" y="155"/>
                </a:lnTo>
                <a:lnTo>
                  <a:pt x="11" y="155"/>
                </a:lnTo>
                <a:lnTo>
                  <a:pt x="11" y="153"/>
                </a:lnTo>
                <a:lnTo>
                  <a:pt x="9" y="153"/>
                </a:lnTo>
                <a:lnTo>
                  <a:pt x="7" y="153"/>
                </a:lnTo>
                <a:lnTo>
                  <a:pt x="7" y="151"/>
                </a:lnTo>
                <a:lnTo>
                  <a:pt x="9" y="151"/>
                </a:lnTo>
                <a:lnTo>
                  <a:pt x="9" y="150"/>
                </a:lnTo>
                <a:lnTo>
                  <a:pt x="11" y="150"/>
                </a:lnTo>
                <a:lnTo>
                  <a:pt x="13" y="150"/>
                </a:lnTo>
                <a:lnTo>
                  <a:pt x="13" y="148"/>
                </a:lnTo>
                <a:lnTo>
                  <a:pt x="15" y="148"/>
                </a:lnTo>
                <a:lnTo>
                  <a:pt x="17" y="148"/>
                </a:lnTo>
                <a:lnTo>
                  <a:pt x="17" y="146"/>
                </a:lnTo>
                <a:lnTo>
                  <a:pt x="19" y="146"/>
                </a:lnTo>
                <a:lnTo>
                  <a:pt x="21" y="146"/>
                </a:lnTo>
                <a:lnTo>
                  <a:pt x="21" y="144"/>
                </a:lnTo>
                <a:lnTo>
                  <a:pt x="23" y="144"/>
                </a:lnTo>
                <a:lnTo>
                  <a:pt x="25" y="144"/>
                </a:lnTo>
                <a:lnTo>
                  <a:pt x="27" y="144"/>
                </a:lnTo>
                <a:lnTo>
                  <a:pt x="27" y="142"/>
                </a:lnTo>
                <a:lnTo>
                  <a:pt x="28" y="142"/>
                </a:lnTo>
                <a:lnTo>
                  <a:pt x="30" y="142"/>
                </a:lnTo>
                <a:lnTo>
                  <a:pt x="30" y="140"/>
                </a:lnTo>
                <a:lnTo>
                  <a:pt x="32" y="140"/>
                </a:lnTo>
                <a:lnTo>
                  <a:pt x="32" y="138"/>
                </a:lnTo>
                <a:lnTo>
                  <a:pt x="34" y="138"/>
                </a:lnTo>
                <a:lnTo>
                  <a:pt x="34" y="136"/>
                </a:lnTo>
                <a:lnTo>
                  <a:pt x="36" y="136"/>
                </a:lnTo>
                <a:lnTo>
                  <a:pt x="36" y="134"/>
                </a:lnTo>
                <a:lnTo>
                  <a:pt x="38" y="134"/>
                </a:lnTo>
                <a:lnTo>
                  <a:pt x="38" y="132"/>
                </a:lnTo>
                <a:lnTo>
                  <a:pt x="38" y="130"/>
                </a:lnTo>
                <a:lnTo>
                  <a:pt x="40" y="130"/>
                </a:lnTo>
                <a:lnTo>
                  <a:pt x="42" y="128"/>
                </a:lnTo>
                <a:lnTo>
                  <a:pt x="44" y="128"/>
                </a:lnTo>
                <a:lnTo>
                  <a:pt x="44" y="127"/>
                </a:lnTo>
                <a:lnTo>
                  <a:pt x="46" y="127"/>
                </a:lnTo>
                <a:lnTo>
                  <a:pt x="46" y="125"/>
                </a:lnTo>
                <a:lnTo>
                  <a:pt x="48" y="125"/>
                </a:lnTo>
                <a:lnTo>
                  <a:pt x="48" y="123"/>
                </a:lnTo>
                <a:lnTo>
                  <a:pt x="50" y="123"/>
                </a:lnTo>
                <a:lnTo>
                  <a:pt x="50" y="121"/>
                </a:lnTo>
                <a:lnTo>
                  <a:pt x="52" y="121"/>
                </a:lnTo>
                <a:lnTo>
                  <a:pt x="52" y="119"/>
                </a:lnTo>
                <a:lnTo>
                  <a:pt x="52" y="117"/>
                </a:lnTo>
                <a:lnTo>
                  <a:pt x="52" y="115"/>
                </a:lnTo>
                <a:lnTo>
                  <a:pt x="52" y="113"/>
                </a:lnTo>
                <a:lnTo>
                  <a:pt x="53" y="111"/>
                </a:lnTo>
                <a:lnTo>
                  <a:pt x="55" y="109"/>
                </a:lnTo>
                <a:lnTo>
                  <a:pt x="55" y="107"/>
                </a:lnTo>
                <a:lnTo>
                  <a:pt x="57" y="107"/>
                </a:lnTo>
                <a:lnTo>
                  <a:pt x="57" y="105"/>
                </a:lnTo>
                <a:lnTo>
                  <a:pt x="59" y="105"/>
                </a:lnTo>
                <a:lnTo>
                  <a:pt x="61" y="105"/>
                </a:lnTo>
                <a:lnTo>
                  <a:pt x="63" y="105"/>
                </a:lnTo>
                <a:lnTo>
                  <a:pt x="63" y="103"/>
                </a:lnTo>
                <a:lnTo>
                  <a:pt x="63" y="102"/>
                </a:lnTo>
                <a:lnTo>
                  <a:pt x="63" y="100"/>
                </a:lnTo>
                <a:lnTo>
                  <a:pt x="63" y="98"/>
                </a:lnTo>
                <a:lnTo>
                  <a:pt x="63" y="96"/>
                </a:lnTo>
                <a:lnTo>
                  <a:pt x="63" y="94"/>
                </a:lnTo>
                <a:lnTo>
                  <a:pt x="61" y="94"/>
                </a:lnTo>
                <a:lnTo>
                  <a:pt x="61" y="92"/>
                </a:lnTo>
                <a:lnTo>
                  <a:pt x="61" y="90"/>
                </a:lnTo>
                <a:lnTo>
                  <a:pt x="61" y="88"/>
                </a:lnTo>
                <a:lnTo>
                  <a:pt x="61" y="86"/>
                </a:lnTo>
                <a:lnTo>
                  <a:pt x="61" y="84"/>
                </a:lnTo>
                <a:lnTo>
                  <a:pt x="61" y="82"/>
                </a:lnTo>
                <a:lnTo>
                  <a:pt x="61" y="80"/>
                </a:lnTo>
                <a:lnTo>
                  <a:pt x="61" y="79"/>
                </a:lnTo>
                <a:lnTo>
                  <a:pt x="61" y="77"/>
                </a:lnTo>
                <a:lnTo>
                  <a:pt x="61" y="75"/>
                </a:lnTo>
                <a:lnTo>
                  <a:pt x="59" y="75"/>
                </a:lnTo>
                <a:lnTo>
                  <a:pt x="57" y="75"/>
                </a:lnTo>
                <a:lnTo>
                  <a:pt x="55" y="75"/>
                </a:lnTo>
                <a:lnTo>
                  <a:pt x="55" y="77"/>
                </a:lnTo>
                <a:lnTo>
                  <a:pt x="53" y="77"/>
                </a:lnTo>
                <a:lnTo>
                  <a:pt x="52" y="77"/>
                </a:lnTo>
                <a:lnTo>
                  <a:pt x="50" y="77"/>
                </a:lnTo>
                <a:lnTo>
                  <a:pt x="52" y="77"/>
                </a:lnTo>
                <a:lnTo>
                  <a:pt x="52" y="75"/>
                </a:lnTo>
                <a:lnTo>
                  <a:pt x="53" y="75"/>
                </a:lnTo>
                <a:lnTo>
                  <a:pt x="53" y="73"/>
                </a:lnTo>
                <a:lnTo>
                  <a:pt x="52" y="73"/>
                </a:lnTo>
                <a:lnTo>
                  <a:pt x="52" y="75"/>
                </a:lnTo>
                <a:lnTo>
                  <a:pt x="50" y="75"/>
                </a:lnTo>
                <a:lnTo>
                  <a:pt x="50" y="73"/>
                </a:lnTo>
                <a:lnTo>
                  <a:pt x="50" y="71"/>
                </a:lnTo>
                <a:lnTo>
                  <a:pt x="50" y="73"/>
                </a:lnTo>
                <a:lnTo>
                  <a:pt x="50" y="71"/>
                </a:lnTo>
                <a:lnTo>
                  <a:pt x="52" y="71"/>
                </a:lnTo>
                <a:lnTo>
                  <a:pt x="52" y="69"/>
                </a:lnTo>
                <a:lnTo>
                  <a:pt x="50" y="69"/>
                </a:lnTo>
                <a:lnTo>
                  <a:pt x="50" y="71"/>
                </a:lnTo>
                <a:lnTo>
                  <a:pt x="48" y="71"/>
                </a:lnTo>
                <a:lnTo>
                  <a:pt x="48" y="69"/>
                </a:lnTo>
                <a:lnTo>
                  <a:pt x="46" y="69"/>
                </a:lnTo>
                <a:lnTo>
                  <a:pt x="46" y="67"/>
                </a:lnTo>
                <a:lnTo>
                  <a:pt x="48" y="67"/>
                </a:lnTo>
                <a:lnTo>
                  <a:pt x="50" y="67"/>
                </a:lnTo>
                <a:lnTo>
                  <a:pt x="50" y="65"/>
                </a:lnTo>
                <a:lnTo>
                  <a:pt x="48" y="65"/>
                </a:lnTo>
                <a:lnTo>
                  <a:pt x="48" y="63"/>
                </a:lnTo>
                <a:lnTo>
                  <a:pt x="50" y="63"/>
                </a:lnTo>
                <a:lnTo>
                  <a:pt x="52" y="63"/>
                </a:lnTo>
                <a:lnTo>
                  <a:pt x="52" y="61"/>
                </a:lnTo>
                <a:lnTo>
                  <a:pt x="53" y="61"/>
                </a:lnTo>
                <a:lnTo>
                  <a:pt x="55" y="61"/>
                </a:lnTo>
                <a:lnTo>
                  <a:pt x="57" y="61"/>
                </a:lnTo>
                <a:lnTo>
                  <a:pt x="59" y="61"/>
                </a:lnTo>
                <a:lnTo>
                  <a:pt x="57" y="61"/>
                </a:lnTo>
                <a:lnTo>
                  <a:pt x="57" y="59"/>
                </a:lnTo>
                <a:lnTo>
                  <a:pt x="55" y="59"/>
                </a:lnTo>
                <a:lnTo>
                  <a:pt x="55" y="57"/>
                </a:lnTo>
                <a:lnTo>
                  <a:pt x="53" y="57"/>
                </a:lnTo>
                <a:lnTo>
                  <a:pt x="53" y="55"/>
                </a:lnTo>
                <a:lnTo>
                  <a:pt x="55" y="55"/>
                </a:lnTo>
                <a:lnTo>
                  <a:pt x="55" y="54"/>
                </a:lnTo>
                <a:lnTo>
                  <a:pt x="57" y="54"/>
                </a:lnTo>
                <a:lnTo>
                  <a:pt x="57" y="55"/>
                </a:lnTo>
                <a:lnTo>
                  <a:pt x="59" y="55"/>
                </a:lnTo>
                <a:lnTo>
                  <a:pt x="59" y="54"/>
                </a:lnTo>
                <a:lnTo>
                  <a:pt x="61" y="52"/>
                </a:lnTo>
                <a:lnTo>
                  <a:pt x="63" y="52"/>
                </a:lnTo>
                <a:lnTo>
                  <a:pt x="65" y="52"/>
                </a:lnTo>
                <a:lnTo>
                  <a:pt x="67" y="52"/>
                </a:lnTo>
                <a:lnTo>
                  <a:pt x="69" y="52"/>
                </a:lnTo>
                <a:lnTo>
                  <a:pt x="71" y="52"/>
                </a:lnTo>
                <a:lnTo>
                  <a:pt x="71" y="50"/>
                </a:lnTo>
                <a:lnTo>
                  <a:pt x="73" y="50"/>
                </a:lnTo>
                <a:lnTo>
                  <a:pt x="73" y="48"/>
                </a:lnTo>
                <a:lnTo>
                  <a:pt x="71" y="48"/>
                </a:lnTo>
                <a:lnTo>
                  <a:pt x="69" y="48"/>
                </a:lnTo>
                <a:lnTo>
                  <a:pt x="69" y="46"/>
                </a:lnTo>
                <a:lnTo>
                  <a:pt x="71" y="46"/>
                </a:lnTo>
                <a:lnTo>
                  <a:pt x="73" y="46"/>
                </a:lnTo>
                <a:lnTo>
                  <a:pt x="73" y="44"/>
                </a:lnTo>
                <a:lnTo>
                  <a:pt x="71" y="44"/>
                </a:lnTo>
                <a:lnTo>
                  <a:pt x="71" y="42"/>
                </a:lnTo>
                <a:lnTo>
                  <a:pt x="69" y="42"/>
                </a:lnTo>
                <a:lnTo>
                  <a:pt x="69" y="40"/>
                </a:lnTo>
                <a:lnTo>
                  <a:pt x="69" y="38"/>
                </a:lnTo>
                <a:lnTo>
                  <a:pt x="71" y="38"/>
                </a:lnTo>
                <a:lnTo>
                  <a:pt x="69" y="36"/>
                </a:lnTo>
                <a:lnTo>
                  <a:pt x="69" y="34"/>
                </a:lnTo>
                <a:lnTo>
                  <a:pt x="71" y="34"/>
                </a:lnTo>
                <a:lnTo>
                  <a:pt x="69" y="34"/>
                </a:lnTo>
                <a:lnTo>
                  <a:pt x="69" y="32"/>
                </a:lnTo>
                <a:lnTo>
                  <a:pt x="69" y="31"/>
                </a:lnTo>
                <a:lnTo>
                  <a:pt x="69" y="29"/>
                </a:lnTo>
                <a:lnTo>
                  <a:pt x="71" y="29"/>
                </a:lnTo>
                <a:lnTo>
                  <a:pt x="73" y="29"/>
                </a:lnTo>
                <a:lnTo>
                  <a:pt x="73" y="27"/>
                </a:lnTo>
                <a:lnTo>
                  <a:pt x="75" y="27"/>
                </a:lnTo>
                <a:lnTo>
                  <a:pt x="76" y="27"/>
                </a:lnTo>
                <a:lnTo>
                  <a:pt x="76" y="25"/>
                </a:lnTo>
                <a:lnTo>
                  <a:pt x="78" y="23"/>
                </a:lnTo>
                <a:lnTo>
                  <a:pt x="78" y="21"/>
                </a:lnTo>
                <a:lnTo>
                  <a:pt x="78" y="19"/>
                </a:lnTo>
                <a:lnTo>
                  <a:pt x="80" y="19"/>
                </a:lnTo>
                <a:lnTo>
                  <a:pt x="80" y="17"/>
                </a:lnTo>
                <a:lnTo>
                  <a:pt x="80" y="15"/>
                </a:lnTo>
                <a:lnTo>
                  <a:pt x="80" y="13"/>
                </a:lnTo>
                <a:lnTo>
                  <a:pt x="82" y="13"/>
                </a:lnTo>
                <a:lnTo>
                  <a:pt x="84" y="13"/>
                </a:lnTo>
                <a:lnTo>
                  <a:pt x="84" y="15"/>
                </a:lnTo>
                <a:lnTo>
                  <a:pt x="86" y="15"/>
                </a:lnTo>
                <a:lnTo>
                  <a:pt x="88" y="15"/>
                </a:lnTo>
                <a:lnTo>
                  <a:pt x="90" y="15"/>
                </a:lnTo>
                <a:lnTo>
                  <a:pt x="90" y="13"/>
                </a:lnTo>
                <a:lnTo>
                  <a:pt x="90" y="11"/>
                </a:lnTo>
                <a:lnTo>
                  <a:pt x="92" y="11"/>
                </a:lnTo>
                <a:lnTo>
                  <a:pt x="92" y="9"/>
                </a:lnTo>
                <a:lnTo>
                  <a:pt x="94" y="9"/>
                </a:lnTo>
                <a:lnTo>
                  <a:pt x="94" y="7"/>
                </a:lnTo>
                <a:lnTo>
                  <a:pt x="96" y="7"/>
                </a:lnTo>
                <a:lnTo>
                  <a:pt x="96" y="6"/>
                </a:lnTo>
                <a:lnTo>
                  <a:pt x="98" y="6"/>
                </a:lnTo>
                <a:lnTo>
                  <a:pt x="98" y="4"/>
                </a:lnTo>
                <a:lnTo>
                  <a:pt x="99" y="2"/>
                </a:lnTo>
                <a:lnTo>
                  <a:pt x="101" y="2"/>
                </a:lnTo>
                <a:lnTo>
                  <a:pt x="101" y="0"/>
                </a:lnTo>
                <a:lnTo>
                  <a:pt x="103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1" name="Freeform 1751">
            <a:extLst>
              <a:ext uri="{FF2B5EF4-FFF2-40B4-BE49-F238E27FC236}">
                <a16:creationId xmlns:a16="http://schemas.microsoft.com/office/drawing/2014/main" id="{5BB71C70-0A17-4C3B-A259-4AC15742F1EA}"/>
              </a:ext>
            </a:extLst>
          </p:cNvPr>
          <p:cNvSpPr>
            <a:spLocks/>
          </p:cNvSpPr>
          <p:nvPr/>
        </p:nvSpPr>
        <p:spPr bwMode="auto">
          <a:xfrm>
            <a:off x="5299076" y="3594101"/>
            <a:ext cx="1176338" cy="1212850"/>
          </a:xfrm>
          <a:custGeom>
            <a:avLst/>
            <a:gdLst>
              <a:gd name="T0" fmla="*/ 327 w 741"/>
              <a:gd name="T1" fmla="*/ 75 h 764"/>
              <a:gd name="T2" fmla="*/ 346 w 741"/>
              <a:gd name="T3" fmla="*/ 111 h 764"/>
              <a:gd name="T4" fmla="*/ 415 w 741"/>
              <a:gd name="T5" fmla="*/ 157 h 764"/>
              <a:gd name="T6" fmla="*/ 473 w 741"/>
              <a:gd name="T7" fmla="*/ 205 h 764"/>
              <a:gd name="T8" fmla="*/ 473 w 741"/>
              <a:gd name="T9" fmla="*/ 261 h 764"/>
              <a:gd name="T10" fmla="*/ 499 w 741"/>
              <a:gd name="T11" fmla="*/ 301 h 764"/>
              <a:gd name="T12" fmla="*/ 528 w 741"/>
              <a:gd name="T13" fmla="*/ 343 h 764"/>
              <a:gd name="T14" fmla="*/ 561 w 741"/>
              <a:gd name="T15" fmla="*/ 338 h 764"/>
              <a:gd name="T16" fmla="*/ 599 w 741"/>
              <a:gd name="T17" fmla="*/ 342 h 764"/>
              <a:gd name="T18" fmla="*/ 620 w 741"/>
              <a:gd name="T19" fmla="*/ 365 h 764"/>
              <a:gd name="T20" fmla="*/ 647 w 741"/>
              <a:gd name="T21" fmla="*/ 443 h 764"/>
              <a:gd name="T22" fmla="*/ 674 w 741"/>
              <a:gd name="T23" fmla="*/ 489 h 764"/>
              <a:gd name="T24" fmla="*/ 697 w 741"/>
              <a:gd name="T25" fmla="*/ 516 h 764"/>
              <a:gd name="T26" fmla="*/ 691 w 741"/>
              <a:gd name="T27" fmla="*/ 560 h 764"/>
              <a:gd name="T28" fmla="*/ 691 w 741"/>
              <a:gd name="T29" fmla="*/ 599 h 764"/>
              <a:gd name="T30" fmla="*/ 737 w 741"/>
              <a:gd name="T31" fmla="*/ 624 h 764"/>
              <a:gd name="T32" fmla="*/ 710 w 741"/>
              <a:gd name="T33" fmla="*/ 647 h 764"/>
              <a:gd name="T34" fmla="*/ 676 w 741"/>
              <a:gd name="T35" fmla="*/ 685 h 764"/>
              <a:gd name="T36" fmla="*/ 647 w 741"/>
              <a:gd name="T37" fmla="*/ 701 h 764"/>
              <a:gd name="T38" fmla="*/ 570 w 741"/>
              <a:gd name="T39" fmla="*/ 695 h 764"/>
              <a:gd name="T40" fmla="*/ 532 w 741"/>
              <a:gd name="T41" fmla="*/ 699 h 764"/>
              <a:gd name="T42" fmla="*/ 497 w 741"/>
              <a:gd name="T43" fmla="*/ 706 h 764"/>
              <a:gd name="T44" fmla="*/ 478 w 741"/>
              <a:gd name="T45" fmla="*/ 749 h 764"/>
              <a:gd name="T46" fmla="*/ 450 w 741"/>
              <a:gd name="T47" fmla="*/ 764 h 764"/>
              <a:gd name="T48" fmla="*/ 421 w 741"/>
              <a:gd name="T49" fmla="*/ 747 h 764"/>
              <a:gd name="T50" fmla="*/ 394 w 741"/>
              <a:gd name="T51" fmla="*/ 749 h 764"/>
              <a:gd name="T52" fmla="*/ 369 w 741"/>
              <a:gd name="T53" fmla="*/ 731 h 764"/>
              <a:gd name="T54" fmla="*/ 319 w 741"/>
              <a:gd name="T55" fmla="*/ 702 h 764"/>
              <a:gd name="T56" fmla="*/ 296 w 741"/>
              <a:gd name="T57" fmla="*/ 683 h 764"/>
              <a:gd name="T58" fmla="*/ 261 w 741"/>
              <a:gd name="T59" fmla="*/ 656 h 764"/>
              <a:gd name="T60" fmla="*/ 260 w 741"/>
              <a:gd name="T61" fmla="*/ 628 h 764"/>
              <a:gd name="T62" fmla="*/ 231 w 741"/>
              <a:gd name="T63" fmla="*/ 595 h 764"/>
              <a:gd name="T64" fmla="*/ 212 w 741"/>
              <a:gd name="T65" fmla="*/ 570 h 764"/>
              <a:gd name="T66" fmla="*/ 204 w 741"/>
              <a:gd name="T67" fmla="*/ 539 h 764"/>
              <a:gd name="T68" fmla="*/ 198 w 741"/>
              <a:gd name="T69" fmla="*/ 503 h 764"/>
              <a:gd name="T70" fmla="*/ 190 w 741"/>
              <a:gd name="T71" fmla="*/ 468 h 764"/>
              <a:gd name="T72" fmla="*/ 175 w 741"/>
              <a:gd name="T73" fmla="*/ 441 h 764"/>
              <a:gd name="T74" fmla="*/ 162 w 741"/>
              <a:gd name="T75" fmla="*/ 416 h 764"/>
              <a:gd name="T76" fmla="*/ 144 w 741"/>
              <a:gd name="T77" fmla="*/ 388 h 764"/>
              <a:gd name="T78" fmla="*/ 127 w 741"/>
              <a:gd name="T79" fmla="*/ 363 h 764"/>
              <a:gd name="T80" fmla="*/ 104 w 741"/>
              <a:gd name="T81" fmla="*/ 359 h 764"/>
              <a:gd name="T82" fmla="*/ 98 w 741"/>
              <a:gd name="T83" fmla="*/ 328 h 764"/>
              <a:gd name="T84" fmla="*/ 70 w 741"/>
              <a:gd name="T85" fmla="*/ 313 h 764"/>
              <a:gd name="T86" fmla="*/ 25 w 741"/>
              <a:gd name="T87" fmla="*/ 307 h 764"/>
              <a:gd name="T88" fmla="*/ 10 w 741"/>
              <a:gd name="T89" fmla="*/ 294 h 764"/>
              <a:gd name="T90" fmla="*/ 0 w 741"/>
              <a:gd name="T91" fmla="*/ 276 h 764"/>
              <a:gd name="T92" fmla="*/ 29 w 741"/>
              <a:gd name="T93" fmla="*/ 274 h 764"/>
              <a:gd name="T94" fmla="*/ 56 w 741"/>
              <a:gd name="T95" fmla="*/ 244 h 764"/>
              <a:gd name="T96" fmla="*/ 75 w 741"/>
              <a:gd name="T97" fmla="*/ 240 h 764"/>
              <a:gd name="T98" fmla="*/ 96 w 741"/>
              <a:gd name="T99" fmla="*/ 224 h 764"/>
              <a:gd name="T100" fmla="*/ 83 w 741"/>
              <a:gd name="T101" fmla="*/ 182 h 764"/>
              <a:gd name="T102" fmla="*/ 100 w 741"/>
              <a:gd name="T103" fmla="*/ 175 h 764"/>
              <a:gd name="T104" fmla="*/ 127 w 741"/>
              <a:gd name="T105" fmla="*/ 200 h 764"/>
              <a:gd name="T106" fmla="*/ 160 w 741"/>
              <a:gd name="T107" fmla="*/ 219 h 764"/>
              <a:gd name="T108" fmla="*/ 179 w 741"/>
              <a:gd name="T109" fmla="*/ 196 h 764"/>
              <a:gd name="T110" fmla="*/ 173 w 741"/>
              <a:gd name="T111" fmla="*/ 159 h 764"/>
              <a:gd name="T112" fmla="*/ 181 w 741"/>
              <a:gd name="T113" fmla="*/ 123 h 764"/>
              <a:gd name="T114" fmla="*/ 194 w 741"/>
              <a:gd name="T115" fmla="*/ 92 h 764"/>
              <a:gd name="T116" fmla="*/ 198 w 741"/>
              <a:gd name="T117" fmla="*/ 56 h 764"/>
              <a:gd name="T118" fmla="*/ 219 w 741"/>
              <a:gd name="T119" fmla="*/ 9 h 764"/>
              <a:gd name="T120" fmla="*/ 263 w 741"/>
              <a:gd name="T121" fmla="*/ 21 h 764"/>
              <a:gd name="T122" fmla="*/ 298 w 741"/>
              <a:gd name="T123" fmla="*/ 29 h 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41" h="764">
                <a:moveTo>
                  <a:pt x="317" y="31"/>
                </a:moveTo>
                <a:lnTo>
                  <a:pt x="319" y="32"/>
                </a:lnTo>
                <a:lnTo>
                  <a:pt x="321" y="34"/>
                </a:lnTo>
                <a:lnTo>
                  <a:pt x="323" y="36"/>
                </a:lnTo>
                <a:lnTo>
                  <a:pt x="325" y="38"/>
                </a:lnTo>
                <a:lnTo>
                  <a:pt x="329" y="40"/>
                </a:lnTo>
                <a:lnTo>
                  <a:pt x="331" y="42"/>
                </a:lnTo>
                <a:lnTo>
                  <a:pt x="332" y="44"/>
                </a:lnTo>
                <a:lnTo>
                  <a:pt x="334" y="44"/>
                </a:lnTo>
                <a:lnTo>
                  <a:pt x="338" y="46"/>
                </a:lnTo>
                <a:lnTo>
                  <a:pt x="338" y="50"/>
                </a:lnTo>
                <a:lnTo>
                  <a:pt x="338" y="52"/>
                </a:lnTo>
                <a:lnTo>
                  <a:pt x="340" y="56"/>
                </a:lnTo>
                <a:lnTo>
                  <a:pt x="340" y="57"/>
                </a:lnTo>
                <a:lnTo>
                  <a:pt x="340" y="61"/>
                </a:lnTo>
                <a:lnTo>
                  <a:pt x="340" y="65"/>
                </a:lnTo>
                <a:lnTo>
                  <a:pt x="338" y="69"/>
                </a:lnTo>
                <a:lnTo>
                  <a:pt x="336" y="73"/>
                </a:lnTo>
                <a:lnTo>
                  <a:pt x="332" y="73"/>
                </a:lnTo>
                <a:lnTo>
                  <a:pt x="331" y="75"/>
                </a:lnTo>
                <a:lnTo>
                  <a:pt x="329" y="75"/>
                </a:lnTo>
                <a:lnTo>
                  <a:pt x="327" y="75"/>
                </a:lnTo>
                <a:lnTo>
                  <a:pt x="325" y="77"/>
                </a:lnTo>
                <a:lnTo>
                  <a:pt x="323" y="79"/>
                </a:lnTo>
                <a:lnTo>
                  <a:pt x="321" y="80"/>
                </a:lnTo>
                <a:lnTo>
                  <a:pt x="321" y="82"/>
                </a:lnTo>
                <a:lnTo>
                  <a:pt x="323" y="84"/>
                </a:lnTo>
                <a:lnTo>
                  <a:pt x="325" y="86"/>
                </a:lnTo>
                <a:lnTo>
                  <a:pt x="329" y="86"/>
                </a:lnTo>
                <a:lnTo>
                  <a:pt x="331" y="88"/>
                </a:lnTo>
                <a:lnTo>
                  <a:pt x="332" y="90"/>
                </a:lnTo>
                <a:lnTo>
                  <a:pt x="332" y="94"/>
                </a:lnTo>
                <a:lnTo>
                  <a:pt x="334" y="98"/>
                </a:lnTo>
                <a:lnTo>
                  <a:pt x="334" y="100"/>
                </a:lnTo>
                <a:lnTo>
                  <a:pt x="336" y="102"/>
                </a:lnTo>
                <a:lnTo>
                  <a:pt x="336" y="104"/>
                </a:lnTo>
                <a:lnTo>
                  <a:pt x="336" y="105"/>
                </a:lnTo>
                <a:lnTo>
                  <a:pt x="336" y="107"/>
                </a:lnTo>
                <a:lnTo>
                  <a:pt x="338" y="107"/>
                </a:lnTo>
                <a:lnTo>
                  <a:pt x="338" y="109"/>
                </a:lnTo>
                <a:lnTo>
                  <a:pt x="340" y="109"/>
                </a:lnTo>
                <a:lnTo>
                  <a:pt x="342" y="111"/>
                </a:lnTo>
                <a:lnTo>
                  <a:pt x="344" y="111"/>
                </a:lnTo>
                <a:lnTo>
                  <a:pt x="346" y="111"/>
                </a:lnTo>
                <a:lnTo>
                  <a:pt x="350" y="113"/>
                </a:lnTo>
                <a:lnTo>
                  <a:pt x="354" y="115"/>
                </a:lnTo>
                <a:lnTo>
                  <a:pt x="357" y="117"/>
                </a:lnTo>
                <a:lnTo>
                  <a:pt x="361" y="121"/>
                </a:lnTo>
                <a:lnTo>
                  <a:pt x="367" y="123"/>
                </a:lnTo>
                <a:lnTo>
                  <a:pt x="371" y="127"/>
                </a:lnTo>
                <a:lnTo>
                  <a:pt x="375" y="128"/>
                </a:lnTo>
                <a:lnTo>
                  <a:pt x="379" y="130"/>
                </a:lnTo>
                <a:lnTo>
                  <a:pt x="380" y="130"/>
                </a:lnTo>
                <a:lnTo>
                  <a:pt x="382" y="132"/>
                </a:lnTo>
                <a:lnTo>
                  <a:pt x="384" y="134"/>
                </a:lnTo>
                <a:lnTo>
                  <a:pt x="390" y="136"/>
                </a:lnTo>
                <a:lnTo>
                  <a:pt x="394" y="138"/>
                </a:lnTo>
                <a:lnTo>
                  <a:pt x="396" y="140"/>
                </a:lnTo>
                <a:lnTo>
                  <a:pt x="400" y="144"/>
                </a:lnTo>
                <a:lnTo>
                  <a:pt x="402" y="146"/>
                </a:lnTo>
                <a:lnTo>
                  <a:pt x="405" y="150"/>
                </a:lnTo>
                <a:lnTo>
                  <a:pt x="407" y="152"/>
                </a:lnTo>
                <a:lnTo>
                  <a:pt x="407" y="153"/>
                </a:lnTo>
                <a:lnTo>
                  <a:pt x="409" y="155"/>
                </a:lnTo>
                <a:lnTo>
                  <a:pt x="413" y="157"/>
                </a:lnTo>
                <a:lnTo>
                  <a:pt x="415" y="157"/>
                </a:lnTo>
                <a:lnTo>
                  <a:pt x="419" y="159"/>
                </a:lnTo>
                <a:lnTo>
                  <a:pt x="425" y="159"/>
                </a:lnTo>
                <a:lnTo>
                  <a:pt x="432" y="161"/>
                </a:lnTo>
                <a:lnTo>
                  <a:pt x="436" y="161"/>
                </a:lnTo>
                <a:lnTo>
                  <a:pt x="440" y="161"/>
                </a:lnTo>
                <a:lnTo>
                  <a:pt x="444" y="163"/>
                </a:lnTo>
                <a:lnTo>
                  <a:pt x="448" y="163"/>
                </a:lnTo>
                <a:lnTo>
                  <a:pt x="451" y="165"/>
                </a:lnTo>
                <a:lnTo>
                  <a:pt x="457" y="167"/>
                </a:lnTo>
                <a:lnTo>
                  <a:pt x="461" y="169"/>
                </a:lnTo>
                <a:lnTo>
                  <a:pt x="463" y="169"/>
                </a:lnTo>
                <a:lnTo>
                  <a:pt x="465" y="171"/>
                </a:lnTo>
                <a:lnTo>
                  <a:pt x="467" y="173"/>
                </a:lnTo>
                <a:lnTo>
                  <a:pt x="469" y="175"/>
                </a:lnTo>
                <a:lnTo>
                  <a:pt x="471" y="178"/>
                </a:lnTo>
                <a:lnTo>
                  <a:pt x="473" y="184"/>
                </a:lnTo>
                <a:lnTo>
                  <a:pt x="473" y="188"/>
                </a:lnTo>
                <a:lnTo>
                  <a:pt x="473" y="194"/>
                </a:lnTo>
                <a:lnTo>
                  <a:pt x="473" y="196"/>
                </a:lnTo>
                <a:lnTo>
                  <a:pt x="474" y="198"/>
                </a:lnTo>
                <a:lnTo>
                  <a:pt x="473" y="201"/>
                </a:lnTo>
                <a:lnTo>
                  <a:pt x="473" y="205"/>
                </a:lnTo>
                <a:lnTo>
                  <a:pt x="473" y="209"/>
                </a:lnTo>
                <a:lnTo>
                  <a:pt x="474" y="213"/>
                </a:lnTo>
                <a:lnTo>
                  <a:pt x="476" y="217"/>
                </a:lnTo>
                <a:lnTo>
                  <a:pt x="476" y="221"/>
                </a:lnTo>
                <a:lnTo>
                  <a:pt x="476" y="223"/>
                </a:lnTo>
                <a:lnTo>
                  <a:pt x="476" y="224"/>
                </a:lnTo>
                <a:lnTo>
                  <a:pt x="474" y="226"/>
                </a:lnTo>
                <a:lnTo>
                  <a:pt x="474" y="232"/>
                </a:lnTo>
                <a:lnTo>
                  <a:pt x="473" y="234"/>
                </a:lnTo>
                <a:lnTo>
                  <a:pt x="473" y="236"/>
                </a:lnTo>
                <a:lnTo>
                  <a:pt x="473" y="238"/>
                </a:lnTo>
                <a:lnTo>
                  <a:pt x="471" y="240"/>
                </a:lnTo>
                <a:lnTo>
                  <a:pt x="471" y="242"/>
                </a:lnTo>
                <a:lnTo>
                  <a:pt x="471" y="244"/>
                </a:lnTo>
                <a:lnTo>
                  <a:pt x="471" y="246"/>
                </a:lnTo>
                <a:lnTo>
                  <a:pt x="469" y="246"/>
                </a:lnTo>
                <a:lnTo>
                  <a:pt x="469" y="247"/>
                </a:lnTo>
                <a:lnTo>
                  <a:pt x="469" y="249"/>
                </a:lnTo>
                <a:lnTo>
                  <a:pt x="471" y="251"/>
                </a:lnTo>
                <a:lnTo>
                  <a:pt x="473" y="255"/>
                </a:lnTo>
                <a:lnTo>
                  <a:pt x="473" y="259"/>
                </a:lnTo>
                <a:lnTo>
                  <a:pt x="473" y="261"/>
                </a:lnTo>
                <a:lnTo>
                  <a:pt x="474" y="265"/>
                </a:lnTo>
                <a:lnTo>
                  <a:pt x="478" y="269"/>
                </a:lnTo>
                <a:lnTo>
                  <a:pt x="480" y="271"/>
                </a:lnTo>
                <a:lnTo>
                  <a:pt x="484" y="272"/>
                </a:lnTo>
                <a:lnTo>
                  <a:pt x="486" y="272"/>
                </a:lnTo>
                <a:lnTo>
                  <a:pt x="486" y="274"/>
                </a:lnTo>
                <a:lnTo>
                  <a:pt x="488" y="274"/>
                </a:lnTo>
                <a:lnTo>
                  <a:pt x="488" y="276"/>
                </a:lnTo>
                <a:lnTo>
                  <a:pt x="490" y="276"/>
                </a:lnTo>
                <a:lnTo>
                  <a:pt x="492" y="278"/>
                </a:lnTo>
                <a:lnTo>
                  <a:pt x="494" y="278"/>
                </a:lnTo>
                <a:lnTo>
                  <a:pt x="496" y="280"/>
                </a:lnTo>
                <a:lnTo>
                  <a:pt x="497" y="280"/>
                </a:lnTo>
                <a:lnTo>
                  <a:pt x="499" y="282"/>
                </a:lnTo>
                <a:lnTo>
                  <a:pt x="499" y="284"/>
                </a:lnTo>
                <a:lnTo>
                  <a:pt x="501" y="286"/>
                </a:lnTo>
                <a:lnTo>
                  <a:pt x="501" y="290"/>
                </a:lnTo>
                <a:lnTo>
                  <a:pt x="501" y="292"/>
                </a:lnTo>
                <a:lnTo>
                  <a:pt x="501" y="294"/>
                </a:lnTo>
                <a:lnTo>
                  <a:pt x="501" y="295"/>
                </a:lnTo>
                <a:lnTo>
                  <a:pt x="499" y="299"/>
                </a:lnTo>
                <a:lnTo>
                  <a:pt x="499" y="301"/>
                </a:lnTo>
                <a:lnTo>
                  <a:pt x="499" y="303"/>
                </a:lnTo>
                <a:lnTo>
                  <a:pt x="499" y="305"/>
                </a:lnTo>
                <a:lnTo>
                  <a:pt x="499" y="307"/>
                </a:lnTo>
                <a:lnTo>
                  <a:pt x="499" y="309"/>
                </a:lnTo>
                <a:lnTo>
                  <a:pt x="501" y="309"/>
                </a:lnTo>
                <a:lnTo>
                  <a:pt x="501" y="311"/>
                </a:lnTo>
                <a:lnTo>
                  <a:pt x="501" y="313"/>
                </a:lnTo>
                <a:lnTo>
                  <a:pt x="503" y="313"/>
                </a:lnTo>
                <a:lnTo>
                  <a:pt x="503" y="315"/>
                </a:lnTo>
                <a:lnTo>
                  <a:pt x="505" y="317"/>
                </a:lnTo>
                <a:lnTo>
                  <a:pt x="507" y="320"/>
                </a:lnTo>
                <a:lnTo>
                  <a:pt x="509" y="322"/>
                </a:lnTo>
                <a:lnTo>
                  <a:pt x="511" y="326"/>
                </a:lnTo>
                <a:lnTo>
                  <a:pt x="513" y="330"/>
                </a:lnTo>
                <a:lnTo>
                  <a:pt x="515" y="334"/>
                </a:lnTo>
                <a:lnTo>
                  <a:pt x="517" y="338"/>
                </a:lnTo>
                <a:lnTo>
                  <a:pt x="519" y="340"/>
                </a:lnTo>
                <a:lnTo>
                  <a:pt x="519" y="342"/>
                </a:lnTo>
                <a:lnTo>
                  <a:pt x="522" y="343"/>
                </a:lnTo>
                <a:lnTo>
                  <a:pt x="524" y="343"/>
                </a:lnTo>
                <a:lnTo>
                  <a:pt x="526" y="343"/>
                </a:lnTo>
                <a:lnTo>
                  <a:pt x="528" y="343"/>
                </a:lnTo>
                <a:lnTo>
                  <a:pt x="530" y="343"/>
                </a:lnTo>
                <a:lnTo>
                  <a:pt x="532" y="343"/>
                </a:lnTo>
                <a:lnTo>
                  <a:pt x="532" y="342"/>
                </a:lnTo>
                <a:lnTo>
                  <a:pt x="534" y="342"/>
                </a:lnTo>
                <a:lnTo>
                  <a:pt x="536" y="342"/>
                </a:lnTo>
                <a:lnTo>
                  <a:pt x="538" y="342"/>
                </a:lnTo>
                <a:lnTo>
                  <a:pt x="540" y="342"/>
                </a:lnTo>
                <a:lnTo>
                  <a:pt x="542" y="342"/>
                </a:lnTo>
                <a:lnTo>
                  <a:pt x="544" y="342"/>
                </a:lnTo>
                <a:lnTo>
                  <a:pt x="544" y="340"/>
                </a:lnTo>
                <a:lnTo>
                  <a:pt x="545" y="340"/>
                </a:lnTo>
                <a:lnTo>
                  <a:pt x="547" y="340"/>
                </a:lnTo>
                <a:lnTo>
                  <a:pt x="549" y="340"/>
                </a:lnTo>
                <a:lnTo>
                  <a:pt x="549" y="338"/>
                </a:lnTo>
                <a:lnTo>
                  <a:pt x="551" y="338"/>
                </a:lnTo>
                <a:lnTo>
                  <a:pt x="553" y="338"/>
                </a:lnTo>
                <a:lnTo>
                  <a:pt x="553" y="336"/>
                </a:lnTo>
                <a:lnTo>
                  <a:pt x="555" y="336"/>
                </a:lnTo>
                <a:lnTo>
                  <a:pt x="557" y="336"/>
                </a:lnTo>
                <a:lnTo>
                  <a:pt x="559" y="336"/>
                </a:lnTo>
                <a:lnTo>
                  <a:pt x="559" y="338"/>
                </a:lnTo>
                <a:lnTo>
                  <a:pt x="561" y="338"/>
                </a:lnTo>
                <a:lnTo>
                  <a:pt x="563" y="338"/>
                </a:lnTo>
                <a:lnTo>
                  <a:pt x="565" y="338"/>
                </a:lnTo>
                <a:lnTo>
                  <a:pt x="567" y="338"/>
                </a:lnTo>
                <a:lnTo>
                  <a:pt x="567" y="340"/>
                </a:lnTo>
                <a:lnTo>
                  <a:pt x="568" y="340"/>
                </a:lnTo>
                <a:lnTo>
                  <a:pt x="570" y="340"/>
                </a:lnTo>
                <a:lnTo>
                  <a:pt x="572" y="340"/>
                </a:lnTo>
                <a:lnTo>
                  <a:pt x="572" y="342"/>
                </a:lnTo>
                <a:lnTo>
                  <a:pt x="574" y="342"/>
                </a:lnTo>
                <a:lnTo>
                  <a:pt x="576" y="342"/>
                </a:lnTo>
                <a:lnTo>
                  <a:pt x="578" y="342"/>
                </a:lnTo>
                <a:lnTo>
                  <a:pt x="580" y="342"/>
                </a:lnTo>
                <a:lnTo>
                  <a:pt x="582" y="342"/>
                </a:lnTo>
                <a:lnTo>
                  <a:pt x="584" y="342"/>
                </a:lnTo>
                <a:lnTo>
                  <a:pt x="586" y="342"/>
                </a:lnTo>
                <a:lnTo>
                  <a:pt x="588" y="342"/>
                </a:lnTo>
                <a:lnTo>
                  <a:pt x="590" y="342"/>
                </a:lnTo>
                <a:lnTo>
                  <a:pt x="592" y="342"/>
                </a:lnTo>
                <a:lnTo>
                  <a:pt x="593" y="342"/>
                </a:lnTo>
                <a:lnTo>
                  <a:pt x="595" y="342"/>
                </a:lnTo>
                <a:lnTo>
                  <a:pt x="597" y="342"/>
                </a:lnTo>
                <a:lnTo>
                  <a:pt x="599" y="342"/>
                </a:lnTo>
                <a:lnTo>
                  <a:pt x="601" y="342"/>
                </a:lnTo>
                <a:lnTo>
                  <a:pt x="601" y="343"/>
                </a:lnTo>
                <a:lnTo>
                  <a:pt x="603" y="343"/>
                </a:lnTo>
                <a:lnTo>
                  <a:pt x="605" y="343"/>
                </a:lnTo>
                <a:lnTo>
                  <a:pt x="605" y="345"/>
                </a:lnTo>
                <a:lnTo>
                  <a:pt x="607" y="345"/>
                </a:lnTo>
                <a:lnTo>
                  <a:pt x="607" y="347"/>
                </a:lnTo>
                <a:lnTo>
                  <a:pt x="609" y="347"/>
                </a:lnTo>
                <a:lnTo>
                  <a:pt x="609" y="349"/>
                </a:lnTo>
                <a:lnTo>
                  <a:pt x="611" y="349"/>
                </a:lnTo>
                <a:lnTo>
                  <a:pt x="611" y="351"/>
                </a:lnTo>
                <a:lnTo>
                  <a:pt x="613" y="353"/>
                </a:lnTo>
                <a:lnTo>
                  <a:pt x="613" y="355"/>
                </a:lnTo>
                <a:lnTo>
                  <a:pt x="615" y="355"/>
                </a:lnTo>
                <a:lnTo>
                  <a:pt x="615" y="357"/>
                </a:lnTo>
                <a:lnTo>
                  <a:pt x="616" y="357"/>
                </a:lnTo>
                <a:lnTo>
                  <a:pt x="616" y="359"/>
                </a:lnTo>
                <a:lnTo>
                  <a:pt x="616" y="361"/>
                </a:lnTo>
                <a:lnTo>
                  <a:pt x="618" y="361"/>
                </a:lnTo>
                <a:lnTo>
                  <a:pt x="618" y="363"/>
                </a:lnTo>
                <a:lnTo>
                  <a:pt x="620" y="363"/>
                </a:lnTo>
                <a:lnTo>
                  <a:pt x="620" y="365"/>
                </a:lnTo>
                <a:lnTo>
                  <a:pt x="622" y="365"/>
                </a:lnTo>
                <a:lnTo>
                  <a:pt x="622" y="367"/>
                </a:lnTo>
                <a:lnTo>
                  <a:pt x="624" y="368"/>
                </a:lnTo>
                <a:lnTo>
                  <a:pt x="624" y="370"/>
                </a:lnTo>
                <a:lnTo>
                  <a:pt x="626" y="370"/>
                </a:lnTo>
                <a:lnTo>
                  <a:pt x="626" y="372"/>
                </a:lnTo>
                <a:lnTo>
                  <a:pt x="626" y="374"/>
                </a:lnTo>
                <a:lnTo>
                  <a:pt x="628" y="374"/>
                </a:lnTo>
                <a:lnTo>
                  <a:pt x="628" y="376"/>
                </a:lnTo>
                <a:lnTo>
                  <a:pt x="628" y="382"/>
                </a:lnTo>
                <a:lnTo>
                  <a:pt x="632" y="388"/>
                </a:lnTo>
                <a:lnTo>
                  <a:pt x="634" y="393"/>
                </a:lnTo>
                <a:lnTo>
                  <a:pt x="634" y="401"/>
                </a:lnTo>
                <a:lnTo>
                  <a:pt x="634" y="407"/>
                </a:lnTo>
                <a:lnTo>
                  <a:pt x="636" y="413"/>
                </a:lnTo>
                <a:lnTo>
                  <a:pt x="634" y="434"/>
                </a:lnTo>
                <a:lnTo>
                  <a:pt x="636" y="436"/>
                </a:lnTo>
                <a:lnTo>
                  <a:pt x="638" y="438"/>
                </a:lnTo>
                <a:lnTo>
                  <a:pt x="641" y="439"/>
                </a:lnTo>
                <a:lnTo>
                  <a:pt x="643" y="441"/>
                </a:lnTo>
                <a:lnTo>
                  <a:pt x="645" y="441"/>
                </a:lnTo>
                <a:lnTo>
                  <a:pt x="647" y="443"/>
                </a:lnTo>
                <a:lnTo>
                  <a:pt x="647" y="445"/>
                </a:lnTo>
                <a:lnTo>
                  <a:pt x="655" y="447"/>
                </a:lnTo>
                <a:lnTo>
                  <a:pt x="657" y="447"/>
                </a:lnTo>
                <a:lnTo>
                  <a:pt x="659" y="449"/>
                </a:lnTo>
                <a:lnTo>
                  <a:pt x="661" y="449"/>
                </a:lnTo>
                <a:lnTo>
                  <a:pt x="663" y="451"/>
                </a:lnTo>
                <a:lnTo>
                  <a:pt x="663" y="453"/>
                </a:lnTo>
                <a:lnTo>
                  <a:pt x="661" y="453"/>
                </a:lnTo>
                <a:lnTo>
                  <a:pt x="659" y="453"/>
                </a:lnTo>
                <a:lnTo>
                  <a:pt x="659" y="455"/>
                </a:lnTo>
                <a:lnTo>
                  <a:pt x="661" y="457"/>
                </a:lnTo>
                <a:lnTo>
                  <a:pt x="663" y="459"/>
                </a:lnTo>
                <a:lnTo>
                  <a:pt x="663" y="468"/>
                </a:lnTo>
                <a:lnTo>
                  <a:pt x="666" y="476"/>
                </a:lnTo>
                <a:lnTo>
                  <a:pt x="668" y="482"/>
                </a:lnTo>
                <a:lnTo>
                  <a:pt x="668" y="484"/>
                </a:lnTo>
                <a:lnTo>
                  <a:pt x="668" y="486"/>
                </a:lnTo>
                <a:lnTo>
                  <a:pt x="668" y="487"/>
                </a:lnTo>
                <a:lnTo>
                  <a:pt x="670" y="487"/>
                </a:lnTo>
                <a:lnTo>
                  <a:pt x="670" y="489"/>
                </a:lnTo>
                <a:lnTo>
                  <a:pt x="672" y="489"/>
                </a:lnTo>
                <a:lnTo>
                  <a:pt x="674" y="489"/>
                </a:lnTo>
                <a:lnTo>
                  <a:pt x="674" y="491"/>
                </a:lnTo>
                <a:lnTo>
                  <a:pt x="676" y="491"/>
                </a:lnTo>
                <a:lnTo>
                  <a:pt x="676" y="493"/>
                </a:lnTo>
                <a:lnTo>
                  <a:pt x="678" y="493"/>
                </a:lnTo>
                <a:lnTo>
                  <a:pt x="680" y="493"/>
                </a:lnTo>
                <a:lnTo>
                  <a:pt x="680" y="495"/>
                </a:lnTo>
                <a:lnTo>
                  <a:pt x="682" y="495"/>
                </a:lnTo>
                <a:lnTo>
                  <a:pt x="682" y="497"/>
                </a:lnTo>
                <a:lnTo>
                  <a:pt x="684" y="497"/>
                </a:lnTo>
                <a:lnTo>
                  <a:pt x="684" y="499"/>
                </a:lnTo>
                <a:lnTo>
                  <a:pt x="686" y="499"/>
                </a:lnTo>
                <a:lnTo>
                  <a:pt x="686" y="501"/>
                </a:lnTo>
                <a:lnTo>
                  <a:pt x="687" y="501"/>
                </a:lnTo>
                <a:lnTo>
                  <a:pt x="687" y="503"/>
                </a:lnTo>
                <a:lnTo>
                  <a:pt x="689" y="503"/>
                </a:lnTo>
                <a:lnTo>
                  <a:pt x="689" y="505"/>
                </a:lnTo>
                <a:lnTo>
                  <a:pt x="691" y="505"/>
                </a:lnTo>
                <a:lnTo>
                  <a:pt x="691" y="507"/>
                </a:lnTo>
                <a:lnTo>
                  <a:pt x="693" y="507"/>
                </a:lnTo>
                <a:lnTo>
                  <a:pt x="693" y="509"/>
                </a:lnTo>
                <a:lnTo>
                  <a:pt x="697" y="514"/>
                </a:lnTo>
                <a:lnTo>
                  <a:pt x="697" y="516"/>
                </a:lnTo>
                <a:lnTo>
                  <a:pt x="695" y="518"/>
                </a:lnTo>
                <a:lnTo>
                  <a:pt x="693" y="518"/>
                </a:lnTo>
                <a:lnTo>
                  <a:pt x="693" y="520"/>
                </a:lnTo>
                <a:lnTo>
                  <a:pt x="695" y="520"/>
                </a:lnTo>
                <a:lnTo>
                  <a:pt x="697" y="522"/>
                </a:lnTo>
                <a:lnTo>
                  <a:pt x="699" y="528"/>
                </a:lnTo>
                <a:lnTo>
                  <a:pt x="697" y="530"/>
                </a:lnTo>
                <a:lnTo>
                  <a:pt x="695" y="535"/>
                </a:lnTo>
                <a:lnTo>
                  <a:pt x="693" y="537"/>
                </a:lnTo>
                <a:lnTo>
                  <a:pt x="691" y="537"/>
                </a:lnTo>
                <a:lnTo>
                  <a:pt x="691" y="539"/>
                </a:lnTo>
                <a:lnTo>
                  <a:pt x="691" y="541"/>
                </a:lnTo>
                <a:lnTo>
                  <a:pt x="691" y="543"/>
                </a:lnTo>
                <a:lnTo>
                  <a:pt x="691" y="545"/>
                </a:lnTo>
                <a:lnTo>
                  <a:pt x="691" y="547"/>
                </a:lnTo>
                <a:lnTo>
                  <a:pt x="691" y="549"/>
                </a:lnTo>
                <a:lnTo>
                  <a:pt x="691" y="551"/>
                </a:lnTo>
                <a:lnTo>
                  <a:pt x="691" y="553"/>
                </a:lnTo>
                <a:lnTo>
                  <a:pt x="691" y="555"/>
                </a:lnTo>
                <a:lnTo>
                  <a:pt x="691" y="557"/>
                </a:lnTo>
                <a:lnTo>
                  <a:pt x="691" y="559"/>
                </a:lnTo>
                <a:lnTo>
                  <a:pt x="691" y="560"/>
                </a:lnTo>
                <a:lnTo>
                  <a:pt x="691" y="562"/>
                </a:lnTo>
                <a:lnTo>
                  <a:pt x="691" y="564"/>
                </a:lnTo>
                <a:lnTo>
                  <a:pt x="691" y="566"/>
                </a:lnTo>
                <a:lnTo>
                  <a:pt x="691" y="568"/>
                </a:lnTo>
                <a:lnTo>
                  <a:pt x="691" y="570"/>
                </a:lnTo>
                <a:lnTo>
                  <a:pt x="691" y="572"/>
                </a:lnTo>
                <a:lnTo>
                  <a:pt x="691" y="574"/>
                </a:lnTo>
                <a:lnTo>
                  <a:pt x="691" y="576"/>
                </a:lnTo>
                <a:lnTo>
                  <a:pt x="691" y="578"/>
                </a:lnTo>
                <a:lnTo>
                  <a:pt x="691" y="580"/>
                </a:lnTo>
                <a:lnTo>
                  <a:pt x="691" y="582"/>
                </a:lnTo>
                <a:lnTo>
                  <a:pt x="689" y="583"/>
                </a:lnTo>
                <a:lnTo>
                  <a:pt x="686" y="585"/>
                </a:lnTo>
                <a:lnTo>
                  <a:pt x="682" y="589"/>
                </a:lnTo>
                <a:lnTo>
                  <a:pt x="680" y="591"/>
                </a:lnTo>
                <a:lnTo>
                  <a:pt x="680" y="593"/>
                </a:lnTo>
                <a:lnTo>
                  <a:pt x="682" y="593"/>
                </a:lnTo>
                <a:lnTo>
                  <a:pt x="686" y="593"/>
                </a:lnTo>
                <a:lnTo>
                  <a:pt x="689" y="595"/>
                </a:lnTo>
                <a:lnTo>
                  <a:pt x="691" y="595"/>
                </a:lnTo>
                <a:lnTo>
                  <a:pt x="691" y="597"/>
                </a:lnTo>
                <a:lnTo>
                  <a:pt x="691" y="599"/>
                </a:lnTo>
                <a:lnTo>
                  <a:pt x="691" y="601"/>
                </a:lnTo>
                <a:lnTo>
                  <a:pt x="689" y="601"/>
                </a:lnTo>
                <a:lnTo>
                  <a:pt x="689" y="603"/>
                </a:lnTo>
                <a:lnTo>
                  <a:pt x="691" y="603"/>
                </a:lnTo>
                <a:lnTo>
                  <a:pt x="691" y="605"/>
                </a:lnTo>
                <a:lnTo>
                  <a:pt x="693" y="605"/>
                </a:lnTo>
                <a:lnTo>
                  <a:pt x="693" y="606"/>
                </a:lnTo>
                <a:lnTo>
                  <a:pt x="712" y="606"/>
                </a:lnTo>
                <a:lnTo>
                  <a:pt x="716" y="606"/>
                </a:lnTo>
                <a:lnTo>
                  <a:pt x="718" y="606"/>
                </a:lnTo>
                <a:lnTo>
                  <a:pt x="722" y="608"/>
                </a:lnTo>
                <a:lnTo>
                  <a:pt x="728" y="608"/>
                </a:lnTo>
                <a:lnTo>
                  <a:pt x="730" y="608"/>
                </a:lnTo>
                <a:lnTo>
                  <a:pt x="734" y="610"/>
                </a:lnTo>
                <a:lnTo>
                  <a:pt x="735" y="612"/>
                </a:lnTo>
                <a:lnTo>
                  <a:pt x="735" y="614"/>
                </a:lnTo>
                <a:lnTo>
                  <a:pt x="734" y="616"/>
                </a:lnTo>
                <a:lnTo>
                  <a:pt x="734" y="618"/>
                </a:lnTo>
                <a:lnTo>
                  <a:pt x="734" y="620"/>
                </a:lnTo>
                <a:lnTo>
                  <a:pt x="735" y="620"/>
                </a:lnTo>
                <a:lnTo>
                  <a:pt x="737" y="622"/>
                </a:lnTo>
                <a:lnTo>
                  <a:pt x="737" y="624"/>
                </a:lnTo>
                <a:lnTo>
                  <a:pt x="737" y="626"/>
                </a:lnTo>
                <a:lnTo>
                  <a:pt x="739" y="628"/>
                </a:lnTo>
                <a:lnTo>
                  <a:pt x="741" y="630"/>
                </a:lnTo>
                <a:lnTo>
                  <a:pt x="741" y="631"/>
                </a:lnTo>
                <a:lnTo>
                  <a:pt x="737" y="631"/>
                </a:lnTo>
                <a:lnTo>
                  <a:pt x="735" y="631"/>
                </a:lnTo>
                <a:lnTo>
                  <a:pt x="734" y="633"/>
                </a:lnTo>
                <a:lnTo>
                  <a:pt x="732" y="633"/>
                </a:lnTo>
                <a:lnTo>
                  <a:pt x="728" y="633"/>
                </a:lnTo>
                <a:lnTo>
                  <a:pt x="726" y="633"/>
                </a:lnTo>
                <a:lnTo>
                  <a:pt x="724" y="635"/>
                </a:lnTo>
                <a:lnTo>
                  <a:pt x="722" y="635"/>
                </a:lnTo>
                <a:lnTo>
                  <a:pt x="718" y="637"/>
                </a:lnTo>
                <a:lnTo>
                  <a:pt x="718" y="639"/>
                </a:lnTo>
                <a:lnTo>
                  <a:pt x="718" y="641"/>
                </a:lnTo>
                <a:lnTo>
                  <a:pt x="716" y="641"/>
                </a:lnTo>
                <a:lnTo>
                  <a:pt x="716" y="643"/>
                </a:lnTo>
                <a:lnTo>
                  <a:pt x="714" y="643"/>
                </a:lnTo>
                <a:lnTo>
                  <a:pt x="714" y="645"/>
                </a:lnTo>
                <a:lnTo>
                  <a:pt x="712" y="645"/>
                </a:lnTo>
                <a:lnTo>
                  <a:pt x="712" y="647"/>
                </a:lnTo>
                <a:lnTo>
                  <a:pt x="710" y="647"/>
                </a:lnTo>
                <a:lnTo>
                  <a:pt x="709" y="647"/>
                </a:lnTo>
                <a:lnTo>
                  <a:pt x="709" y="649"/>
                </a:lnTo>
                <a:lnTo>
                  <a:pt x="707" y="649"/>
                </a:lnTo>
                <a:lnTo>
                  <a:pt x="705" y="649"/>
                </a:lnTo>
                <a:lnTo>
                  <a:pt x="705" y="651"/>
                </a:lnTo>
                <a:lnTo>
                  <a:pt x="703" y="651"/>
                </a:lnTo>
                <a:lnTo>
                  <a:pt x="703" y="653"/>
                </a:lnTo>
                <a:lnTo>
                  <a:pt x="703" y="654"/>
                </a:lnTo>
                <a:lnTo>
                  <a:pt x="701" y="654"/>
                </a:lnTo>
                <a:lnTo>
                  <a:pt x="701" y="656"/>
                </a:lnTo>
                <a:lnTo>
                  <a:pt x="693" y="658"/>
                </a:lnTo>
                <a:lnTo>
                  <a:pt x="691" y="660"/>
                </a:lnTo>
                <a:lnTo>
                  <a:pt x="689" y="664"/>
                </a:lnTo>
                <a:lnTo>
                  <a:pt x="687" y="674"/>
                </a:lnTo>
                <a:lnTo>
                  <a:pt x="686" y="674"/>
                </a:lnTo>
                <a:lnTo>
                  <a:pt x="686" y="676"/>
                </a:lnTo>
                <a:lnTo>
                  <a:pt x="684" y="678"/>
                </a:lnTo>
                <a:lnTo>
                  <a:pt x="684" y="679"/>
                </a:lnTo>
                <a:lnTo>
                  <a:pt x="680" y="681"/>
                </a:lnTo>
                <a:lnTo>
                  <a:pt x="678" y="683"/>
                </a:lnTo>
                <a:lnTo>
                  <a:pt x="676" y="683"/>
                </a:lnTo>
                <a:lnTo>
                  <a:pt x="676" y="685"/>
                </a:lnTo>
                <a:lnTo>
                  <a:pt x="674" y="687"/>
                </a:lnTo>
                <a:lnTo>
                  <a:pt x="672" y="687"/>
                </a:lnTo>
                <a:lnTo>
                  <a:pt x="672" y="689"/>
                </a:lnTo>
                <a:lnTo>
                  <a:pt x="670" y="689"/>
                </a:lnTo>
                <a:lnTo>
                  <a:pt x="670" y="691"/>
                </a:lnTo>
                <a:lnTo>
                  <a:pt x="668" y="691"/>
                </a:lnTo>
                <a:lnTo>
                  <a:pt x="666" y="691"/>
                </a:lnTo>
                <a:lnTo>
                  <a:pt x="666" y="693"/>
                </a:lnTo>
                <a:lnTo>
                  <a:pt x="664" y="693"/>
                </a:lnTo>
                <a:lnTo>
                  <a:pt x="663" y="693"/>
                </a:lnTo>
                <a:lnTo>
                  <a:pt x="663" y="695"/>
                </a:lnTo>
                <a:lnTo>
                  <a:pt x="661" y="695"/>
                </a:lnTo>
                <a:lnTo>
                  <a:pt x="661" y="697"/>
                </a:lnTo>
                <a:lnTo>
                  <a:pt x="659" y="697"/>
                </a:lnTo>
                <a:lnTo>
                  <a:pt x="657" y="697"/>
                </a:lnTo>
                <a:lnTo>
                  <a:pt x="657" y="699"/>
                </a:lnTo>
                <a:lnTo>
                  <a:pt x="655" y="699"/>
                </a:lnTo>
                <a:lnTo>
                  <a:pt x="655" y="701"/>
                </a:lnTo>
                <a:lnTo>
                  <a:pt x="653" y="701"/>
                </a:lnTo>
                <a:lnTo>
                  <a:pt x="651" y="701"/>
                </a:lnTo>
                <a:lnTo>
                  <a:pt x="649" y="701"/>
                </a:lnTo>
                <a:lnTo>
                  <a:pt x="647" y="701"/>
                </a:lnTo>
                <a:lnTo>
                  <a:pt x="645" y="701"/>
                </a:lnTo>
                <a:lnTo>
                  <a:pt x="643" y="701"/>
                </a:lnTo>
                <a:lnTo>
                  <a:pt x="641" y="701"/>
                </a:lnTo>
                <a:lnTo>
                  <a:pt x="639" y="701"/>
                </a:lnTo>
                <a:lnTo>
                  <a:pt x="638" y="701"/>
                </a:lnTo>
                <a:lnTo>
                  <a:pt x="636" y="701"/>
                </a:lnTo>
                <a:lnTo>
                  <a:pt x="634" y="701"/>
                </a:lnTo>
                <a:lnTo>
                  <a:pt x="632" y="701"/>
                </a:lnTo>
                <a:lnTo>
                  <a:pt x="630" y="701"/>
                </a:lnTo>
                <a:lnTo>
                  <a:pt x="628" y="701"/>
                </a:lnTo>
                <a:lnTo>
                  <a:pt x="626" y="701"/>
                </a:lnTo>
                <a:lnTo>
                  <a:pt x="626" y="699"/>
                </a:lnTo>
                <a:lnTo>
                  <a:pt x="624" y="699"/>
                </a:lnTo>
                <a:lnTo>
                  <a:pt x="615" y="699"/>
                </a:lnTo>
                <a:lnTo>
                  <a:pt x="605" y="695"/>
                </a:lnTo>
                <a:lnTo>
                  <a:pt x="597" y="693"/>
                </a:lnTo>
                <a:lnTo>
                  <a:pt x="586" y="693"/>
                </a:lnTo>
                <a:lnTo>
                  <a:pt x="578" y="695"/>
                </a:lnTo>
                <a:lnTo>
                  <a:pt x="576" y="695"/>
                </a:lnTo>
                <a:lnTo>
                  <a:pt x="574" y="695"/>
                </a:lnTo>
                <a:lnTo>
                  <a:pt x="572" y="695"/>
                </a:lnTo>
                <a:lnTo>
                  <a:pt x="570" y="695"/>
                </a:lnTo>
                <a:lnTo>
                  <a:pt x="568" y="695"/>
                </a:lnTo>
                <a:lnTo>
                  <a:pt x="567" y="695"/>
                </a:lnTo>
                <a:lnTo>
                  <a:pt x="565" y="695"/>
                </a:lnTo>
                <a:lnTo>
                  <a:pt x="563" y="695"/>
                </a:lnTo>
                <a:lnTo>
                  <a:pt x="563" y="697"/>
                </a:lnTo>
                <a:lnTo>
                  <a:pt x="561" y="697"/>
                </a:lnTo>
                <a:lnTo>
                  <a:pt x="559" y="697"/>
                </a:lnTo>
                <a:lnTo>
                  <a:pt x="557" y="697"/>
                </a:lnTo>
                <a:lnTo>
                  <a:pt x="555" y="697"/>
                </a:lnTo>
                <a:lnTo>
                  <a:pt x="553" y="697"/>
                </a:lnTo>
                <a:lnTo>
                  <a:pt x="551" y="697"/>
                </a:lnTo>
                <a:lnTo>
                  <a:pt x="549" y="697"/>
                </a:lnTo>
                <a:lnTo>
                  <a:pt x="547" y="697"/>
                </a:lnTo>
                <a:lnTo>
                  <a:pt x="545" y="697"/>
                </a:lnTo>
                <a:lnTo>
                  <a:pt x="544" y="697"/>
                </a:lnTo>
                <a:lnTo>
                  <a:pt x="542" y="697"/>
                </a:lnTo>
                <a:lnTo>
                  <a:pt x="540" y="697"/>
                </a:lnTo>
                <a:lnTo>
                  <a:pt x="538" y="697"/>
                </a:lnTo>
                <a:lnTo>
                  <a:pt x="536" y="697"/>
                </a:lnTo>
                <a:lnTo>
                  <a:pt x="534" y="697"/>
                </a:lnTo>
                <a:lnTo>
                  <a:pt x="532" y="697"/>
                </a:lnTo>
                <a:lnTo>
                  <a:pt x="532" y="699"/>
                </a:lnTo>
                <a:lnTo>
                  <a:pt x="530" y="699"/>
                </a:lnTo>
                <a:lnTo>
                  <a:pt x="528" y="699"/>
                </a:lnTo>
                <a:lnTo>
                  <a:pt x="526" y="699"/>
                </a:lnTo>
                <a:lnTo>
                  <a:pt x="524" y="699"/>
                </a:lnTo>
                <a:lnTo>
                  <a:pt x="524" y="701"/>
                </a:lnTo>
                <a:lnTo>
                  <a:pt x="522" y="701"/>
                </a:lnTo>
                <a:lnTo>
                  <a:pt x="521" y="701"/>
                </a:lnTo>
                <a:lnTo>
                  <a:pt x="519" y="701"/>
                </a:lnTo>
                <a:lnTo>
                  <a:pt x="517" y="701"/>
                </a:lnTo>
                <a:lnTo>
                  <a:pt x="515" y="701"/>
                </a:lnTo>
                <a:lnTo>
                  <a:pt x="515" y="702"/>
                </a:lnTo>
                <a:lnTo>
                  <a:pt x="513" y="702"/>
                </a:lnTo>
                <a:lnTo>
                  <a:pt x="511" y="702"/>
                </a:lnTo>
                <a:lnTo>
                  <a:pt x="509" y="702"/>
                </a:lnTo>
                <a:lnTo>
                  <a:pt x="507" y="702"/>
                </a:lnTo>
                <a:lnTo>
                  <a:pt x="507" y="704"/>
                </a:lnTo>
                <a:lnTo>
                  <a:pt x="505" y="704"/>
                </a:lnTo>
                <a:lnTo>
                  <a:pt x="503" y="704"/>
                </a:lnTo>
                <a:lnTo>
                  <a:pt x="501" y="704"/>
                </a:lnTo>
                <a:lnTo>
                  <a:pt x="501" y="706"/>
                </a:lnTo>
                <a:lnTo>
                  <a:pt x="499" y="706"/>
                </a:lnTo>
                <a:lnTo>
                  <a:pt x="497" y="706"/>
                </a:lnTo>
                <a:lnTo>
                  <a:pt x="497" y="708"/>
                </a:lnTo>
                <a:lnTo>
                  <a:pt x="496" y="708"/>
                </a:lnTo>
                <a:lnTo>
                  <a:pt x="494" y="708"/>
                </a:lnTo>
                <a:lnTo>
                  <a:pt x="494" y="710"/>
                </a:lnTo>
                <a:lnTo>
                  <a:pt x="492" y="710"/>
                </a:lnTo>
                <a:lnTo>
                  <a:pt x="490" y="710"/>
                </a:lnTo>
                <a:lnTo>
                  <a:pt x="490" y="712"/>
                </a:lnTo>
                <a:lnTo>
                  <a:pt x="488" y="712"/>
                </a:lnTo>
                <a:lnTo>
                  <a:pt x="486" y="712"/>
                </a:lnTo>
                <a:lnTo>
                  <a:pt x="484" y="712"/>
                </a:lnTo>
                <a:lnTo>
                  <a:pt x="484" y="714"/>
                </a:lnTo>
                <a:lnTo>
                  <a:pt x="482" y="714"/>
                </a:lnTo>
                <a:lnTo>
                  <a:pt x="482" y="716"/>
                </a:lnTo>
                <a:lnTo>
                  <a:pt x="478" y="720"/>
                </a:lnTo>
                <a:lnTo>
                  <a:pt x="471" y="727"/>
                </a:lnTo>
                <a:lnTo>
                  <a:pt x="469" y="731"/>
                </a:lnTo>
                <a:lnTo>
                  <a:pt x="482" y="743"/>
                </a:lnTo>
                <a:lnTo>
                  <a:pt x="482" y="745"/>
                </a:lnTo>
                <a:lnTo>
                  <a:pt x="482" y="747"/>
                </a:lnTo>
                <a:lnTo>
                  <a:pt x="480" y="747"/>
                </a:lnTo>
                <a:lnTo>
                  <a:pt x="480" y="749"/>
                </a:lnTo>
                <a:lnTo>
                  <a:pt x="478" y="749"/>
                </a:lnTo>
                <a:lnTo>
                  <a:pt x="478" y="750"/>
                </a:lnTo>
                <a:lnTo>
                  <a:pt x="476" y="750"/>
                </a:lnTo>
                <a:lnTo>
                  <a:pt x="476" y="752"/>
                </a:lnTo>
                <a:lnTo>
                  <a:pt x="474" y="752"/>
                </a:lnTo>
                <a:lnTo>
                  <a:pt x="474" y="754"/>
                </a:lnTo>
                <a:lnTo>
                  <a:pt x="473" y="754"/>
                </a:lnTo>
                <a:lnTo>
                  <a:pt x="471" y="754"/>
                </a:lnTo>
                <a:lnTo>
                  <a:pt x="471" y="756"/>
                </a:lnTo>
                <a:lnTo>
                  <a:pt x="469" y="756"/>
                </a:lnTo>
                <a:lnTo>
                  <a:pt x="467" y="756"/>
                </a:lnTo>
                <a:lnTo>
                  <a:pt x="467" y="758"/>
                </a:lnTo>
                <a:lnTo>
                  <a:pt x="465" y="758"/>
                </a:lnTo>
                <a:lnTo>
                  <a:pt x="465" y="760"/>
                </a:lnTo>
                <a:lnTo>
                  <a:pt x="463" y="760"/>
                </a:lnTo>
                <a:lnTo>
                  <a:pt x="463" y="762"/>
                </a:lnTo>
                <a:lnTo>
                  <a:pt x="461" y="762"/>
                </a:lnTo>
                <a:lnTo>
                  <a:pt x="459" y="764"/>
                </a:lnTo>
                <a:lnTo>
                  <a:pt x="457" y="764"/>
                </a:lnTo>
                <a:lnTo>
                  <a:pt x="455" y="764"/>
                </a:lnTo>
                <a:lnTo>
                  <a:pt x="453" y="764"/>
                </a:lnTo>
                <a:lnTo>
                  <a:pt x="451" y="764"/>
                </a:lnTo>
                <a:lnTo>
                  <a:pt x="450" y="764"/>
                </a:lnTo>
                <a:lnTo>
                  <a:pt x="450" y="762"/>
                </a:lnTo>
                <a:lnTo>
                  <a:pt x="448" y="762"/>
                </a:lnTo>
                <a:lnTo>
                  <a:pt x="446" y="762"/>
                </a:lnTo>
                <a:lnTo>
                  <a:pt x="446" y="760"/>
                </a:lnTo>
                <a:lnTo>
                  <a:pt x="444" y="760"/>
                </a:lnTo>
                <a:lnTo>
                  <a:pt x="442" y="760"/>
                </a:lnTo>
                <a:lnTo>
                  <a:pt x="440" y="758"/>
                </a:lnTo>
                <a:lnTo>
                  <a:pt x="438" y="758"/>
                </a:lnTo>
                <a:lnTo>
                  <a:pt x="436" y="758"/>
                </a:lnTo>
                <a:lnTo>
                  <a:pt x="434" y="756"/>
                </a:lnTo>
                <a:lnTo>
                  <a:pt x="432" y="756"/>
                </a:lnTo>
                <a:lnTo>
                  <a:pt x="430" y="756"/>
                </a:lnTo>
                <a:lnTo>
                  <a:pt x="430" y="754"/>
                </a:lnTo>
                <a:lnTo>
                  <a:pt x="428" y="754"/>
                </a:lnTo>
                <a:lnTo>
                  <a:pt x="428" y="752"/>
                </a:lnTo>
                <a:lnTo>
                  <a:pt x="426" y="752"/>
                </a:lnTo>
                <a:lnTo>
                  <a:pt x="425" y="752"/>
                </a:lnTo>
                <a:lnTo>
                  <a:pt x="425" y="750"/>
                </a:lnTo>
                <a:lnTo>
                  <a:pt x="423" y="750"/>
                </a:lnTo>
                <a:lnTo>
                  <a:pt x="423" y="749"/>
                </a:lnTo>
                <a:lnTo>
                  <a:pt x="421" y="749"/>
                </a:lnTo>
                <a:lnTo>
                  <a:pt x="421" y="747"/>
                </a:lnTo>
                <a:lnTo>
                  <a:pt x="419" y="747"/>
                </a:lnTo>
                <a:lnTo>
                  <a:pt x="417" y="747"/>
                </a:lnTo>
                <a:lnTo>
                  <a:pt x="417" y="749"/>
                </a:lnTo>
                <a:lnTo>
                  <a:pt x="417" y="750"/>
                </a:lnTo>
                <a:lnTo>
                  <a:pt x="415" y="750"/>
                </a:lnTo>
                <a:lnTo>
                  <a:pt x="415" y="752"/>
                </a:lnTo>
                <a:lnTo>
                  <a:pt x="413" y="754"/>
                </a:lnTo>
                <a:lnTo>
                  <a:pt x="413" y="756"/>
                </a:lnTo>
                <a:lnTo>
                  <a:pt x="411" y="756"/>
                </a:lnTo>
                <a:lnTo>
                  <a:pt x="409" y="756"/>
                </a:lnTo>
                <a:lnTo>
                  <a:pt x="409" y="754"/>
                </a:lnTo>
                <a:lnTo>
                  <a:pt x="407" y="754"/>
                </a:lnTo>
                <a:lnTo>
                  <a:pt x="405" y="754"/>
                </a:lnTo>
                <a:lnTo>
                  <a:pt x="403" y="754"/>
                </a:lnTo>
                <a:lnTo>
                  <a:pt x="402" y="754"/>
                </a:lnTo>
                <a:lnTo>
                  <a:pt x="402" y="752"/>
                </a:lnTo>
                <a:lnTo>
                  <a:pt x="400" y="752"/>
                </a:lnTo>
                <a:lnTo>
                  <a:pt x="398" y="752"/>
                </a:lnTo>
                <a:lnTo>
                  <a:pt x="398" y="750"/>
                </a:lnTo>
                <a:lnTo>
                  <a:pt x="396" y="750"/>
                </a:lnTo>
                <a:lnTo>
                  <a:pt x="396" y="749"/>
                </a:lnTo>
                <a:lnTo>
                  <a:pt x="394" y="749"/>
                </a:lnTo>
                <a:lnTo>
                  <a:pt x="394" y="747"/>
                </a:lnTo>
                <a:lnTo>
                  <a:pt x="394" y="745"/>
                </a:lnTo>
                <a:lnTo>
                  <a:pt x="392" y="745"/>
                </a:lnTo>
                <a:lnTo>
                  <a:pt x="392" y="743"/>
                </a:lnTo>
                <a:lnTo>
                  <a:pt x="392" y="741"/>
                </a:lnTo>
                <a:lnTo>
                  <a:pt x="390" y="741"/>
                </a:lnTo>
                <a:lnTo>
                  <a:pt x="390" y="739"/>
                </a:lnTo>
                <a:lnTo>
                  <a:pt x="388" y="739"/>
                </a:lnTo>
                <a:lnTo>
                  <a:pt x="386" y="739"/>
                </a:lnTo>
                <a:lnTo>
                  <a:pt x="384" y="739"/>
                </a:lnTo>
                <a:lnTo>
                  <a:pt x="384" y="737"/>
                </a:lnTo>
                <a:lnTo>
                  <a:pt x="382" y="737"/>
                </a:lnTo>
                <a:lnTo>
                  <a:pt x="380" y="737"/>
                </a:lnTo>
                <a:lnTo>
                  <a:pt x="380" y="735"/>
                </a:lnTo>
                <a:lnTo>
                  <a:pt x="379" y="735"/>
                </a:lnTo>
                <a:lnTo>
                  <a:pt x="377" y="735"/>
                </a:lnTo>
                <a:lnTo>
                  <a:pt x="377" y="733"/>
                </a:lnTo>
                <a:lnTo>
                  <a:pt x="375" y="733"/>
                </a:lnTo>
                <a:lnTo>
                  <a:pt x="373" y="733"/>
                </a:lnTo>
                <a:lnTo>
                  <a:pt x="373" y="731"/>
                </a:lnTo>
                <a:lnTo>
                  <a:pt x="371" y="731"/>
                </a:lnTo>
                <a:lnTo>
                  <a:pt x="369" y="731"/>
                </a:lnTo>
                <a:lnTo>
                  <a:pt x="367" y="731"/>
                </a:lnTo>
                <a:lnTo>
                  <a:pt x="365" y="729"/>
                </a:lnTo>
                <a:lnTo>
                  <a:pt x="363" y="729"/>
                </a:lnTo>
                <a:lnTo>
                  <a:pt x="361" y="729"/>
                </a:lnTo>
                <a:lnTo>
                  <a:pt x="361" y="727"/>
                </a:lnTo>
                <a:lnTo>
                  <a:pt x="359" y="727"/>
                </a:lnTo>
                <a:lnTo>
                  <a:pt x="357" y="727"/>
                </a:lnTo>
                <a:lnTo>
                  <a:pt x="350" y="724"/>
                </a:lnTo>
                <a:lnTo>
                  <a:pt x="344" y="720"/>
                </a:lnTo>
                <a:lnTo>
                  <a:pt x="342" y="718"/>
                </a:lnTo>
                <a:lnTo>
                  <a:pt x="340" y="716"/>
                </a:lnTo>
                <a:lnTo>
                  <a:pt x="336" y="714"/>
                </a:lnTo>
                <a:lnTo>
                  <a:pt x="334" y="714"/>
                </a:lnTo>
                <a:lnTo>
                  <a:pt x="327" y="710"/>
                </a:lnTo>
                <a:lnTo>
                  <a:pt x="325" y="710"/>
                </a:lnTo>
                <a:lnTo>
                  <a:pt x="325" y="708"/>
                </a:lnTo>
                <a:lnTo>
                  <a:pt x="323" y="708"/>
                </a:lnTo>
                <a:lnTo>
                  <a:pt x="323" y="706"/>
                </a:lnTo>
                <a:lnTo>
                  <a:pt x="321" y="706"/>
                </a:lnTo>
                <a:lnTo>
                  <a:pt x="321" y="704"/>
                </a:lnTo>
                <a:lnTo>
                  <a:pt x="319" y="704"/>
                </a:lnTo>
                <a:lnTo>
                  <a:pt x="319" y="702"/>
                </a:lnTo>
                <a:lnTo>
                  <a:pt x="317" y="702"/>
                </a:lnTo>
                <a:lnTo>
                  <a:pt x="317" y="701"/>
                </a:lnTo>
                <a:lnTo>
                  <a:pt x="315" y="701"/>
                </a:lnTo>
                <a:lnTo>
                  <a:pt x="315" y="699"/>
                </a:lnTo>
                <a:lnTo>
                  <a:pt x="313" y="699"/>
                </a:lnTo>
                <a:lnTo>
                  <a:pt x="313" y="697"/>
                </a:lnTo>
                <a:lnTo>
                  <a:pt x="311" y="697"/>
                </a:lnTo>
                <a:lnTo>
                  <a:pt x="311" y="695"/>
                </a:lnTo>
                <a:lnTo>
                  <a:pt x="309" y="695"/>
                </a:lnTo>
                <a:lnTo>
                  <a:pt x="307" y="695"/>
                </a:lnTo>
                <a:lnTo>
                  <a:pt x="307" y="693"/>
                </a:lnTo>
                <a:lnTo>
                  <a:pt x="306" y="693"/>
                </a:lnTo>
                <a:lnTo>
                  <a:pt x="306" y="691"/>
                </a:lnTo>
                <a:lnTo>
                  <a:pt x="306" y="689"/>
                </a:lnTo>
                <a:lnTo>
                  <a:pt x="304" y="689"/>
                </a:lnTo>
                <a:lnTo>
                  <a:pt x="304" y="687"/>
                </a:lnTo>
                <a:lnTo>
                  <a:pt x="302" y="687"/>
                </a:lnTo>
                <a:lnTo>
                  <a:pt x="300" y="687"/>
                </a:lnTo>
                <a:lnTo>
                  <a:pt x="300" y="685"/>
                </a:lnTo>
                <a:lnTo>
                  <a:pt x="298" y="685"/>
                </a:lnTo>
                <a:lnTo>
                  <a:pt x="296" y="685"/>
                </a:lnTo>
                <a:lnTo>
                  <a:pt x="296" y="683"/>
                </a:lnTo>
                <a:lnTo>
                  <a:pt x="294" y="683"/>
                </a:lnTo>
                <a:lnTo>
                  <a:pt x="294" y="681"/>
                </a:lnTo>
                <a:lnTo>
                  <a:pt x="292" y="681"/>
                </a:lnTo>
                <a:lnTo>
                  <a:pt x="290" y="681"/>
                </a:lnTo>
                <a:lnTo>
                  <a:pt x="290" y="679"/>
                </a:lnTo>
                <a:lnTo>
                  <a:pt x="288" y="679"/>
                </a:lnTo>
                <a:lnTo>
                  <a:pt x="286" y="679"/>
                </a:lnTo>
                <a:lnTo>
                  <a:pt x="286" y="678"/>
                </a:lnTo>
                <a:lnTo>
                  <a:pt x="284" y="678"/>
                </a:lnTo>
                <a:lnTo>
                  <a:pt x="283" y="678"/>
                </a:lnTo>
                <a:lnTo>
                  <a:pt x="283" y="676"/>
                </a:lnTo>
                <a:lnTo>
                  <a:pt x="281" y="676"/>
                </a:lnTo>
                <a:lnTo>
                  <a:pt x="281" y="674"/>
                </a:lnTo>
                <a:lnTo>
                  <a:pt x="279" y="674"/>
                </a:lnTo>
                <a:lnTo>
                  <a:pt x="279" y="672"/>
                </a:lnTo>
                <a:lnTo>
                  <a:pt x="277" y="670"/>
                </a:lnTo>
                <a:lnTo>
                  <a:pt x="277" y="668"/>
                </a:lnTo>
                <a:lnTo>
                  <a:pt x="273" y="666"/>
                </a:lnTo>
                <a:lnTo>
                  <a:pt x="271" y="664"/>
                </a:lnTo>
                <a:lnTo>
                  <a:pt x="267" y="660"/>
                </a:lnTo>
                <a:lnTo>
                  <a:pt x="263" y="658"/>
                </a:lnTo>
                <a:lnTo>
                  <a:pt x="261" y="656"/>
                </a:lnTo>
                <a:lnTo>
                  <a:pt x="260" y="654"/>
                </a:lnTo>
                <a:lnTo>
                  <a:pt x="260" y="653"/>
                </a:lnTo>
                <a:lnTo>
                  <a:pt x="258" y="653"/>
                </a:lnTo>
                <a:lnTo>
                  <a:pt x="256" y="651"/>
                </a:lnTo>
                <a:lnTo>
                  <a:pt x="256" y="649"/>
                </a:lnTo>
                <a:lnTo>
                  <a:pt x="256" y="647"/>
                </a:lnTo>
                <a:lnTo>
                  <a:pt x="258" y="645"/>
                </a:lnTo>
                <a:lnTo>
                  <a:pt x="260" y="643"/>
                </a:lnTo>
                <a:lnTo>
                  <a:pt x="261" y="645"/>
                </a:lnTo>
                <a:lnTo>
                  <a:pt x="263" y="647"/>
                </a:lnTo>
                <a:lnTo>
                  <a:pt x="265" y="645"/>
                </a:lnTo>
                <a:lnTo>
                  <a:pt x="265" y="643"/>
                </a:lnTo>
                <a:lnTo>
                  <a:pt x="263" y="643"/>
                </a:lnTo>
                <a:lnTo>
                  <a:pt x="263" y="641"/>
                </a:lnTo>
                <a:lnTo>
                  <a:pt x="265" y="639"/>
                </a:lnTo>
                <a:lnTo>
                  <a:pt x="263" y="639"/>
                </a:lnTo>
                <a:lnTo>
                  <a:pt x="261" y="637"/>
                </a:lnTo>
                <a:lnTo>
                  <a:pt x="261" y="635"/>
                </a:lnTo>
                <a:lnTo>
                  <a:pt x="261" y="633"/>
                </a:lnTo>
                <a:lnTo>
                  <a:pt x="260" y="631"/>
                </a:lnTo>
                <a:lnTo>
                  <a:pt x="260" y="630"/>
                </a:lnTo>
                <a:lnTo>
                  <a:pt x="260" y="628"/>
                </a:lnTo>
                <a:lnTo>
                  <a:pt x="258" y="622"/>
                </a:lnTo>
                <a:lnTo>
                  <a:pt x="256" y="622"/>
                </a:lnTo>
                <a:lnTo>
                  <a:pt x="254" y="622"/>
                </a:lnTo>
                <a:lnTo>
                  <a:pt x="252" y="622"/>
                </a:lnTo>
                <a:lnTo>
                  <a:pt x="250" y="622"/>
                </a:lnTo>
                <a:lnTo>
                  <a:pt x="250" y="620"/>
                </a:lnTo>
                <a:lnTo>
                  <a:pt x="248" y="618"/>
                </a:lnTo>
                <a:lnTo>
                  <a:pt x="246" y="616"/>
                </a:lnTo>
                <a:lnTo>
                  <a:pt x="244" y="614"/>
                </a:lnTo>
                <a:lnTo>
                  <a:pt x="244" y="612"/>
                </a:lnTo>
                <a:lnTo>
                  <a:pt x="240" y="606"/>
                </a:lnTo>
                <a:lnTo>
                  <a:pt x="240" y="605"/>
                </a:lnTo>
                <a:lnTo>
                  <a:pt x="240" y="603"/>
                </a:lnTo>
                <a:lnTo>
                  <a:pt x="240" y="601"/>
                </a:lnTo>
                <a:lnTo>
                  <a:pt x="238" y="601"/>
                </a:lnTo>
                <a:lnTo>
                  <a:pt x="236" y="601"/>
                </a:lnTo>
                <a:lnTo>
                  <a:pt x="236" y="599"/>
                </a:lnTo>
                <a:lnTo>
                  <a:pt x="235" y="599"/>
                </a:lnTo>
                <a:lnTo>
                  <a:pt x="233" y="599"/>
                </a:lnTo>
                <a:lnTo>
                  <a:pt x="233" y="597"/>
                </a:lnTo>
                <a:lnTo>
                  <a:pt x="231" y="597"/>
                </a:lnTo>
                <a:lnTo>
                  <a:pt x="231" y="595"/>
                </a:lnTo>
                <a:lnTo>
                  <a:pt x="229" y="595"/>
                </a:lnTo>
                <a:lnTo>
                  <a:pt x="229" y="593"/>
                </a:lnTo>
                <a:lnTo>
                  <a:pt x="227" y="593"/>
                </a:lnTo>
                <a:lnTo>
                  <a:pt x="227" y="591"/>
                </a:lnTo>
                <a:lnTo>
                  <a:pt x="227" y="589"/>
                </a:lnTo>
                <a:lnTo>
                  <a:pt x="225" y="589"/>
                </a:lnTo>
                <a:lnTo>
                  <a:pt x="225" y="587"/>
                </a:lnTo>
                <a:lnTo>
                  <a:pt x="223" y="587"/>
                </a:lnTo>
                <a:lnTo>
                  <a:pt x="223" y="585"/>
                </a:lnTo>
                <a:lnTo>
                  <a:pt x="221" y="585"/>
                </a:lnTo>
                <a:lnTo>
                  <a:pt x="219" y="583"/>
                </a:lnTo>
                <a:lnTo>
                  <a:pt x="219" y="582"/>
                </a:lnTo>
                <a:lnTo>
                  <a:pt x="217" y="582"/>
                </a:lnTo>
                <a:lnTo>
                  <a:pt x="217" y="580"/>
                </a:lnTo>
                <a:lnTo>
                  <a:pt x="215" y="580"/>
                </a:lnTo>
                <a:lnTo>
                  <a:pt x="215" y="578"/>
                </a:lnTo>
                <a:lnTo>
                  <a:pt x="215" y="576"/>
                </a:lnTo>
                <a:lnTo>
                  <a:pt x="213" y="576"/>
                </a:lnTo>
                <a:lnTo>
                  <a:pt x="213" y="574"/>
                </a:lnTo>
                <a:lnTo>
                  <a:pt x="213" y="572"/>
                </a:lnTo>
                <a:lnTo>
                  <a:pt x="212" y="572"/>
                </a:lnTo>
                <a:lnTo>
                  <a:pt x="212" y="570"/>
                </a:lnTo>
                <a:lnTo>
                  <a:pt x="212" y="568"/>
                </a:lnTo>
                <a:lnTo>
                  <a:pt x="212" y="566"/>
                </a:lnTo>
                <a:lnTo>
                  <a:pt x="212" y="564"/>
                </a:lnTo>
                <a:lnTo>
                  <a:pt x="212" y="562"/>
                </a:lnTo>
                <a:lnTo>
                  <a:pt x="213" y="562"/>
                </a:lnTo>
                <a:lnTo>
                  <a:pt x="212" y="562"/>
                </a:lnTo>
                <a:lnTo>
                  <a:pt x="212" y="560"/>
                </a:lnTo>
                <a:lnTo>
                  <a:pt x="212" y="559"/>
                </a:lnTo>
                <a:lnTo>
                  <a:pt x="212" y="557"/>
                </a:lnTo>
                <a:lnTo>
                  <a:pt x="212" y="555"/>
                </a:lnTo>
                <a:lnTo>
                  <a:pt x="210" y="555"/>
                </a:lnTo>
                <a:lnTo>
                  <a:pt x="210" y="553"/>
                </a:lnTo>
                <a:lnTo>
                  <a:pt x="210" y="551"/>
                </a:lnTo>
                <a:lnTo>
                  <a:pt x="208" y="551"/>
                </a:lnTo>
                <a:lnTo>
                  <a:pt x="208" y="549"/>
                </a:lnTo>
                <a:lnTo>
                  <a:pt x="208" y="547"/>
                </a:lnTo>
                <a:lnTo>
                  <a:pt x="208" y="545"/>
                </a:lnTo>
                <a:lnTo>
                  <a:pt x="206" y="545"/>
                </a:lnTo>
                <a:lnTo>
                  <a:pt x="206" y="543"/>
                </a:lnTo>
                <a:lnTo>
                  <a:pt x="206" y="541"/>
                </a:lnTo>
                <a:lnTo>
                  <a:pt x="206" y="539"/>
                </a:lnTo>
                <a:lnTo>
                  <a:pt x="204" y="539"/>
                </a:lnTo>
                <a:lnTo>
                  <a:pt x="204" y="537"/>
                </a:lnTo>
                <a:lnTo>
                  <a:pt x="204" y="535"/>
                </a:lnTo>
                <a:lnTo>
                  <a:pt x="204" y="534"/>
                </a:lnTo>
                <a:lnTo>
                  <a:pt x="202" y="534"/>
                </a:lnTo>
                <a:lnTo>
                  <a:pt x="202" y="532"/>
                </a:lnTo>
                <a:lnTo>
                  <a:pt x="202" y="530"/>
                </a:lnTo>
                <a:lnTo>
                  <a:pt x="202" y="528"/>
                </a:lnTo>
                <a:lnTo>
                  <a:pt x="202" y="526"/>
                </a:lnTo>
                <a:lnTo>
                  <a:pt x="202" y="524"/>
                </a:lnTo>
                <a:lnTo>
                  <a:pt x="202" y="522"/>
                </a:lnTo>
                <a:lnTo>
                  <a:pt x="202" y="520"/>
                </a:lnTo>
                <a:lnTo>
                  <a:pt x="200" y="520"/>
                </a:lnTo>
                <a:lnTo>
                  <a:pt x="200" y="518"/>
                </a:lnTo>
                <a:lnTo>
                  <a:pt x="200" y="516"/>
                </a:lnTo>
                <a:lnTo>
                  <a:pt x="200" y="514"/>
                </a:lnTo>
                <a:lnTo>
                  <a:pt x="200" y="512"/>
                </a:lnTo>
                <a:lnTo>
                  <a:pt x="200" y="511"/>
                </a:lnTo>
                <a:lnTo>
                  <a:pt x="200" y="509"/>
                </a:lnTo>
                <a:lnTo>
                  <a:pt x="198" y="509"/>
                </a:lnTo>
                <a:lnTo>
                  <a:pt x="198" y="507"/>
                </a:lnTo>
                <a:lnTo>
                  <a:pt x="198" y="505"/>
                </a:lnTo>
                <a:lnTo>
                  <a:pt x="198" y="503"/>
                </a:lnTo>
                <a:lnTo>
                  <a:pt x="198" y="501"/>
                </a:lnTo>
                <a:lnTo>
                  <a:pt x="198" y="499"/>
                </a:lnTo>
                <a:lnTo>
                  <a:pt x="196" y="499"/>
                </a:lnTo>
                <a:lnTo>
                  <a:pt x="196" y="497"/>
                </a:lnTo>
                <a:lnTo>
                  <a:pt x="196" y="495"/>
                </a:lnTo>
                <a:lnTo>
                  <a:pt x="196" y="493"/>
                </a:lnTo>
                <a:lnTo>
                  <a:pt x="196" y="491"/>
                </a:lnTo>
                <a:lnTo>
                  <a:pt x="194" y="491"/>
                </a:lnTo>
                <a:lnTo>
                  <a:pt x="194" y="489"/>
                </a:lnTo>
                <a:lnTo>
                  <a:pt x="194" y="487"/>
                </a:lnTo>
                <a:lnTo>
                  <a:pt x="194" y="486"/>
                </a:lnTo>
                <a:lnTo>
                  <a:pt x="194" y="484"/>
                </a:lnTo>
                <a:lnTo>
                  <a:pt x="194" y="482"/>
                </a:lnTo>
                <a:lnTo>
                  <a:pt x="192" y="482"/>
                </a:lnTo>
                <a:lnTo>
                  <a:pt x="192" y="480"/>
                </a:lnTo>
                <a:lnTo>
                  <a:pt x="192" y="478"/>
                </a:lnTo>
                <a:lnTo>
                  <a:pt x="192" y="476"/>
                </a:lnTo>
                <a:lnTo>
                  <a:pt x="192" y="474"/>
                </a:lnTo>
                <a:lnTo>
                  <a:pt x="192" y="472"/>
                </a:lnTo>
                <a:lnTo>
                  <a:pt x="190" y="472"/>
                </a:lnTo>
                <a:lnTo>
                  <a:pt x="190" y="470"/>
                </a:lnTo>
                <a:lnTo>
                  <a:pt x="190" y="468"/>
                </a:lnTo>
                <a:lnTo>
                  <a:pt x="189" y="468"/>
                </a:lnTo>
                <a:lnTo>
                  <a:pt x="189" y="466"/>
                </a:lnTo>
                <a:lnTo>
                  <a:pt x="189" y="464"/>
                </a:lnTo>
                <a:lnTo>
                  <a:pt x="187" y="464"/>
                </a:lnTo>
                <a:lnTo>
                  <a:pt x="187" y="463"/>
                </a:lnTo>
                <a:lnTo>
                  <a:pt x="185" y="463"/>
                </a:lnTo>
                <a:lnTo>
                  <a:pt x="185" y="461"/>
                </a:lnTo>
                <a:lnTo>
                  <a:pt x="185" y="459"/>
                </a:lnTo>
                <a:lnTo>
                  <a:pt x="183" y="459"/>
                </a:lnTo>
                <a:lnTo>
                  <a:pt x="183" y="457"/>
                </a:lnTo>
                <a:lnTo>
                  <a:pt x="183" y="455"/>
                </a:lnTo>
                <a:lnTo>
                  <a:pt x="183" y="453"/>
                </a:lnTo>
                <a:lnTo>
                  <a:pt x="181" y="453"/>
                </a:lnTo>
                <a:lnTo>
                  <a:pt x="181" y="451"/>
                </a:lnTo>
                <a:lnTo>
                  <a:pt x="181" y="449"/>
                </a:lnTo>
                <a:lnTo>
                  <a:pt x="181" y="447"/>
                </a:lnTo>
                <a:lnTo>
                  <a:pt x="179" y="447"/>
                </a:lnTo>
                <a:lnTo>
                  <a:pt x="179" y="445"/>
                </a:lnTo>
                <a:lnTo>
                  <a:pt x="179" y="443"/>
                </a:lnTo>
                <a:lnTo>
                  <a:pt x="177" y="443"/>
                </a:lnTo>
                <a:lnTo>
                  <a:pt x="177" y="441"/>
                </a:lnTo>
                <a:lnTo>
                  <a:pt x="175" y="441"/>
                </a:lnTo>
                <a:lnTo>
                  <a:pt x="175" y="439"/>
                </a:lnTo>
                <a:lnTo>
                  <a:pt x="173" y="439"/>
                </a:lnTo>
                <a:lnTo>
                  <a:pt x="173" y="438"/>
                </a:lnTo>
                <a:lnTo>
                  <a:pt x="171" y="438"/>
                </a:lnTo>
                <a:lnTo>
                  <a:pt x="171" y="436"/>
                </a:lnTo>
                <a:lnTo>
                  <a:pt x="169" y="436"/>
                </a:lnTo>
                <a:lnTo>
                  <a:pt x="169" y="434"/>
                </a:lnTo>
                <a:lnTo>
                  <a:pt x="167" y="432"/>
                </a:lnTo>
                <a:lnTo>
                  <a:pt x="167" y="430"/>
                </a:lnTo>
                <a:lnTo>
                  <a:pt x="169" y="430"/>
                </a:lnTo>
                <a:lnTo>
                  <a:pt x="169" y="428"/>
                </a:lnTo>
                <a:lnTo>
                  <a:pt x="171" y="428"/>
                </a:lnTo>
                <a:lnTo>
                  <a:pt x="171" y="426"/>
                </a:lnTo>
                <a:lnTo>
                  <a:pt x="171" y="424"/>
                </a:lnTo>
                <a:lnTo>
                  <a:pt x="169" y="424"/>
                </a:lnTo>
                <a:lnTo>
                  <a:pt x="169" y="422"/>
                </a:lnTo>
                <a:lnTo>
                  <a:pt x="169" y="420"/>
                </a:lnTo>
                <a:lnTo>
                  <a:pt x="167" y="420"/>
                </a:lnTo>
                <a:lnTo>
                  <a:pt x="167" y="418"/>
                </a:lnTo>
                <a:lnTo>
                  <a:pt x="165" y="418"/>
                </a:lnTo>
                <a:lnTo>
                  <a:pt x="164" y="416"/>
                </a:lnTo>
                <a:lnTo>
                  <a:pt x="162" y="416"/>
                </a:lnTo>
                <a:lnTo>
                  <a:pt x="162" y="415"/>
                </a:lnTo>
                <a:lnTo>
                  <a:pt x="160" y="415"/>
                </a:lnTo>
                <a:lnTo>
                  <a:pt x="160" y="413"/>
                </a:lnTo>
                <a:lnTo>
                  <a:pt x="160" y="411"/>
                </a:lnTo>
                <a:lnTo>
                  <a:pt x="158" y="411"/>
                </a:lnTo>
                <a:lnTo>
                  <a:pt x="158" y="409"/>
                </a:lnTo>
                <a:lnTo>
                  <a:pt x="156" y="409"/>
                </a:lnTo>
                <a:lnTo>
                  <a:pt x="156" y="407"/>
                </a:lnTo>
                <a:lnTo>
                  <a:pt x="154" y="405"/>
                </a:lnTo>
                <a:lnTo>
                  <a:pt x="154" y="403"/>
                </a:lnTo>
                <a:lnTo>
                  <a:pt x="152" y="403"/>
                </a:lnTo>
                <a:lnTo>
                  <a:pt x="152" y="401"/>
                </a:lnTo>
                <a:lnTo>
                  <a:pt x="150" y="401"/>
                </a:lnTo>
                <a:lnTo>
                  <a:pt x="150" y="399"/>
                </a:lnTo>
                <a:lnTo>
                  <a:pt x="150" y="397"/>
                </a:lnTo>
                <a:lnTo>
                  <a:pt x="148" y="397"/>
                </a:lnTo>
                <a:lnTo>
                  <a:pt x="148" y="395"/>
                </a:lnTo>
                <a:lnTo>
                  <a:pt x="146" y="393"/>
                </a:lnTo>
                <a:lnTo>
                  <a:pt x="146" y="391"/>
                </a:lnTo>
                <a:lnTo>
                  <a:pt x="144" y="391"/>
                </a:lnTo>
                <a:lnTo>
                  <a:pt x="144" y="390"/>
                </a:lnTo>
                <a:lnTo>
                  <a:pt x="144" y="388"/>
                </a:lnTo>
                <a:lnTo>
                  <a:pt x="142" y="388"/>
                </a:lnTo>
                <a:lnTo>
                  <a:pt x="142" y="386"/>
                </a:lnTo>
                <a:lnTo>
                  <a:pt x="142" y="384"/>
                </a:lnTo>
                <a:lnTo>
                  <a:pt x="142" y="382"/>
                </a:lnTo>
                <a:lnTo>
                  <a:pt x="141" y="382"/>
                </a:lnTo>
                <a:lnTo>
                  <a:pt x="141" y="380"/>
                </a:lnTo>
                <a:lnTo>
                  <a:pt x="141" y="378"/>
                </a:lnTo>
                <a:lnTo>
                  <a:pt x="141" y="376"/>
                </a:lnTo>
                <a:lnTo>
                  <a:pt x="139" y="376"/>
                </a:lnTo>
                <a:lnTo>
                  <a:pt x="139" y="374"/>
                </a:lnTo>
                <a:lnTo>
                  <a:pt x="137" y="374"/>
                </a:lnTo>
                <a:lnTo>
                  <a:pt x="137" y="372"/>
                </a:lnTo>
                <a:lnTo>
                  <a:pt x="135" y="372"/>
                </a:lnTo>
                <a:lnTo>
                  <a:pt x="135" y="370"/>
                </a:lnTo>
                <a:lnTo>
                  <a:pt x="133" y="370"/>
                </a:lnTo>
                <a:lnTo>
                  <a:pt x="133" y="368"/>
                </a:lnTo>
                <a:lnTo>
                  <a:pt x="133" y="367"/>
                </a:lnTo>
                <a:lnTo>
                  <a:pt x="131" y="367"/>
                </a:lnTo>
                <a:lnTo>
                  <a:pt x="129" y="367"/>
                </a:lnTo>
                <a:lnTo>
                  <a:pt x="129" y="365"/>
                </a:lnTo>
                <a:lnTo>
                  <a:pt x="127" y="365"/>
                </a:lnTo>
                <a:lnTo>
                  <a:pt x="127" y="363"/>
                </a:lnTo>
                <a:lnTo>
                  <a:pt x="125" y="363"/>
                </a:lnTo>
                <a:lnTo>
                  <a:pt x="125" y="365"/>
                </a:lnTo>
                <a:lnTo>
                  <a:pt x="123" y="365"/>
                </a:lnTo>
                <a:lnTo>
                  <a:pt x="123" y="363"/>
                </a:lnTo>
                <a:lnTo>
                  <a:pt x="123" y="361"/>
                </a:lnTo>
                <a:lnTo>
                  <a:pt x="123" y="363"/>
                </a:lnTo>
                <a:lnTo>
                  <a:pt x="123" y="361"/>
                </a:lnTo>
                <a:lnTo>
                  <a:pt x="121" y="361"/>
                </a:lnTo>
                <a:lnTo>
                  <a:pt x="119" y="363"/>
                </a:lnTo>
                <a:lnTo>
                  <a:pt x="119" y="361"/>
                </a:lnTo>
                <a:lnTo>
                  <a:pt x="118" y="361"/>
                </a:lnTo>
                <a:lnTo>
                  <a:pt x="118" y="359"/>
                </a:lnTo>
                <a:lnTo>
                  <a:pt x="116" y="359"/>
                </a:lnTo>
                <a:lnTo>
                  <a:pt x="116" y="361"/>
                </a:lnTo>
                <a:lnTo>
                  <a:pt x="114" y="361"/>
                </a:lnTo>
                <a:lnTo>
                  <a:pt x="112" y="361"/>
                </a:lnTo>
                <a:lnTo>
                  <a:pt x="110" y="361"/>
                </a:lnTo>
                <a:lnTo>
                  <a:pt x="108" y="359"/>
                </a:lnTo>
                <a:lnTo>
                  <a:pt x="108" y="361"/>
                </a:lnTo>
                <a:lnTo>
                  <a:pt x="106" y="361"/>
                </a:lnTo>
                <a:lnTo>
                  <a:pt x="106" y="359"/>
                </a:lnTo>
                <a:lnTo>
                  <a:pt x="104" y="359"/>
                </a:lnTo>
                <a:lnTo>
                  <a:pt x="104" y="357"/>
                </a:lnTo>
                <a:lnTo>
                  <a:pt x="102" y="357"/>
                </a:lnTo>
                <a:lnTo>
                  <a:pt x="102" y="355"/>
                </a:lnTo>
                <a:lnTo>
                  <a:pt x="100" y="355"/>
                </a:lnTo>
                <a:lnTo>
                  <a:pt x="100" y="353"/>
                </a:lnTo>
                <a:lnTo>
                  <a:pt x="98" y="353"/>
                </a:lnTo>
                <a:lnTo>
                  <a:pt x="98" y="351"/>
                </a:lnTo>
                <a:lnTo>
                  <a:pt x="98" y="349"/>
                </a:lnTo>
                <a:lnTo>
                  <a:pt x="96" y="349"/>
                </a:lnTo>
                <a:lnTo>
                  <a:pt x="96" y="347"/>
                </a:lnTo>
                <a:lnTo>
                  <a:pt x="96" y="345"/>
                </a:lnTo>
                <a:lnTo>
                  <a:pt x="96" y="343"/>
                </a:lnTo>
                <a:lnTo>
                  <a:pt x="94" y="342"/>
                </a:lnTo>
                <a:lnTo>
                  <a:pt x="93" y="340"/>
                </a:lnTo>
                <a:lnTo>
                  <a:pt x="93" y="338"/>
                </a:lnTo>
                <a:lnTo>
                  <a:pt x="94" y="336"/>
                </a:lnTo>
                <a:lnTo>
                  <a:pt x="94" y="334"/>
                </a:lnTo>
                <a:lnTo>
                  <a:pt x="94" y="332"/>
                </a:lnTo>
                <a:lnTo>
                  <a:pt x="96" y="332"/>
                </a:lnTo>
                <a:lnTo>
                  <a:pt x="96" y="330"/>
                </a:lnTo>
                <a:lnTo>
                  <a:pt x="98" y="330"/>
                </a:lnTo>
                <a:lnTo>
                  <a:pt x="98" y="328"/>
                </a:lnTo>
                <a:lnTo>
                  <a:pt x="98" y="326"/>
                </a:lnTo>
                <a:lnTo>
                  <a:pt x="98" y="324"/>
                </a:lnTo>
                <a:lnTo>
                  <a:pt x="96" y="324"/>
                </a:lnTo>
                <a:lnTo>
                  <a:pt x="96" y="322"/>
                </a:lnTo>
                <a:lnTo>
                  <a:pt x="94" y="322"/>
                </a:lnTo>
                <a:lnTo>
                  <a:pt x="94" y="320"/>
                </a:lnTo>
                <a:lnTo>
                  <a:pt x="93" y="320"/>
                </a:lnTo>
                <a:lnTo>
                  <a:pt x="91" y="320"/>
                </a:lnTo>
                <a:lnTo>
                  <a:pt x="89" y="320"/>
                </a:lnTo>
                <a:lnTo>
                  <a:pt x="87" y="320"/>
                </a:lnTo>
                <a:lnTo>
                  <a:pt x="85" y="320"/>
                </a:lnTo>
                <a:lnTo>
                  <a:pt x="85" y="319"/>
                </a:lnTo>
                <a:lnTo>
                  <a:pt x="83" y="319"/>
                </a:lnTo>
                <a:lnTo>
                  <a:pt x="81" y="319"/>
                </a:lnTo>
                <a:lnTo>
                  <a:pt x="79" y="319"/>
                </a:lnTo>
                <a:lnTo>
                  <a:pt x="77" y="319"/>
                </a:lnTo>
                <a:lnTo>
                  <a:pt x="77" y="317"/>
                </a:lnTo>
                <a:lnTo>
                  <a:pt x="75" y="317"/>
                </a:lnTo>
                <a:lnTo>
                  <a:pt x="73" y="317"/>
                </a:lnTo>
                <a:lnTo>
                  <a:pt x="73" y="315"/>
                </a:lnTo>
                <a:lnTo>
                  <a:pt x="71" y="315"/>
                </a:lnTo>
                <a:lnTo>
                  <a:pt x="70" y="313"/>
                </a:lnTo>
                <a:lnTo>
                  <a:pt x="66" y="313"/>
                </a:lnTo>
                <a:lnTo>
                  <a:pt x="62" y="311"/>
                </a:lnTo>
                <a:lnTo>
                  <a:pt x="60" y="309"/>
                </a:lnTo>
                <a:lnTo>
                  <a:pt x="58" y="309"/>
                </a:lnTo>
                <a:lnTo>
                  <a:pt x="58" y="307"/>
                </a:lnTo>
                <a:lnTo>
                  <a:pt x="56" y="307"/>
                </a:lnTo>
                <a:lnTo>
                  <a:pt x="54" y="307"/>
                </a:lnTo>
                <a:lnTo>
                  <a:pt x="52" y="307"/>
                </a:lnTo>
                <a:lnTo>
                  <a:pt x="50" y="307"/>
                </a:lnTo>
                <a:lnTo>
                  <a:pt x="48" y="307"/>
                </a:lnTo>
                <a:lnTo>
                  <a:pt x="47" y="307"/>
                </a:lnTo>
                <a:lnTo>
                  <a:pt x="45" y="307"/>
                </a:lnTo>
                <a:lnTo>
                  <a:pt x="43" y="307"/>
                </a:lnTo>
                <a:lnTo>
                  <a:pt x="41" y="307"/>
                </a:lnTo>
                <a:lnTo>
                  <a:pt x="39" y="307"/>
                </a:lnTo>
                <a:lnTo>
                  <a:pt x="37" y="307"/>
                </a:lnTo>
                <a:lnTo>
                  <a:pt x="35" y="307"/>
                </a:lnTo>
                <a:lnTo>
                  <a:pt x="33" y="307"/>
                </a:lnTo>
                <a:lnTo>
                  <a:pt x="31" y="307"/>
                </a:lnTo>
                <a:lnTo>
                  <a:pt x="29" y="307"/>
                </a:lnTo>
                <a:lnTo>
                  <a:pt x="27" y="307"/>
                </a:lnTo>
                <a:lnTo>
                  <a:pt x="25" y="307"/>
                </a:lnTo>
                <a:lnTo>
                  <a:pt x="23" y="307"/>
                </a:lnTo>
                <a:lnTo>
                  <a:pt x="22" y="307"/>
                </a:lnTo>
                <a:lnTo>
                  <a:pt x="20" y="305"/>
                </a:lnTo>
                <a:lnTo>
                  <a:pt x="18" y="305"/>
                </a:lnTo>
                <a:lnTo>
                  <a:pt x="16" y="305"/>
                </a:lnTo>
                <a:lnTo>
                  <a:pt x="14" y="305"/>
                </a:lnTo>
                <a:lnTo>
                  <a:pt x="12" y="305"/>
                </a:lnTo>
                <a:lnTo>
                  <a:pt x="12" y="303"/>
                </a:lnTo>
                <a:lnTo>
                  <a:pt x="10" y="303"/>
                </a:lnTo>
                <a:lnTo>
                  <a:pt x="8" y="303"/>
                </a:lnTo>
                <a:lnTo>
                  <a:pt x="8" y="301"/>
                </a:lnTo>
                <a:lnTo>
                  <a:pt x="6" y="301"/>
                </a:lnTo>
                <a:lnTo>
                  <a:pt x="6" y="299"/>
                </a:lnTo>
                <a:lnTo>
                  <a:pt x="4" y="299"/>
                </a:lnTo>
                <a:lnTo>
                  <a:pt x="4" y="297"/>
                </a:lnTo>
                <a:lnTo>
                  <a:pt x="6" y="297"/>
                </a:lnTo>
                <a:lnTo>
                  <a:pt x="8" y="297"/>
                </a:lnTo>
                <a:lnTo>
                  <a:pt x="8" y="295"/>
                </a:lnTo>
                <a:lnTo>
                  <a:pt x="8" y="297"/>
                </a:lnTo>
                <a:lnTo>
                  <a:pt x="8" y="295"/>
                </a:lnTo>
                <a:lnTo>
                  <a:pt x="8" y="294"/>
                </a:lnTo>
                <a:lnTo>
                  <a:pt x="10" y="294"/>
                </a:lnTo>
                <a:lnTo>
                  <a:pt x="10" y="292"/>
                </a:lnTo>
                <a:lnTo>
                  <a:pt x="10" y="294"/>
                </a:lnTo>
                <a:lnTo>
                  <a:pt x="10" y="292"/>
                </a:lnTo>
                <a:lnTo>
                  <a:pt x="10" y="294"/>
                </a:lnTo>
                <a:lnTo>
                  <a:pt x="12" y="294"/>
                </a:lnTo>
                <a:lnTo>
                  <a:pt x="12" y="292"/>
                </a:lnTo>
                <a:lnTo>
                  <a:pt x="14" y="292"/>
                </a:lnTo>
                <a:lnTo>
                  <a:pt x="16" y="292"/>
                </a:lnTo>
                <a:lnTo>
                  <a:pt x="14" y="290"/>
                </a:lnTo>
                <a:lnTo>
                  <a:pt x="12" y="290"/>
                </a:lnTo>
                <a:lnTo>
                  <a:pt x="12" y="288"/>
                </a:lnTo>
                <a:lnTo>
                  <a:pt x="10" y="288"/>
                </a:lnTo>
                <a:lnTo>
                  <a:pt x="10" y="286"/>
                </a:lnTo>
                <a:lnTo>
                  <a:pt x="8" y="286"/>
                </a:lnTo>
                <a:lnTo>
                  <a:pt x="8" y="284"/>
                </a:lnTo>
                <a:lnTo>
                  <a:pt x="6" y="282"/>
                </a:lnTo>
                <a:lnTo>
                  <a:pt x="6" y="280"/>
                </a:lnTo>
                <a:lnTo>
                  <a:pt x="4" y="280"/>
                </a:lnTo>
                <a:lnTo>
                  <a:pt x="2" y="280"/>
                </a:lnTo>
                <a:lnTo>
                  <a:pt x="2" y="278"/>
                </a:lnTo>
                <a:lnTo>
                  <a:pt x="0" y="278"/>
                </a:lnTo>
                <a:lnTo>
                  <a:pt x="0" y="276"/>
                </a:lnTo>
                <a:lnTo>
                  <a:pt x="2" y="276"/>
                </a:lnTo>
                <a:lnTo>
                  <a:pt x="2" y="274"/>
                </a:lnTo>
                <a:lnTo>
                  <a:pt x="4" y="274"/>
                </a:lnTo>
                <a:lnTo>
                  <a:pt x="6" y="274"/>
                </a:lnTo>
                <a:lnTo>
                  <a:pt x="6" y="272"/>
                </a:lnTo>
                <a:lnTo>
                  <a:pt x="6" y="274"/>
                </a:lnTo>
                <a:lnTo>
                  <a:pt x="8" y="274"/>
                </a:lnTo>
                <a:lnTo>
                  <a:pt x="8" y="272"/>
                </a:lnTo>
                <a:lnTo>
                  <a:pt x="10" y="272"/>
                </a:lnTo>
                <a:lnTo>
                  <a:pt x="10" y="271"/>
                </a:lnTo>
                <a:lnTo>
                  <a:pt x="12" y="271"/>
                </a:lnTo>
                <a:lnTo>
                  <a:pt x="14" y="271"/>
                </a:lnTo>
                <a:lnTo>
                  <a:pt x="16" y="271"/>
                </a:lnTo>
                <a:lnTo>
                  <a:pt x="16" y="272"/>
                </a:lnTo>
                <a:lnTo>
                  <a:pt x="16" y="271"/>
                </a:lnTo>
                <a:lnTo>
                  <a:pt x="18" y="271"/>
                </a:lnTo>
                <a:lnTo>
                  <a:pt x="18" y="272"/>
                </a:lnTo>
                <a:lnTo>
                  <a:pt x="20" y="272"/>
                </a:lnTo>
                <a:lnTo>
                  <a:pt x="22" y="271"/>
                </a:lnTo>
                <a:lnTo>
                  <a:pt x="23" y="272"/>
                </a:lnTo>
                <a:lnTo>
                  <a:pt x="25" y="272"/>
                </a:lnTo>
                <a:lnTo>
                  <a:pt x="29" y="274"/>
                </a:lnTo>
                <a:lnTo>
                  <a:pt x="31" y="274"/>
                </a:lnTo>
                <a:lnTo>
                  <a:pt x="33" y="274"/>
                </a:lnTo>
                <a:lnTo>
                  <a:pt x="35" y="274"/>
                </a:lnTo>
                <a:lnTo>
                  <a:pt x="35" y="272"/>
                </a:lnTo>
                <a:lnTo>
                  <a:pt x="35" y="271"/>
                </a:lnTo>
                <a:lnTo>
                  <a:pt x="35" y="269"/>
                </a:lnTo>
                <a:lnTo>
                  <a:pt x="37" y="267"/>
                </a:lnTo>
                <a:lnTo>
                  <a:pt x="39" y="263"/>
                </a:lnTo>
                <a:lnTo>
                  <a:pt x="41" y="259"/>
                </a:lnTo>
                <a:lnTo>
                  <a:pt x="43" y="257"/>
                </a:lnTo>
                <a:lnTo>
                  <a:pt x="45" y="257"/>
                </a:lnTo>
                <a:lnTo>
                  <a:pt x="48" y="255"/>
                </a:lnTo>
                <a:lnTo>
                  <a:pt x="48" y="253"/>
                </a:lnTo>
                <a:lnTo>
                  <a:pt x="48" y="251"/>
                </a:lnTo>
                <a:lnTo>
                  <a:pt x="48" y="249"/>
                </a:lnTo>
                <a:lnTo>
                  <a:pt x="48" y="247"/>
                </a:lnTo>
                <a:lnTo>
                  <a:pt x="50" y="247"/>
                </a:lnTo>
                <a:lnTo>
                  <a:pt x="50" y="246"/>
                </a:lnTo>
                <a:lnTo>
                  <a:pt x="52" y="246"/>
                </a:lnTo>
                <a:lnTo>
                  <a:pt x="52" y="244"/>
                </a:lnTo>
                <a:lnTo>
                  <a:pt x="54" y="244"/>
                </a:lnTo>
                <a:lnTo>
                  <a:pt x="56" y="244"/>
                </a:lnTo>
                <a:lnTo>
                  <a:pt x="56" y="242"/>
                </a:lnTo>
                <a:lnTo>
                  <a:pt x="58" y="242"/>
                </a:lnTo>
                <a:lnTo>
                  <a:pt x="58" y="244"/>
                </a:lnTo>
                <a:lnTo>
                  <a:pt x="58" y="242"/>
                </a:lnTo>
                <a:lnTo>
                  <a:pt x="60" y="242"/>
                </a:lnTo>
                <a:lnTo>
                  <a:pt x="62" y="242"/>
                </a:lnTo>
                <a:lnTo>
                  <a:pt x="64" y="242"/>
                </a:lnTo>
                <a:lnTo>
                  <a:pt x="66" y="242"/>
                </a:lnTo>
                <a:lnTo>
                  <a:pt x="66" y="240"/>
                </a:lnTo>
                <a:lnTo>
                  <a:pt x="68" y="240"/>
                </a:lnTo>
                <a:lnTo>
                  <a:pt x="68" y="238"/>
                </a:lnTo>
                <a:lnTo>
                  <a:pt x="70" y="238"/>
                </a:lnTo>
                <a:lnTo>
                  <a:pt x="70" y="240"/>
                </a:lnTo>
                <a:lnTo>
                  <a:pt x="71" y="240"/>
                </a:lnTo>
                <a:lnTo>
                  <a:pt x="71" y="238"/>
                </a:lnTo>
                <a:lnTo>
                  <a:pt x="71" y="240"/>
                </a:lnTo>
                <a:lnTo>
                  <a:pt x="73" y="240"/>
                </a:lnTo>
                <a:lnTo>
                  <a:pt x="71" y="240"/>
                </a:lnTo>
                <a:lnTo>
                  <a:pt x="73" y="240"/>
                </a:lnTo>
                <a:lnTo>
                  <a:pt x="73" y="242"/>
                </a:lnTo>
                <a:lnTo>
                  <a:pt x="73" y="240"/>
                </a:lnTo>
                <a:lnTo>
                  <a:pt x="75" y="240"/>
                </a:lnTo>
                <a:lnTo>
                  <a:pt x="75" y="238"/>
                </a:lnTo>
                <a:lnTo>
                  <a:pt x="75" y="240"/>
                </a:lnTo>
                <a:lnTo>
                  <a:pt x="77" y="240"/>
                </a:lnTo>
                <a:lnTo>
                  <a:pt x="77" y="238"/>
                </a:lnTo>
                <a:lnTo>
                  <a:pt x="77" y="236"/>
                </a:lnTo>
                <a:lnTo>
                  <a:pt x="79" y="236"/>
                </a:lnTo>
                <a:lnTo>
                  <a:pt x="79" y="238"/>
                </a:lnTo>
                <a:lnTo>
                  <a:pt x="81" y="238"/>
                </a:lnTo>
                <a:lnTo>
                  <a:pt x="83" y="238"/>
                </a:lnTo>
                <a:lnTo>
                  <a:pt x="85" y="238"/>
                </a:lnTo>
                <a:lnTo>
                  <a:pt x="85" y="236"/>
                </a:lnTo>
                <a:lnTo>
                  <a:pt x="85" y="234"/>
                </a:lnTo>
                <a:lnTo>
                  <a:pt x="87" y="234"/>
                </a:lnTo>
                <a:lnTo>
                  <a:pt x="87" y="232"/>
                </a:lnTo>
                <a:lnTo>
                  <a:pt x="89" y="232"/>
                </a:lnTo>
                <a:lnTo>
                  <a:pt x="91" y="232"/>
                </a:lnTo>
                <a:lnTo>
                  <a:pt x="91" y="230"/>
                </a:lnTo>
                <a:lnTo>
                  <a:pt x="93" y="230"/>
                </a:lnTo>
                <a:lnTo>
                  <a:pt x="93" y="228"/>
                </a:lnTo>
                <a:lnTo>
                  <a:pt x="94" y="228"/>
                </a:lnTo>
                <a:lnTo>
                  <a:pt x="96" y="226"/>
                </a:lnTo>
                <a:lnTo>
                  <a:pt x="96" y="224"/>
                </a:lnTo>
                <a:lnTo>
                  <a:pt x="96" y="223"/>
                </a:lnTo>
                <a:lnTo>
                  <a:pt x="94" y="221"/>
                </a:lnTo>
                <a:lnTo>
                  <a:pt x="93" y="219"/>
                </a:lnTo>
                <a:lnTo>
                  <a:pt x="93" y="217"/>
                </a:lnTo>
                <a:lnTo>
                  <a:pt x="93" y="215"/>
                </a:lnTo>
                <a:lnTo>
                  <a:pt x="94" y="213"/>
                </a:lnTo>
                <a:lnTo>
                  <a:pt x="96" y="213"/>
                </a:lnTo>
                <a:lnTo>
                  <a:pt x="98" y="211"/>
                </a:lnTo>
                <a:lnTo>
                  <a:pt x="100" y="211"/>
                </a:lnTo>
                <a:lnTo>
                  <a:pt x="100" y="209"/>
                </a:lnTo>
                <a:lnTo>
                  <a:pt x="98" y="205"/>
                </a:lnTo>
                <a:lnTo>
                  <a:pt x="96" y="203"/>
                </a:lnTo>
                <a:lnTo>
                  <a:pt x="94" y="201"/>
                </a:lnTo>
                <a:lnTo>
                  <a:pt x="94" y="200"/>
                </a:lnTo>
                <a:lnTo>
                  <a:pt x="93" y="200"/>
                </a:lnTo>
                <a:lnTo>
                  <a:pt x="91" y="196"/>
                </a:lnTo>
                <a:lnTo>
                  <a:pt x="89" y="194"/>
                </a:lnTo>
                <a:lnTo>
                  <a:pt x="87" y="190"/>
                </a:lnTo>
                <a:lnTo>
                  <a:pt x="87" y="188"/>
                </a:lnTo>
                <a:lnTo>
                  <a:pt x="85" y="184"/>
                </a:lnTo>
                <a:lnTo>
                  <a:pt x="83" y="184"/>
                </a:lnTo>
                <a:lnTo>
                  <a:pt x="83" y="182"/>
                </a:lnTo>
                <a:lnTo>
                  <a:pt x="81" y="180"/>
                </a:lnTo>
                <a:lnTo>
                  <a:pt x="81" y="178"/>
                </a:lnTo>
                <a:lnTo>
                  <a:pt x="79" y="176"/>
                </a:lnTo>
                <a:lnTo>
                  <a:pt x="79" y="175"/>
                </a:lnTo>
                <a:lnTo>
                  <a:pt x="79" y="173"/>
                </a:lnTo>
                <a:lnTo>
                  <a:pt x="81" y="173"/>
                </a:lnTo>
                <a:lnTo>
                  <a:pt x="81" y="171"/>
                </a:lnTo>
                <a:lnTo>
                  <a:pt x="83" y="171"/>
                </a:lnTo>
                <a:lnTo>
                  <a:pt x="83" y="169"/>
                </a:lnTo>
                <a:lnTo>
                  <a:pt x="83" y="167"/>
                </a:lnTo>
                <a:lnTo>
                  <a:pt x="85" y="167"/>
                </a:lnTo>
                <a:lnTo>
                  <a:pt x="85" y="165"/>
                </a:lnTo>
                <a:lnTo>
                  <a:pt x="87" y="163"/>
                </a:lnTo>
                <a:lnTo>
                  <a:pt x="89" y="163"/>
                </a:lnTo>
                <a:lnTo>
                  <a:pt x="89" y="165"/>
                </a:lnTo>
                <a:lnTo>
                  <a:pt x="91" y="165"/>
                </a:lnTo>
                <a:lnTo>
                  <a:pt x="93" y="167"/>
                </a:lnTo>
                <a:lnTo>
                  <a:pt x="93" y="169"/>
                </a:lnTo>
                <a:lnTo>
                  <a:pt x="94" y="169"/>
                </a:lnTo>
                <a:lnTo>
                  <a:pt x="94" y="171"/>
                </a:lnTo>
                <a:lnTo>
                  <a:pt x="96" y="173"/>
                </a:lnTo>
                <a:lnTo>
                  <a:pt x="100" y="175"/>
                </a:lnTo>
                <a:lnTo>
                  <a:pt x="102" y="175"/>
                </a:lnTo>
                <a:lnTo>
                  <a:pt x="104" y="176"/>
                </a:lnTo>
                <a:lnTo>
                  <a:pt x="108" y="178"/>
                </a:lnTo>
                <a:lnTo>
                  <a:pt x="108" y="180"/>
                </a:lnTo>
                <a:lnTo>
                  <a:pt x="110" y="180"/>
                </a:lnTo>
                <a:lnTo>
                  <a:pt x="110" y="182"/>
                </a:lnTo>
                <a:lnTo>
                  <a:pt x="110" y="184"/>
                </a:lnTo>
                <a:lnTo>
                  <a:pt x="108" y="184"/>
                </a:lnTo>
                <a:lnTo>
                  <a:pt x="110" y="186"/>
                </a:lnTo>
                <a:lnTo>
                  <a:pt x="110" y="188"/>
                </a:lnTo>
                <a:lnTo>
                  <a:pt x="110" y="190"/>
                </a:lnTo>
                <a:lnTo>
                  <a:pt x="112" y="192"/>
                </a:lnTo>
                <a:lnTo>
                  <a:pt x="114" y="194"/>
                </a:lnTo>
                <a:lnTo>
                  <a:pt x="114" y="196"/>
                </a:lnTo>
                <a:lnTo>
                  <a:pt x="116" y="196"/>
                </a:lnTo>
                <a:lnTo>
                  <a:pt x="118" y="196"/>
                </a:lnTo>
                <a:lnTo>
                  <a:pt x="119" y="196"/>
                </a:lnTo>
                <a:lnTo>
                  <a:pt x="121" y="196"/>
                </a:lnTo>
                <a:lnTo>
                  <a:pt x="123" y="196"/>
                </a:lnTo>
                <a:lnTo>
                  <a:pt x="125" y="198"/>
                </a:lnTo>
                <a:lnTo>
                  <a:pt x="127" y="198"/>
                </a:lnTo>
                <a:lnTo>
                  <a:pt x="127" y="200"/>
                </a:lnTo>
                <a:lnTo>
                  <a:pt x="129" y="201"/>
                </a:lnTo>
                <a:lnTo>
                  <a:pt x="131" y="201"/>
                </a:lnTo>
                <a:lnTo>
                  <a:pt x="133" y="201"/>
                </a:lnTo>
                <a:lnTo>
                  <a:pt x="135" y="201"/>
                </a:lnTo>
                <a:lnTo>
                  <a:pt x="137" y="201"/>
                </a:lnTo>
                <a:lnTo>
                  <a:pt x="139" y="201"/>
                </a:lnTo>
                <a:lnTo>
                  <a:pt x="141" y="201"/>
                </a:lnTo>
                <a:lnTo>
                  <a:pt x="142" y="201"/>
                </a:lnTo>
                <a:lnTo>
                  <a:pt x="144" y="201"/>
                </a:lnTo>
                <a:lnTo>
                  <a:pt x="144" y="200"/>
                </a:lnTo>
                <a:lnTo>
                  <a:pt x="146" y="200"/>
                </a:lnTo>
                <a:lnTo>
                  <a:pt x="148" y="201"/>
                </a:lnTo>
                <a:lnTo>
                  <a:pt x="150" y="203"/>
                </a:lnTo>
                <a:lnTo>
                  <a:pt x="150" y="205"/>
                </a:lnTo>
                <a:lnTo>
                  <a:pt x="152" y="207"/>
                </a:lnTo>
                <a:lnTo>
                  <a:pt x="152" y="209"/>
                </a:lnTo>
                <a:lnTo>
                  <a:pt x="152" y="211"/>
                </a:lnTo>
                <a:lnTo>
                  <a:pt x="154" y="213"/>
                </a:lnTo>
                <a:lnTo>
                  <a:pt x="156" y="215"/>
                </a:lnTo>
                <a:lnTo>
                  <a:pt x="158" y="217"/>
                </a:lnTo>
                <a:lnTo>
                  <a:pt x="160" y="217"/>
                </a:lnTo>
                <a:lnTo>
                  <a:pt x="160" y="219"/>
                </a:lnTo>
                <a:lnTo>
                  <a:pt x="162" y="219"/>
                </a:lnTo>
                <a:lnTo>
                  <a:pt x="164" y="219"/>
                </a:lnTo>
                <a:lnTo>
                  <a:pt x="165" y="219"/>
                </a:lnTo>
                <a:lnTo>
                  <a:pt x="165" y="217"/>
                </a:lnTo>
                <a:lnTo>
                  <a:pt x="167" y="217"/>
                </a:lnTo>
                <a:lnTo>
                  <a:pt x="169" y="215"/>
                </a:lnTo>
                <a:lnTo>
                  <a:pt x="171" y="215"/>
                </a:lnTo>
                <a:lnTo>
                  <a:pt x="171" y="213"/>
                </a:lnTo>
                <a:lnTo>
                  <a:pt x="169" y="213"/>
                </a:lnTo>
                <a:lnTo>
                  <a:pt x="169" y="211"/>
                </a:lnTo>
                <a:lnTo>
                  <a:pt x="167" y="211"/>
                </a:lnTo>
                <a:lnTo>
                  <a:pt x="169" y="209"/>
                </a:lnTo>
                <a:lnTo>
                  <a:pt x="169" y="207"/>
                </a:lnTo>
                <a:lnTo>
                  <a:pt x="171" y="207"/>
                </a:lnTo>
                <a:lnTo>
                  <a:pt x="173" y="205"/>
                </a:lnTo>
                <a:lnTo>
                  <a:pt x="175" y="205"/>
                </a:lnTo>
                <a:lnTo>
                  <a:pt x="177" y="205"/>
                </a:lnTo>
                <a:lnTo>
                  <a:pt x="177" y="203"/>
                </a:lnTo>
                <a:lnTo>
                  <a:pt x="179" y="201"/>
                </a:lnTo>
                <a:lnTo>
                  <a:pt x="179" y="200"/>
                </a:lnTo>
                <a:lnTo>
                  <a:pt x="179" y="198"/>
                </a:lnTo>
                <a:lnTo>
                  <a:pt x="179" y="196"/>
                </a:lnTo>
                <a:lnTo>
                  <a:pt x="179" y="192"/>
                </a:lnTo>
                <a:lnTo>
                  <a:pt x="179" y="190"/>
                </a:lnTo>
                <a:lnTo>
                  <a:pt x="179" y="188"/>
                </a:lnTo>
                <a:lnTo>
                  <a:pt x="179" y="186"/>
                </a:lnTo>
                <a:lnTo>
                  <a:pt x="181" y="186"/>
                </a:lnTo>
                <a:lnTo>
                  <a:pt x="181" y="184"/>
                </a:lnTo>
                <a:lnTo>
                  <a:pt x="183" y="182"/>
                </a:lnTo>
                <a:lnTo>
                  <a:pt x="185" y="180"/>
                </a:lnTo>
                <a:lnTo>
                  <a:pt x="185" y="178"/>
                </a:lnTo>
                <a:lnTo>
                  <a:pt x="185" y="176"/>
                </a:lnTo>
                <a:lnTo>
                  <a:pt x="185" y="175"/>
                </a:lnTo>
                <a:lnTo>
                  <a:pt x="185" y="173"/>
                </a:lnTo>
                <a:lnTo>
                  <a:pt x="183" y="173"/>
                </a:lnTo>
                <a:lnTo>
                  <a:pt x="183" y="171"/>
                </a:lnTo>
                <a:lnTo>
                  <a:pt x="181" y="171"/>
                </a:lnTo>
                <a:lnTo>
                  <a:pt x="181" y="169"/>
                </a:lnTo>
                <a:lnTo>
                  <a:pt x="181" y="167"/>
                </a:lnTo>
                <a:lnTo>
                  <a:pt x="181" y="165"/>
                </a:lnTo>
                <a:lnTo>
                  <a:pt x="179" y="163"/>
                </a:lnTo>
                <a:lnTo>
                  <a:pt x="177" y="161"/>
                </a:lnTo>
                <a:lnTo>
                  <a:pt x="175" y="161"/>
                </a:lnTo>
                <a:lnTo>
                  <a:pt x="173" y="159"/>
                </a:lnTo>
                <a:lnTo>
                  <a:pt x="171" y="159"/>
                </a:lnTo>
                <a:lnTo>
                  <a:pt x="173" y="157"/>
                </a:lnTo>
                <a:lnTo>
                  <a:pt x="175" y="157"/>
                </a:lnTo>
                <a:lnTo>
                  <a:pt x="179" y="155"/>
                </a:lnTo>
                <a:lnTo>
                  <a:pt x="183" y="152"/>
                </a:lnTo>
                <a:lnTo>
                  <a:pt x="185" y="150"/>
                </a:lnTo>
                <a:lnTo>
                  <a:pt x="185" y="148"/>
                </a:lnTo>
                <a:lnTo>
                  <a:pt x="185" y="146"/>
                </a:lnTo>
                <a:lnTo>
                  <a:pt x="183" y="142"/>
                </a:lnTo>
                <a:lnTo>
                  <a:pt x="183" y="140"/>
                </a:lnTo>
                <a:lnTo>
                  <a:pt x="181" y="140"/>
                </a:lnTo>
                <a:lnTo>
                  <a:pt x="181" y="138"/>
                </a:lnTo>
                <a:lnTo>
                  <a:pt x="181" y="136"/>
                </a:lnTo>
                <a:lnTo>
                  <a:pt x="181" y="134"/>
                </a:lnTo>
                <a:lnTo>
                  <a:pt x="179" y="134"/>
                </a:lnTo>
                <a:lnTo>
                  <a:pt x="179" y="132"/>
                </a:lnTo>
                <a:lnTo>
                  <a:pt x="179" y="130"/>
                </a:lnTo>
                <a:lnTo>
                  <a:pt x="179" y="128"/>
                </a:lnTo>
                <a:lnTo>
                  <a:pt x="179" y="127"/>
                </a:lnTo>
                <a:lnTo>
                  <a:pt x="181" y="127"/>
                </a:lnTo>
                <a:lnTo>
                  <a:pt x="181" y="125"/>
                </a:lnTo>
                <a:lnTo>
                  <a:pt x="181" y="123"/>
                </a:lnTo>
                <a:lnTo>
                  <a:pt x="183" y="123"/>
                </a:lnTo>
                <a:lnTo>
                  <a:pt x="183" y="121"/>
                </a:lnTo>
                <a:lnTo>
                  <a:pt x="185" y="121"/>
                </a:lnTo>
                <a:lnTo>
                  <a:pt x="185" y="119"/>
                </a:lnTo>
                <a:lnTo>
                  <a:pt x="185" y="117"/>
                </a:lnTo>
                <a:lnTo>
                  <a:pt x="187" y="117"/>
                </a:lnTo>
                <a:lnTo>
                  <a:pt x="187" y="115"/>
                </a:lnTo>
                <a:lnTo>
                  <a:pt x="187" y="113"/>
                </a:lnTo>
                <a:lnTo>
                  <a:pt x="189" y="113"/>
                </a:lnTo>
                <a:lnTo>
                  <a:pt x="189" y="111"/>
                </a:lnTo>
                <a:lnTo>
                  <a:pt x="189" y="109"/>
                </a:lnTo>
                <a:lnTo>
                  <a:pt x="189" y="107"/>
                </a:lnTo>
                <a:lnTo>
                  <a:pt x="189" y="105"/>
                </a:lnTo>
                <a:lnTo>
                  <a:pt x="189" y="104"/>
                </a:lnTo>
                <a:lnTo>
                  <a:pt x="190" y="104"/>
                </a:lnTo>
                <a:lnTo>
                  <a:pt x="190" y="102"/>
                </a:lnTo>
                <a:lnTo>
                  <a:pt x="190" y="100"/>
                </a:lnTo>
                <a:lnTo>
                  <a:pt x="192" y="100"/>
                </a:lnTo>
                <a:lnTo>
                  <a:pt x="192" y="98"/>
                </a:lnTo>
                <a:lnTo>
                  <a:pt x="192" y="96"/>
                </a:lnTo>
                <a:lnTo>
                  <a:pt x="194" y="94"/>
                </a:lnTo>
                <a:lnTo>
                  <a:pt x="194" y="92"/>
                </a:lnTo>
                <a:lnTo>
                  <a:pt x="194" y="90"/>
                </a:lnTo>
                <a:lnTo>
                  <a:pt x="196" y="90"/>
                </a:lnTo>
                <a:lnTo>
                  <a:pt x="196" y="88"/>
                </a:lnTo>
                <a:lnTo>
                  <a:pt x="196" y="86"/>
                </a:lnTo>
                <a:lnTo>
                  <a:pt x="198" y="86"/>
                </a:lnTo>
                <a:lnTo>
                  <a:pt x="198" y="84"/>
                </a:lnTo>
                <a:lnTo>
                  <a:pt x="198" y="82"/>
                </a:lnTo>
                <a:lnTo>
                  <a:pt x="198" y="80"/>
                </a:lnTo>
                <a:lnTo>
                  <a:pt x="198" y="79"/>
                </a:lnTo>
                <a:lnTo>
                  <a:pt x="200" y="79"/>
                </a:lnTo>
                <a:lnTo>
                  <a:pt x="200" y="77"/>
                </a:lnTo>
                <a:lnTo>
                  <a:pt x="200" y="75"/>
                </a:lnTo>
                <a:lnTo>
                  <a:pt x="198" y="73"/>
                </a:lnTo>
                <a:lnTo>
                  <a:pt x="198" y="71"/>
                </a:lnTo>
                <a:lnTo>
                  <a:pt x="198" y="69"/>
                </a:lnTo>
                <a:lnTo>
                  <a:pt x="198" y="67"/>
                </a:lnTo>
                <a:lnTo>
                  <a:pt x="198" y="65"/>
                </a:lnTo>
                <a:lnTo>
                  <a:pt x="198" y="63"/>
                </a:lnTo>
                <a:lnTo>
                  <a:pt x="198" y="61"/>
                </a:lnTo>
                <a:lnTo>
                  <a:pt x="198" y="59"/>
                </a:lnTo>
                <a:lnTo>
                  <a:pt x="198" y="57"/>
                </a:lnTo>
                <a:lnTo>
                  <a:pt x="198" y="56"/>
                </a:lnTo>
                <a:lnTo>
                  <a:pt x="196" y="56"/>
                </a:lnTo>
                <a:lnTo>
                  <a:pt x="196" y="54"/>
                </a:lnTo>
                <a:lnTo>
                  <a:pt x="196" y="52"/>
                </a:lnTo>
                <a:lnTo>
                  <a:pt x="196" y="50"/>
                </a:lnTo>
                <a:lnTo>
                  <a:pt x="196" y="48"/>
                </a:lnTo>
                <a:lnTo>
                  <a:pt x="196" y="46"/>
                </a:lnTo>
                <a:lnTo>
                  <a:pt x="196" y="44"/>
                </a:lnTo>
                <a:lnTo>
                  <a:pt x="196" y="42"/>
                </a:lnTo>
                <a:lnTo>
                  <a:pt x="196" y="40"/>
                </a:lnTo>
                <a:lnTo>
                  <a:pt x="196" y="38"/>
                </a:lnTo>
                <a:lnTo>
                  <a:pt x="198" y="36"/>
                </a:lnTo>
                <a:lnTo>
                  <a:pt x="200" y="32"/>
                </a:lnTo>
                <a:lnTo>
                  <a:pt x="204" y="27"/>
                </a:lnTo>
                <a:lnTo>
                  <a:pt x="206" y="25"/>
                </a:lnTo>
                <a:lnTo>
                  <a:pt x="208" y="21"/>
                </a:lnTo>
                <a:lnTo>
                  <a:pt x="212" y="19"/>
                </a:lnTo>
                <a:lnTo>
                  <a:pt x="213" y="15"/>
                </a:lnTo>
                <a:lnTo>
                  <a:pt x="215" y="13"/>
                </a:lnTo>
                <a:lnTo>
                  <a:pt x="217" y="13"/>
                </a:lnTo>
                <a:lnTo>
                  <a:pt x="217" y="11"/>
                </a:lnTo>
                <a:lnTo>
                  <a:pt x="219" y="11"/>
                </a:lnTo>
                <a:lnTo>
                  <a:pt x="219" y="9"/>
                </a:lnTo>
                <a:lnTo>
                  <a:pt x="221" y="8"/>
                </a:lnTo>
                <a:lnTo>
                  <a:pt x="223" y="4"/>
                </a:lnTo>
                <a:lnTo>
                  <a:pt x="227" y="0"/>
                </a:lnTo>
                <a:lnTo>
                  <a:pt x="233" y="0"/>
                </a:lnTo>
                <a:lnTo>
                  <a:pt x="235" y="0"/>
                </a:lnTo>
                <a:lnTo>
                  <a:pt x="236" y="2"/>
                </a:lnTo>
                <a:lnTo>
                  <a:pt x="238" y="2"/>
                </a:lnTo>
                <a:lnTo>
                  <a:pt x="238" y="4"/>
                </a:lnTo>
                <a:lnTo>
                  <a:pt x="240" y="6"/>
                </a:lnTo>
                <a:lnTo>
                  <a:pt x="242" y="8"/>
                </a:lnTo>
                <a:lnTo>
                  <a:pt x="242" y="11"/>
                </a:lnTo>
                <a:lnTo>
                  <a:pt x="242" y="13"/>
                </a:lnTo>
                <a:lnTo>
                  <a:pt x="244" y="15"/>
                </a:lnTo>
                <a:lnTo>
                  <a:pt x="248" y="17"/>
                </a:lnTo>
                <a:lnTo>
                  <a:pt x="252" y="17"/>
                </a:lnTo>
                <a:lnTo>
                  <a:pt x="254" y="17"/>
                </a:lnTo>
                <a:lnTo>
                  <a:pt x="256" y="19"/>
                </a:lnTo>
                <a:lnTo>
                  <a:pt x="258" y="19"/>
                </a:lnTo>
                <a:lnTo>
                  <a:pt x="258" y="21"/>
                </a:lnTo>
                <a:lnTo>
                  <a:pt x="260" y="21"/>
                </a:lnTo>
                <a:lnTo>
                  <a:pt x="261" y="21"/>
                </a:lnTo>
                <a:lnTo>
                  <a:pt x="263" y="21"/>
                </a:lnTo>
                <a:lnTo>
                  <a:pt x="265" y="21"/>
                </a:lnTo>
                <a:lnTo>
                  <a:pt x="265" y="23"/>
                </a:lnTo>
                <a:lnTo>
                  <a:pt x="267" y="23"/>
                </a:lnTo>
                <a:lnTo>
                  <a:pt x="269" y="23"/>
                </a:lnTo>
                <a:lnTo>
                  <a:pt x="271" y="23"/>
                </a:lnTo>
                <a:lnTo>
                  <a:pt x="271" y="25"/>
                </a:lnTo>
                <a:lnTo>
                  <a:pt x="273" y="25"/>
                </a:lnTo>
                <a:lnTo>
                  <a:pt x="275" y="25"/>
                </a:lnTo>
                <a:lnTo>
                  <a:pt x="277" y="25"/>
                </a:lnTo>
                <a:lnTo>
                  <a:pt x="279" y="25"/>
                </a:lnTo>
                <a:lnTo>
                  <a:pt x="279" y="27"/>
                </a:lnTo>
                <a:lnTo>
                  <a:pt x="281" y="27"/>
                </a:lnTo>
                <a:lnTo>
                  <a:pt x="283" y="27"/>
                </a:lnTo>
                <a:lnTo>
                  <a:pt x="284" y="27"/>
                </a:lnTo>
                <a:lnTo>
                  <a:pt x="286" y="27"/>
                </a:lnTo>
                <a:lnTo>
                  <a:pt x="288" y="27"/>
                </a:lnTo>
                <a:lnTo>
                  <a:pt x="290" y="27"/>
                </a:lnTo>
                <a:lnTo>
                  <a:pt x="290" y="29"/>
                </a:lnTo>
                <a:lnTo>
                  <a:pt x="292" y="29"/>
                </a:lnTo>
                <a:lnTo>
                  <a:pt x="294" y="29"/>
                </a:lnTo>
                <a:lnTo>
                  <a:pt x="296" y="29"/>
                </a:lnTo>
                <a:lnTo>
                  <a:pt x="298" y="29"/>
                </a:lnTo>
                <a:lnTo>
                  <a:pt x="300" y="29"/>
                </a:lnTo>
                <a:lnTo>
                  <a:pt x="302" y="29"/>
                </a:lnTo>
                <a:lnTo>
                  <a:pt x="304" y="29"/>
                </a:lnTo>
                <a:lnTo>
                  <a:pt x="306" y="29"/>
                </a:lnTo>
                <a:lnTo>
                  <a:pt x="307" y="29"/>
                </a:lnTo>
                <a:lnTo>
                  <a:pt x="307" y="31"/>
                </a:lnTo>
                <a:lnTo>
                  <a:pt x="309" y="31"/>
                </a:lnTo>
                <a:lnTo>
                  <a:pt x="311" y="31"/>
                </a:lnTo>
                <a:lnTo>
                  <a:pt x="313" y="31"/>
                </a:lnTo>
                <a:lnTo>
                  <a:pt x="315" y="31"/>
                </a:lnTo>
                <a:lnTo>
                  <a:pt x="317" y="31"/>
                </a:lnTo>
                <a:close/>
              </a:path>
            </a:pathLst>
          </a:custGeom>
          <a:solidFill>
            <a:srgbClr val="CBF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" name="Freeform 1752">
            <a:extLst>
              <a:ext uri="{FF2B5EF4-FFF2-40B4-BE49-F238E27FC236}">
                <a16:creationId xmlns:a16="http://schemas.microsoft.com/office/drawing/2014/main" id="{501E3C5F-1194-486A-9DF2-5E5B251FADB5}"/>
              </a:ext>
            </a:extLst>
          </p:cNvPr>
          <p:cNvSpPr>
            <a:spLocks/>
          </p:cNvSpPr>
          <p:nvPr/>
        </p:nvSpPr>
        <p:spPr bwMode="auto">
          <a:xfrm>
            <a:off x="5299076" y="3643314"/>
            <a:ext cx="1176338" cy="1163638"/>
          </a:xfrm>
          <a:custGeom>
            <a:avLst/>
            <a:gdLst>
              <a:gd name="T0" fmla="*/ 338 w 741"/>
              <a:gd name="T1" fmla="*/ 38 h 733"/>
              <a:gd name="T2" fmla="*/ 334 w 741"/>
              <a:gd name="T3" fmla="*/ 69 h 733"/>
              <a:gd name="T4" fmla="*/ 375 w 741"/>
              <a:gd name="T5" fmla="*/ 97 h 733"/>
              <a:gd name="T6" fmla="*/ 425 w 741"/>
              <a:gd name="T7" fmla="*/ 128 h 733"/>
              <a:gd name="T8" fmla="*/ 473 w 741"/>
              <a:gd name="T9" fmla="*/ 165 h 733"/>
              <a:gd name="T10" fmla="*/ 471 w 741"/>
              <a:gd name="T11" fmla="*/ 213 h 733"/>
              <a:gd name="T12" fmla="*/ 490 w 741"/>
              <a:gd name="T13" fmla="*/ 245 h 733"/>
              <a:gd name="T14" fmla="*/ 499 w 741"/>
              <a:gd name="T15" fmla="*/ 278 h 733"/>
              <a:gd name="T16" fmla="*/ 526 w 741"/>
              <a:gd name="T17" fmla="*/ 312 h 733"/>
              <a:gd name="T18" fmla="*/ 553 w 741"/>
              <a:gd name="T19" fmla="*/ 307 h 733"/>
              <a:gd name="T20" fmla="*/ 578 w 741"/>
              <a:gd name="T21" fmla="*/ 311 h 733"/>
              <a:gd name="T22" fmla="*/ 607 w 741"/>
              <a:gd name="T23" fmla="*/ 314 h 733"/>
              <a:gd name="T24" fmla="*/ 622 w 741"/>
              <a:gd name="T25" fmla="*/ 334 h 733"/>
              <a:gd name="T26" fmla="*/ 638 w 741"/>
              <a:gd name="T27" fmla="*/ 407 h 733"/>
              <a:gd name="T28" fmla="*/ 663 w 741"/>
              <a:gd name="T29" fmla="*/ 437 h 733"/>
              <a:gd name="T30" fmla="*/ 682 w 741"/>
              <a:gd name="T31" fmla="*/ 466 h 733"/>
              <a:gd name="T32" fmla="*/ 693 w 741"/>
              <a:gd name="T33" fmla="*/ 489 h 733"/>
              <a:gd name="T34" fmla="*/ 691 w 741"/>
              <a:gd name="T35" fmla="*/ 526 h 733"/>
              <a:gd name="T36" fmla="*/ 680 w 741"/>
              <a:gd name="T37" fmla="*/ 560 h 733"/>
              <a:gd name="T38" fmla="*/ 718 w 741"/>
              <a:gd name="T39" fmla="*/ 575 h 733"/>
              <a:gd name="T40" fmla="*/ 737 w 741"/>
              <a:gd name="T41" fmla="*/ 600 h 733"/>
              <a:gd name="T42" fmla="*/ 710 w 741"/>
              <a:gd name="T43" fmla="*/ 616 h 733"/>
              <a:gd name="T44" fmla="*/ 684 w 741"/>
              <a:gd name="T45" fmla="*/ 647 h 733"/>
              <a:gd name="T46" fmla="*/ 661 w 741"/>
              <a:gd name="T47" fmla="*/ 664 h 733"/>
              <a:gd name="T48" fmla="*/ 634 w 741"/>
              <a:gd name="T49" fmla="*/ 670 h 733"/>
              <a:gd name="T50" fmla="*/ 567 w 741"/>
              <a:gd name="T51" fmla="*/ 664 h 733"/>
              <a:gd name="T52" fmla="*/ 536 w 741"/>
              <a:gd name="T53" fmla="*/ 666 h 733"/>
              <a:gd name="T54" fmla="*/ 509 w 741"/>
              <a:gd name="T55" fmla="*/ 671 h 733"/>
              <a:gd name="T56" fmla="*/ 486 w 741"/>
              <a:gd name="T57" fmla="*/ 681 h 733"/>
              <a:gd name="T58" fmla="*/ 474 w 741"/>
              <a:gd name="T59" fmla="*/ 721 h 733"/>
              <a:gd name="T60" fmla="*/ 451 w 741"/>
              <a:gd name="T61" fmla="*/ 733 h 733"/>
              <a:gd name="T62" fmla="*/ 426 w 741"/>
              <a:gd name="T63" fmla="*/ 721 h 733"/>
              <a:gd name="T64" fmla="*/ 409 w 741"/>
              <a:gd name="T65" fmla="*/ 723 h 733"/>
              <a:gd name="T66" fmla="*/ 390 w 741"/>
              <a:gd name="T67" fmla="*/ 710 h 733"/>
              <a:gd name="T68" fmla="*/ 367 w 741"/>
              <a:gd name="T69" fmla="*/ 700 h 733"/>
              <a:gd name="T70" fmla="*/ 323 w 741"/>
              <a:gd name="T71" fmla="*/ 675 h 733"/>
              <a:gd name="T72" fmla="*/ 306 w 741"/>
              <a:gd name="T73" fmla="*/ 660 h 733"/>
              <a:gd name="T74" fmla="*/ 286 w 741"/>
              <a:gd name="T75" fmla="*/ 647 h 733"/>
              <a:gd name="T76" fmla="*/ 258 w 741"/>
              <a:gd name="T77" fmla="*/ 622 h 733"/>
              <a:gd name="T78" fmla="*/ 260 w 741"/>
              <a:gd name="T79" fmla="*/ 600 h 733"/>
              <a:gd name="T80" fmla="*/ 238 w 741"/>
              <a:gd name="T81" fmla="*/ 570 h 733"/>
              <a:gd name="T82" fmla="*/ 221 w 741"/>
              <a:gd name="T83" fmla="*/ 554 h 733"/>
              <a:gd name="T84" fmla="*/ 213 w 741"/>
              <a:gd name="T85" fmla="*/ 531 h 733"/>
              <a:gd name="T86" fmla="*/ 204 w 741"/>
              <a:gd name="T87" fmla="*/ 508 h 733"/>
              <a:gd name="T88" fmla="*/ 200 w 741"/>
              <a:gd name="T89" fmla="*/ 480 h 733"/>
              <a:gd name="T90" fmla="*/ 194 w 741"/>
              <a:gd name="T91" fmla="*/ 453 h 733"/>
              <a:gd name="T92" fmla="*/ 185 w 741"/>
              <a:gd name="T93" fmla="*/ 430 h 733"/>
              <a:gd name="T94" fmla="*/ 173 w 741"/>
              <a:gd name="T95" fmla="*/ 408 h 733"/>
              <a:gd name="T96" fmla="*/ 167 w 741"/>
              <a:gd name="T97" fmla="*/ 387 h 733"/>
              <a:gd name="T98" fmla="*/ 150 w 741"/>
              <a:gd name="T99" fmla="*/ 368 h 733"/>
              <a:gd name="T100" fmla="*/ 139 w 741"/>
              <a:gd name="T101" fmla="*/ 345 h 733"/>
              <a:gd name="T102" fmla="*/ 123 w 741"/>
              <a:gd name="T103" fmla="*/ 332 h 733"/>
              <a:gd name="T104" fmla="*/ 106 w 741"/>
              <a:gd name="T105" fmla="*/ 328 h 733"/>
              <a:gd name="T106" fmla="*/ 94 w 741"/>
              <a:gd name="T107" fmla="*/ 305 h 733"/>
              <a:gd name="T108" fmla="*/ 85 w 741"/>
              <a:gd name="T109" fmla="*/ 289 h 733"/>
              <a:gd name="T110" fmla="*/ 56 w 741"/>
              <a:gd name="T111" fmla="*/ 276 h 733"/>
              <a:gd name="T112" fmla="*/ 23 w 741"/>
              <a:gd name="T113" fmla="*/ 276 h 733"/>
              <a:gd name="T114" fmla="*/ 8 w 741"/>
              <a:gd name="T115" fmla="*/ 264 h 733"/>
              <a:gd name="T116" fmla="*/ 10 w 741"/>
              <a:gd name="T117" fmla="*/ 255 h 733"/>
              <a:gd name="T118" fmla="*/ 8 w 741"/>
              <a:gd name="T119" fmla="*/ 241 h 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41" h="733">
                <a:moveTo>
                  <a:pt x="317" y="0"/>
                </a:moveTo>
                <a:lnTo>
                  <a:pt x="319" y="1"/>
                </a:lnTo>
                <a:lnTo>
                  <a:pt x="321" y="3"/>
                </a:lnTo>
                <a:lnTo>
                  <a:pt x="323" y="5"/>
                </a:lnTo>
                <a:lnTo>
                  <a:pt x="325" y="7"/>
                </a:lnTo>
                <a:lnTo>
                  <a:pt x="329" y="9"/>
                </a:lnTo>
                <a:lnTo>
                  <a:pt x="331" y="11"/>
                </a:lnTo>
                <a:lnTo>
                  <a:pt x="332" y="13"/>
                </a:lnTo>
                <a:lnTo>
                  <a:pt x="334" y="13"/>
                </a:lnTo>
                <a:lnTo>
                  <a:pt x="338" y="15"/>
                </a:lnTo>
                <a:lnTo>
                  <a:pt x="338" y="19"/>
                </a:lnTo>
                <a:lnTo>
                  <a:pt x="338" y="21"/>
                </a:lnTo>
                <a:lnTo>
                  <a:pt x="340" y="25"/>
                </a:lnTo>
                <a:lnTo>
                  <a:pt x="340" y="26"/>
                </a:lnTo>
                <a:lnTo>
                  <a:pt x="340" y="30"/>
                </a:lnTo>
                <a:lnTo>
                  <a:pt x="340" y="34"/>
                </a:lnTo>
                <a:lnTo>
                  <a:pt x="338" y="38"/>
                </a:lnTo>
                <a:lnTo>
                  <a:pt x="336" y="42"/>
                </a:lnTo>
                <a:lnTo>
                  <a:pt x="332" y="42"/>
                </a:lnTo>
                <a:lnTo>
                  <a:pt x="331" y="44"/>
                </a:lnTo>
                <a:lnTo>
                  <a:pt x="329" y="44"/>
                </a:lnTo>
                <a:lnTo>
                  <a:pt x="327" y="44"/>
                </a:lnTo>
                <a:lnTo>
                  <a:pt x="325" y="46"/>
                </a:lnTo>
                <a:lnTo>
                  <a:pt x="323" y="48"/>
                </a:lnTo>
                <a:lnTo>
                  <a:pt x="321" y="49"/>
                </a:lnTo>
                <a:lnTo>
                  <a:pt x="321" y="51"/>
                </a:lnTo>
                <a:lnTo>
                  <a:pt x="323" y="53"/>
                </a:lnTo>
                <a:lnTo>
                  <a:pt x="325" y="55"/>
                </a:lnTo>
                <a:lnTo>
                  <a:pt x="329" y="55"/>
                </a:lnTo>
                <a:lnTo>
                  <a:pt x="331" y="57"/>
                </a:lnTo>
                <a:lnTo>
                  <a:pt x="332" y="59"/>
                </a:lnTo>
                <a:lnTo>
                  <a:pt x="332" y="63"/>
                </a:lnTo>
                <a:lnTo>
                  <a:pt x="334" y="67"/>
                </a:lnTo>
                <a:lnTo>
                  <a:pt x="334" y="69"/>
                </a:lnTo>
                <a:lnTo>
                  <a:pt x="336" y="71"/>
                </a:lnTo>
                <a:lnTo>
                  <a:pt x="336" y="73"/>
                </a:lnTo>
                <a:lnTo>
                  <a:pt x="336" y="74"/>
                </a:lnTo>
                <a:lnTo>
                  <a:pt x="336" y="76"/>
                </a:lnTo>
                <a:lnTo>
                  <a:pt x="338" y="76"/>
                </a:lnTo>
                <a:lnTo>
                  <a:pt x="338" y="78"/>
                </a:lnTo>
                <a:lnTo>
                  <a:pt x="340" y="78"/>
                </a:lnTo>
                <a:lnTo>
                  <a:pt x="342" y="80"/>
                </a:lnTo>
                <a:lnTo>
                  <a:pt x="344" y="80"/>
                </a:lnTo>
                <a:lnTo>
                  <a:pt x="346" y="80"/>
                </a:lnTo>
                <a:lnTo>
                  <a:pt x="350" y="82"/>
                </a:lnTo>
                <a:lnTo>
                  <a:pt x="354" y="84"/>
                </a:lnTo>
                <a:lnTo>
                  <a:pt x="357" y="86"/>
                </a:lnTo>
                <a:lnTo>
                  <a:pt x="361" y="90"/>
                </a:lnTo>
                <a:lnTo>
                  <a:pt x="367" y="92"/>
                </a:lnTo>
                <a:lnTo>
                  <a:pt x="371" y="96"/>
                </a:lnTo>
                <a:lnTo>
                  <a:pt x="375" y="97"/>
                </a:lnTo>
                <a:lnTo>
                  <a:pt x="379" y="99"/>
                </a:lnTo>
                <a:lnTo>
                  <a:pt x="380" y="99"/>
                </a:lnTo>
                <a:lnTo>
                  <a:pt x="382" y="101"/>
                </a:lnTo>
                <a:lnTo>
                  <a:pt x="384" y="103"/>
                </a:lnTo>
                <a:lnTo>
                  <a:pt x="390" y="105"/>
                </a:lnTo>
                <a:lnTo>
                  <a:pt x="394" y="107"/>
                </a:lnTo>
                <a:lnTo>
                  <a:pt x="396" y="109"/>
                </a:lnTo>
                <a:lnTo>
                  <a:pt x="400" y="113"/>
                </a:lnTo>
                <a:lnTo>
                  <a:pt x="402" y="115"/>
                </a:lnTo>
                <a:lnTo>
                  <a:pt x="405" y="119"/>
                </a:lnTo>
                <a:lnTo>
                  <a:pt x="407" y="121"/>
                </a:lnTo>
                <a:lnTo>
                  <a:pt x="407" y="122"/>
                </a:lnTo>
                <a:lnTo>
                  <a:pt x="409" y="124"/>
                </a:lnTo>
                <a:lnTo>
                  <a:pt x="413" y="126"/>
                </a:lnTo>
                <a:lnTo>
                  <a:pt x="415" y="126"/>
                </a:lnTo>
                <a:lnTo>
                  <a:pt x="419" y="128"/>
                </a:lnTo>
                <a:lnTo>
                  <a:pt x="425" y="128"/>
                </a:lnTo>
                <a:lnTo>
                  <a:pt x="432" y="130"/>
                </a:lnTo>
                <a:lnTo>
                  <a:pt x="436" y="130"/>
                </a:lnTo>
                <a:lnTo>
                  <a:pt x="440" y="130"/>
                </a:lnTo>
                <a:lnTo>
                  <a:pt x="444" y="132"/>
                </a:lnTo>
                <a:lnTo>
                  <a:pt x="448" y="132"/>
                </a:lnTo>
                <a:lnTo>
                  <a:pt x="451" y="134"/>
                </a:lnTo>
                <a:lnTo>
                  <a:pt x="457" y="136"/>
                </a:lnTo>
                <a:lnTo>
                  <a:pt x="461" y="138"/>
                </a:lnTo>
                <a:lnTo>
                  <a:pt x="463" y="138"/>
                </a:lnTo>
                <a:lnTo>
                  <a:pt x="465" y="140"/>
                </a:lnTo>
                <a:lnTo>
                  <a:pt x="467" y="142"/>
                </a:lnTo>
                <a:lnTo>
                  <a:pt x="469" y="144"/>
                </a:lnTo>
                <a:lnTo>
                  <a:pt x="471" y="147"/>
                </a:lnTo>
                <a:lnTo>
                  <a:pt x="473" y="153"/>
                </a:lnTo>
                <a:lnTo>
                  <a:pt x="473" y="157"/>
                </a:lnTo>
                <a:lnTo>
                  <a:pt x="473" y="163"/>
                </a:lnTo>
                <a:lnTo>
                  <a:pt x="473" y="165"/>
                </a:lnTo>
                <a:lnTo>
                  <a:pt x="474" y="167"/>
                </a:lnTo>
                <a:lnTo>
                  <a:pt x="473" y="170"/>
                </a:lnTo>
                <a:lnTo>
                  <a:pt x="473" y="174"/>
                </a:lnTo>
                <a:lnTo>
                  <a:pt x="473" y="178"/>
                </a:lnTo>
                <a:lnTo>
                  <a:pt x="474" y="182"/>
                </a:lnTo>
                <a:lnTo>
                  <a:pt x="476" y="186"/>
                </a:lnTo>
                <a:lnTo>
                  <a:pt x="476" y="190"/>
                </a:lnTo>
                <a:lnTo>
                  <a:pt x="476" y="192"/>
                </a:lnTo>
                <a:lnTo>
                  <a:pt x="476" y="193"/>
                </a:lnTo>
                <a:lnTo>
                  <a:pt x="474" y="195"/>
                </a:lnTo>
                <a:lnTo>
                  <a:pt x="474" y="201"/>
                </a:lnTo>
                <a:lnTo>
                  <a:pt x="473" y="203"/>
                </a:lnTo>
                <a:lnTo>
                  <a:pt x="473" y="205"/>
                </a:lnTo>
                <a:lnTo>
                  <a:pt x="473" y="207"/>
                </a:lnTo>
                <a:lnTo>
                  <a:pt x="471" y="209"/>
                </a:lnTo>
                <a:lnTo>
                  <a:pt x="471" y="211"/>
                </a:lnTo>
                <a:lnTo>
                  <a:pt x="471" y="213"/>
                </a:lnTo>
                <a:lnTo>
                  <a:pt x="471" y="215"/>
                </a:lnTo>
                <a:lnTo>
                  <a:pt x="469" y="215"/>
                </a:lnTo>
                <a:lnTo>
                  <a:pt x="469" y="216"/>
                </a:lnTo>
                <a:lnTo>
                  <a:pt x="469" y="218"/>
                </a:lnTo>
                <a:lnTo>
                  <a:pt x="471" y="220"/>
                </a:lnTo>
                <a:lnTo>
                  <a:pt x="473" y="224"/>
                </a:lnTo>
                <a:lnTo>
                  <a:pt x="473" y="228"/>
                </a:lnTo>
                <a:lnTo>
                  <a:pt x="473" y="230"/>
                </a:lnTo>
                <a:lnTo>
                  <a:pt x="474" y="234"/>
                </a:lnTo>
                <a:lnTo>
                  <a:pt x="478" y="238"/>
                </a:lnTo>
                <a:lnTo>
                  <a:pt x="480" y="240"/>
                </a:lnTo>
                <a:lnTo>
                  <a:pt x="484" y="241"/>
                </a:lnTo>
                <a:lnTo>
                  <a:pt x="486" y="241"/>
                </a:lnTo>
                <a:lnTo>
                  <a:pt x="486" y="243"/>
                </a:lnTo>
                <a:lnTo>
                  <a:pt x="488" y="243"/>
                </a:lnTo>
                <a:lnTo>
                  <a:pt x="488" y="245"/>
                </a:lnTo>
                <a:lnTo>
                  <a:pt x="490" y="245"/>
                </a:lnTo>
                <a:lnTo>
                  <a:pt x="492" y="247"/>
                </a:lnTo>
                <a:lnTo>
                  <a:pt x="494" y="247"/>
                </a:lnTo>
                <a:lnTo>
                  <a:pt x="496" y="249"/>
                </a:lnTo>
                <a:lnTo>
                  <a:pt x="497" y="249"/>
                </a:lnTo>
                <a:lnTo>
                  <a:pt x="499" y="251"/>
                </a:lnTo>
                <a:lnTo>
                  <a:pt x="499" y="253"/>
                </a:lnTo>
                <a:lnTo>
                  <a:pt x="501" y="255"/>
                </a:lnTo>
                <a:lnTo>
                  <a:pt x="501" y="259"/>
                </a:lnTo>
                <a:lnTo>
                  <a:pt x="501" y="261"/>
                </a:lnTo>
                <a:lnTo>
                  <a:pt x="501" y="263"/>
                </a:lnTo>
                <a:lnTo>
                  <a:pt x="501" y="264"/>
                </a:lnTo>
                <a:lnTo>
                  <a:pt x="499" y="268"/>
                </a:lnTo>
                <a:lnTo>
                  <a:pt x="499" y="270"/>
                </a:lnTo>
                <a:lnTo>
                  <a:pt x="499" y="272"/>
                </a:lnTo>
                <a:lnTo>
                  <a:pt x="499" y="274"/>
                </a:lnTo>
                <a:lnTo>
                  <a:pt x="499" y="276"/>
                </a:lnTo>
                <a:lnTo>
                  <a:pt x="499" y="278"/>
                </a:lnTo>
                <a:lnTo>
                  <a:pt x="501" y="278"/>
                </a:lnTo>
                <a:lnTo>
                  <a:pt x="501" y="280"/>
                </a:lnTo>
                <a:lnTo>
                  <a:pt x="501" y="282"/>
                </a:lnTo>
                <a:lnTo>
                  <a:pt x="503" y="282"/>
                </a:lnTo>
                <a:lnTo>
                  <a:pt x="503" y="284"/>
                </a:lnTo>
                <a:lnTo>
                  <a:pt x="505" y="286"/>
                </a:lnTo>
                <a:lnTo>
                  <a:pt x="507" y="289"/>
                </a:lnTo>
                <a:lnTo>
                  <a:pt x="509" y="291"/>
                </a:lnTo>
                <a:lnTo>
                  <a:pt x="511" y="295"/>
                </a:lnTo>
                <a:lnTo>
                  <a:pt x="513" y="299"/>
                </a:lnTo>
                <a:lnTo>
                  <a:pt x="515" y="303"/>
                </a:lnTo>
                <a:lnTo>
                  <a:pt x="517" y="307"/>
                </a:lnTo>
                <a:lnTo>
                  <a:pt x="519" y="309"/>
                </a:lnTo>
                <a:lnTo>
                  <a:pt x="519" y="311"/>
                </a:lnTo>
                <a:lnTo>
                  <a:pt x="522" y="312"/>
                </a:lnTo>
                <a:lnTo>
                  <a:pt x="524" y="312"/>
                </a:lnTo>
                <a:lnTo>
                  <a:pt x="526" y="312"/>
                </a:lnTo>
                <a:lnTo>
                  <a:pt x="528" y="312"/>
                </a:lnTo>
                <a:lnTo>
                  <a:pt x="530" y="312"/>
                </a:lnTo>
                <a:lnTo>
                  <a:pt x="532" y="312"/>
                </a:lnTo>
                <a:lnTo>
                  <a:pt x="532" y="311"/>
                </a:lnTo>
                <a:lnTo>
                  <a:pt x="534" y="311"/>
                </a:lnTo>
                <a:lnTo>
                  <a:pt x="536" y="311"/>
                </a:lnTo>
                <a:lnTo>
                  <a:pt x="538" y="311"/>
                </a:lnTo>
                <a:lnTo>
                  <a:pt x="540" y="311"/>
                </a:lnTo>
                <a:lnTo>
                  <a:pt x="542" y="311"/>
                </a:lnTo>
                <a:lnTo>
                  <a:pt x="544" y="311"/>
                </a:lnTo>
                <a:lnTo>
                  <a:pt x="544" y="309"/>
                </a:lnTo>
                <a:lnTo>
                  <a:pt x="545" y="309"/>
                </a:lnTo>
                <a:lnTo>
                  <a:pt x="547" y="309"/>
                </a:lnTo>
                <a:lnTo>
                  <a:pt x="549" y="309"/>
                </a:lnTo>
                <a:lnTo>
                  <a:pt x="549" y="307"/>
                </a:lnTo>
                <a:lnTo>
                  <a:pt x="551" y="307"/>
                </a:lnTo>
                <a:lnTo>
                  <a:pt x="553" y="307"/>
                </a:lnTo>
                <a:lnTo>
                  <a:pt x="553" y="305"/>
                </a:lnTo>
                <a:lnTo>
                  <a:pt x="555" y="305"/>
                </a:lnTo>
                <a:lnTo>
                  <a:pt x="557" y="305"/>
                </a:lnTo>
                <a:lnTo>
                  <a:pt x="559" y="305"/>
                </a:lnTo>
                <a:lnTo>
                  <a:pt x="559" y="307"/>
                </a:lnTo>
                <a:lnTo>
                  <a:pt x="561" y="307"/>
                </a:lnTo>
                <a:lnTo>
                  <a:pt x="563" y="307"/>
                </a:lnTo>
                <a:lnTo>
                  <a:pt x="565" y="307"/>
                </a:lnTo>
                <a:lnTo>
                  <a:pt x="567" y="307"/>
                </a:lnTo>
                <a:lnTo>
                  <a:pt x="567" y="309"/>
                </a:lnTo>
                <a:lnTo>
                  <a:pt x="568" y="309"/>
                </a:lnTo>
                <a:lnTo>
                  <a:pt x="570" y="309"/>
                </a:lnTo>
                <a:lnTo>
                  <a:pt x="572" y="309"/>
                </a:lnTo>
                <a:lnTo>
                  <a:pt x="572" y="311"/>
                </a:lnTo>
                <a:lnTo>
                  <a:pt x="574" y="311"/>
                </a:lnTo>
                <a:lnTo>
                  <a:pt x="576" y="311"/>
                </a:lnTo>
                <a:lnTo>
                  <a:pt x="578" y="311"/>
                </a:lnTo>
                <a:lnTo>
                  <a:pt x="580" y="311"/>
                </a:lnTo>
                <a:lnTo>
                  <a:pt x="582" y="311"/>
                </a:lnTo>
                <a:lnTo>
                  <a:pt x="584" y="311"/>
                </a:lnTo>
                <a:lnTo>
                  <a:pt x="586" y="311"/>
                </a:lnTo>
                <a:lnTo>
                  <a:pt x="588" y="311"/>
                </a:lnTo>
                <a:lnTo>
                  <a:pt x="590" y="311"/>
                </a:lnTo>
                <a:lnTo>
                  <a:pt x="592" y="311"/>
                </a:lnTo>
                <a:lnTo>
                  <a:pt x="593" y="311"/>
                </a:lnTo>
                <a:lnTo>
                  <a:pt x="595" y="311"/>
                </a:lnTo>
                <a:lnTo>
                  <a:pt x="597" y="311"/>
                </a:lnTo>
                <a:lnTo>
                  <a:pt x="599" y="311"/>
                </a:lnTo>
                <a:lnTo>
                  <a:pt x="601" y="311"/>
                </a:lnTo>
                <a:lnTo>
                  <a:pt x="601" y="312"/>
                </a:lnTo>
                <a:lnTo>
                  <a:pt x="603" y="312"/>
                </a:lnTo>
                <a:lnTo>
                  <a:pt x="605" y="312"/>
                </a:lnTo>
                <a:lnTo>
                  <a:pt x="605" y="314"/>
                </a:lnTo>
                <a:lnTo>
                  <a:pt x="607" y="314"/>
                </a:lnTo>
                <a:lnTo>
                  <a:pt x="607" y="316"/>
                </a:lnTo>
                <a:lnTo>
                  <a:pt x="609" y="316"/>
                </a:lnTo>
                <a:lnTo>
                  <a:pt x="609" y="318"/>
                </a:lnTo>
                <a:lnTo>
                  <a:pt x="611" y="318"/>
                </a:lnTo>
                <a:lnTo>
                  <a:pt x="611" y="320"/>
                </a:lnTo>
                <a:lnTo>
                  <a:pt x="613" y="322"/>
                </a:lnTo>
                <a:lnTo>
                  <a:pt x="613" y="324"/>
                </a:lnTo>
                <a:lnTo>
                  <a:pt x="615" y="324"/>
                </a:lnTo>
                <a:lnTo>
                  <a:pt x="615" y="326"/>
                </a:lnTo>
                <a:lnTo>
                  <a:pt x="616" y="326"/>
                </a:lnTo>
                <a:lnTo>
                  <a:pt x="616" y="328"/>
                </a:lnTo>
                <a:lnTo>
                  <a:pt x="616" y="330"/>
                </a:lnTo>
                <a:lnTo>
                  <a:pt x="618" y="330"/>
                </a:lnTo>
                <a:lnTo>
                  <a:pt x="618" y="332"/>
                </a:lnTo>
                <a:lnTo>
                  <a:pt x="620" y="332"/>
                </a:lnTo>
                <a:lnTo>
                  <a:pt x="620" y="334"/>
                </a:lnTo>
                <a:lnTo>
                  <a:pt x="622" y="334"/>
                </a:lnTo>
                <a:lnTo>
                  <a:pt x="622" y="336"/>
                </a:lnTo>
                <a:lnTo>
                  <a:pt x="624" y="337"/>
                </a:lnTo>
                <a:lnTo>
                  <a:pt x="624" y="339"/>
                </a:lnTo>
                <a:lnTo>
                  <a:pt x="626" y="339"/>
                </a:lnTo>
                <a:lnTo>
                  <a:pt x="626" y="341"/>
                </a:lnTo>
                <a:lnTo>
                  <a:pt x="626" y="343"/>
                </a:lnTo>
                <a:lnTo>
                  <a:pt x="628" y="343"/>
                </a:lnTo>
                <a:lnTo>
                  <a:pt x="628" y="345"/>
                </a:lnTo>
                <a:lnTo>
                  <a:pt x="628" y="351"/>
                </a:lnTo>
                <a:lnTo>
                  <a:pt x="632" y="357"/>
                </a:lnTo>
                <a:lnTo>
                  <a:pt x="634" y="362"/>
                </a:lnTo>
                <a:lnTo>
                  <a:pt x="634" y="370"/>
                </a:lnTo>
                <a:lnTo>
                  <a:pt x="634" y="376"/>
                </a:lnTo>
                <a:lnTo>
                  <a:pt x="636" y="382"/>
                </a:lnTo>
                <a:lnTo>
                  <a:pt x="634" y="403"/>
                </a:lnTo>
                <a:lnTo>
                  <a:pt x="636" y="405"/>
                </a:lnTo>
                <a:lnTo>
                  <a:pt x="638" y="407"/>
                </a:lnTo>
                <a:lnTo>
                  <a:pt x="641" y="408"/>
                </a:lnTo>
                <a:lnTo>
                  <a:pt x="643" y="410"/>
                </a:lnTo>
                <a:lnTo>
                  <a:pt x="645" y="410"/>
                </a:lnTo>
                <a:lnTo>
                  <a:pt x="647" y="412"/>
                </a:lnTo>
                <a:lnTo>
                  <a:pt x="647" y="414"/>
                </a:lnTo>
                <a:lnTo>
                  <a:pt x="655" y="416"/>
                </a:lnTo>
                <a:lnTo>
                  <a:pt x="657" y="416"/>
                </a:lnTo>
                <a:lnTo>
                  <a:pt x="659" y="418"/>
                </a:lnTo>
                <a:lnTo>
                  <a:pt x="661" y="418"/>
                </a:lnTo>
                <a:lnTo>
                  <a:pt x="663" y="420"/>
                </a:lnTo>
                <a:lnTo>
                  <a:pt x="663" y="422"/>
                </a:lnTo>
                <a:lnTo>
                  <a:pt x="661" y="422"/>
                </a:lnTo>
                <a:lnTo>
                  <a:pt x="659" y="422"/>
                </a:lnTo>
                <a:lnTo>
                  <a:pt x="659" y="424"/>
                </a:lnTo>
                <a:lnTo>
                  <a:pt x="661" y="426"/>
                </a:lnTo>
                <a:lnTo>
                  <a:pt x="663" y="428"/>
                </a:lnTo>
                <a:lnTo>
                  <a:pt x="663" y="437"/>
                </a:lnTo>
                <a:lnTo>
                  <a:pt x="666" y="445"/>
                </a:lnTo>
                <a:lnTo>
                  <a:pt x="668" y="451"/>
                </a:lnTo>
                <a:lnTo>
                  <a:pt x="668" y="453"/>
                </a:lnTo>
                <a:lnTo>
                  <a:pt x="668" y="455"/>
                </a:lnTo>
                <a:lnTo>
                  <a:pt x="668" y="456"/>
                </a:lnTo>
                <a:lnTo>
                  <a:pt x="670" y="456"/>
                </a:lnTo>
                <a:lnTo>
                  <a:pt x="670" y="458"/>
                </a:lnTo>
                <a:lnTo>
                  <a:pt x="672" y="458"/>
                </a:lnTo>
                <a:lnTo>
                  <a:pt x="674" y="458"/>
                </a:lnTo>
                <a:lnTo>
                  <a:pt x="674" y="460"/>
                </a:lnTo>
                <a:lnTo>
                  <a:pt x="676" y="460"/>
                </a:lnTo>
                <a:lnTo>
                  <a:pt x="676" y="462"/>
                </a:lnTo>
                <a:lnTo>
                  <a:pt x="678" y="462"/>
                </a:lnTo>
                <a:lnTo>
                  <a:pt x="680" y="462"/>
                </a:lnTo>
                <a:lnTo>
                  <a:pt x="680" y="464"/>
                </a:lnTo>
                <a:lnTo>
                  <a:pt x="682" y="464"/>
                </a:lnTo>
                <a:lnTo>
                  <a:pt x="682" y="466"/>
                </a:lnTo>
                <a:lnTo>
                  <a:pt x="684" y="466"/>
                </a:lnTo>
                <a:lnTo>
                  <a:pt x="684" y="468"/>
                </a:lnTo>
                <a:lnTo>
                  <a:pt x="686" y="468"/>
                </a:lnTo>
                <a:lnTo>
                  <a:pt x="686" y="470"/>
                </a:lnTo>
                <a:lnTo>
                  <a:pt x="687" y="470"/>
                </a:lnTo>
                <a:lnTo>
                  <a:pt x="687" y="472"/>
                </a:lnTo>
                <a:lnTo>
                  <a:pt x="689" y="472"/>
                </a:lnTo>
                <a:lnTo>
                  <a:pt x="689" y="474"/>
                </a:lnTo>
                <a:lnTo>
                  <a:pt x="691" y="474"/>
                </a:lnTo>
                <a:lnTo>
                  <a:pt x="691" y="476"/>
                </a:lnTo>
                <a:lnTo>
                  <a:pt x="693" y="476"/>
                </a:lnTo>
                <a:lnTo>
                  <a:pt x="693" y="478"/>
                </a:lnTo>
                <a:lnTo>
                  <a:pt x="697" y="483"/>
                </a:lnTo>
                <a:lnTo>
                  <a:pt x="697" y="485"/>
                </a:lnTo>
                <a:lnTo>
                  <a:pt x="695" y="487"/>
                </a:lnTo>
                <a:lnTo>
                  <a:pt x="693" y="487"/>
                </a:lnTo>
                <a:lnTo>
                  <a:pt x="693" y="489"/>
                </a:lnTo>
                <a:lnTo>
                  <a:pt x="695" y="489"/>
                </a:lnTo>
                <a:lnTo>
                  <a:pt x="697" y="491"/>
                </a:lnTo>
                <a:lnTo>
                  <a:pt x="699" y="497"/>
                </a:lnTo>
                <a:lnTo>
                  <a:pt x="697" y="499"/>
                </a:lnTo>
                <a:lnTo>
                  <a:pt x="695" y="504"/>
                </a:lnTo>
                <a:lnTo>
                  <a:pt x="693" y="506"/>
                </a:lnTo>
                <a:lnTo>
                  <a:pt x="691" y="506"/>
                </a:lnTo>
                <a:lnTo>
                  <a:pt x="691" y="508"/>
                </a:lnTo>
                <a:lnTo>
                  <a:pt x="691" y="510"/>
                </a:lnTo>
                <a:lnTo>
                  <a:pt x="691" y="512"/>
                </a:lnTo>
                <a:lnTo>
                  <a:pt x="691" y="514"/>
                </a:lnTo>
                <a:lnTo>
                  <a:pt x="691" y="516"/>
                </a:lnTo>
                <a:lnTo>
                  <a:pt x="691" y="518"/>
                </a:lnTo>
                <a:lnTo>
                  <a:pt x="691" y="520"/>
                </a:lnTo>
                <a:lnTo>
                  <a:pt x="691" y="522"/>
                </a:lnTo>
                <a:lnTo>
                  <a:pt x="691" y="524"/>
                </a:lnTo>
                <a:lnTo>
                  <a:pt x="691" y="526"/>
                </a:lnTo>
                <a:lnTo>
                  <a:pt x="691" y="528"/>
                </a:lnTo>
                <a:lnTo>
                  <a:pt x="691" y="529"/>
                </a:lnTo>
                <a:lnTo>
                  <a:pt x="691" y="531"/>
                </a:lnTo>
                <a:lnTo>
                  <a:pt x="691" y="533"/>
                </a:lnTo>
                <a:lnTo>
                  <a:pt x="691" y="535"/>
                </a:lnTo>
                <a:lnTo>
                  <a:pt x="691" y="537"/>
                </a:lnTo>
                <a:lnTo>
                  <a:pt x="691" y="539"/>
                </a:lnTo>
                <a:lnTo>
                  <a:pt x="691" y="541"/>
                </a:lnTo>
                <a:lnTo>
                  <a:pt x="691" y="543"/>
                </a:lnTo>
                <a:lnTo>
                  <a:pt x="691" y="545"/>
                </a:lnTo>
                <a:lnTo>
                  <a:pt x="691" y="547"/>
                </a:lnTo>
                <a:lnTo>
                  <a:pt x="691" y="549"/>
                </a:lnTo>
                <a:lnTo>
                  <a:pt x="691" y="551"/>
                </a:lnTo>
                <a:lnTo>
                  <a:pt x="689" y="552"/>
                </a:lnTo>
                <a:lnTo>
                  <a:pt x="686" y="554"/>
                </a:lnTo>
                <a:lnTo>
                  <a:pt x="682" y="558"/>
                </a:lnTo>
                <a:lnTo>
                  <a:pt x="680" y="560"/>
                </a:lnTo>
                <a:lnTo>
                  <a:pt x="680" y="562"/>
                </a:lnTo>
                <a:lnTo>
                  <a:pt x="682" y="562"/>
                </a:lnTo>
                <a:lnTo>
                  <a:pt x="686" y="562"/>
                </a:lnTo>
                <a:lnTo>
                  <a:pt x="689" y="564"/>
                </a:lnTo>
                <a:lnTo>
                  <a:pt x="691" y="564"/>
                </a:lnTo>
                <a:lnTo>
                  <a:pt x="691" y="566"/>
                </a:lnTo>
                <a:lnTo>
                  <a:pt x="691" y="568"/>
                </a:lnTo>
                <a:lnTo>
                  <a:pt x="691" y="570"/>
                </a:lnTo>
                <a:lnTo>
                  <a:pt x="689" y="570"/>
                </a:lnTo>
                <a:lnTo>
                  <a:pt x="689" y="572"/>
                </a:lnTo>
                <a:lnTo>
                  <a:pt x="691" y="572"/>
                </a:lnTo>
                <a:lnTo>
                  <a:pt x="691" y="574"/>
                </a:lnTo>
                <a:lnTo>
                  <a:pt x="693" y="574"/>
                </a:lnTo>
                <a:lnTo>
                  <a:pt x="693" y="575"/>
                </a:lnTo>
                <a:lnTo>
                  <a:pt x="712" y="575"/>
                </a:lnTo>
                <a:lnTo>
                  <a:pt x="716" y="575"/>
                </a:lnTo>
                <a:lnTo>
                  <a:pt x="718" y="575"/>
                </a:lnTo>
                <a:lnTo>
                  <a:pt x="722" y="577"/>
                </a:lnTo>
                <a:lnTo>
                  <a:pt x="728" y="577"/>
                </a:lnTo>
                <a:lnTo>
                  <a:pt x="730" y="577"/>
                </a:lnTo>
                <a:lnTo>
                  <a:pt x="734" y="579"/>
                </a:lnTo>
                <a:lnTo>
                  <a:pt x="735" y="581"/>
                </a:lnTo>
                <a:lnTo>
                  <a:pt x="735" y="583"/>
                </a:lnTo>
                <a:lnTo>
                  <a:pt x="734" y="585"/>
                </a:lnTo>
                <a:lnTo>
                  <a:pt x="734" y="587"/>
                </a:lnTo>
                <a:lnTo>
                  <a:pt x="734" y="589"/>
                </a:lnTo>
                <a:lnTo>
                  <a:pt x="735" y="589"/>
                </a:lnTo>
                <a:lnTo>
                  <a:pt x="737" y="591"/>
                </a:lnTo>
                <a:lnTo>
                  <a:pt x="737" y="593"/>
                </a:lnTo>
                <a:lnTo>
                  <a:pt x="737" y="595"/>
                </a:lnTo>
                <a:lnTo>
                  <a:pt x="739" y="597"/>
                </a:lnTo>
                <a:lnTo>
                  <a:pt x="741" y="599"/>
                </a:lnTo>
                <a:lnTo>
                  <a:pt x="741" y="600"/>
                </a:lnTo>
                <a:lnTo>
                  <a:pt x="737" y="600"/>
                </a:lnTo>
                <a:lnTo>
                  <a:pt x="735" y="600"/>
                </a:lnTo>
                <a:lnTo>
                  <a:pt x="734" y="602"/>
                </a:lnTo>
                <a:lnTo>
                  <a:pt x="732" y="602"/>
                </a:lnTo>
                <a:lnTo>
                  <a:pt x="728" y="602"/>
                </a:lnTo>
                <a:lnTo>
                  <a:pt x="726" y="602"/>
                </a:lnTo>
                <a:lnTo>
                  <a:pt x="724" y="604"/>
                </a:lnTo>
                <a:lnTo>
                  <a:pt x="722" y="604"/>
                </a:lnTo>
                <a:lnTo>
                  <a:pt x="718" y="606"/>
                </a:lnTo>
                <a:lnTo>
                  <a:pt x="718" y="608"/>
                </a:lnTo>
                <a:lnTo>
                  <a:pt x="718" y="610"/>
                </a:lnTo>
                <a:lnTo>
                  <a:pt x="716" y="610"/>
                </a:lnTo>
                <a:lnTo>
                  <a:pt x="716" y="612"/>
                </a:lnTo>
                <a:lnTo>
                  <a:pt x="714" y="612"/>
                </a:lnTo>
                <a:lnTo>
                  <a:pt x="714" y="614"/>
                </a:lnTo>
                <a:lnTo>
                  <a:pt x="712" y="614"/>
                </a:lnTo>
                <a:lnTo>
                  <a:pt x="712" y="616"/>
                </a:lnTo>
                <a:lnTo>
                  <a:pt x="710" y="616"/>
                </a:lnTo>
                <a:lnTo>
                  <a:pt x="709" y="616"/>
                </a:lnTo>
                <a:lnTo>
                  <a:pt x="709" y="618"/>
                </a:lnTo>
                <a:lnTo>
                  <a:pt x="707" y="618"/>
                </a:lnTo>
                <a:lnTo>
                  <a:pt x="705" y="618"/>
                </a:lnTo>
                <a:lnTo>
                  <a:pt x="705" y="620"/>
                </a:lnTo>
                <a:lnTo>
                  <a:pt x="703" y="620"/>
                </a:lnTo>
                <a:lnTo>
                  <a:pt x="703" y="622"/>
                </a:lnTo>
                <a:lnTo>
                  <a:pt x="703" y="623"/>
                </a:lnTo>
                <a:lnTo>
                  <a:pt x="701" y="623"/>
                </a:lnTo>
                <a:lnTo>
                  <a:pt x="701" y="625"/>
                </a:lnTo>
                <a:lnTo>
                  <a:pt x="693" y="627"/>
                </a:lnTo>
                <a:lnTo>
                  <a:pt x="691" y="629"/>
                </a:lnTo>
                <a:lnTo>
                  <a:pt x="689" y="633"/>
                </a:lnTo>
                <a:lnTo>
                  <a:pt x="687" y="643"/>
                </a:lnTo>
                <a:lnTo>
                  <a:pt x="686" y="643"/>
                </a:lnTo>
                <a:lnTo>
                  <a:pt x="686" y="645"/>
                </a:lnTo>
                <a:lnTo>
                  <a:pt x="684" y="647"/>
                </a:lnTo>
                <a:lnTo>
                  <a:pt x="684" y="648"/>
                </a:lnTo>
                <a:lnTo>
                  <a:pt x="680" y="650"/>
                </a:lnTo>
                <a:lnTo>
                  <a:pt x="678" y="652"/>
                </a:lnTo>
                <a:lnTo>
                  <a:pt x="676" y="652"/>
                </a:lnTo>
                <a:lnTo>
                  <a:pt x="676" y="654"/>
                </a:lnTo>
                <a:lnTo>
                  <a:pt x="674" y="656"/>
                </a:lnTo>
                <a:lnTo>
                  <a:pt x="672" y="656"/>
                </a:lnTo>
                <a:lnTo>
                  <a:pt x="672" y="658"/>
                </a:lnTo>
                <a:lnTo>
                  <a:pt x="670" y="658"/>
                </a:lnTo>
                <a:lnTo>
                  <a:pt x="670" y="660"/>
                </a:lnTo>
                <a:lnTo>
                  <a:pt x="668" y="660"/>
                </a:lnTo>
                <a:lnTo>
                  <a:pt x="666" y="660"/>
                </a:lnTo>
                <a:lnTo>
                  <a:pt x="666" y="662"/>
                </a:lnTo>
                <a:lnTo>
                  <a:pt x="664" y="662"/>
                </a:lnTo>
                <a:lnTo>
                  <a:pt x="663" y="662"/>
                </a:lnTo>
                <a:lnTo>
                  <a:pt x="663" y="664"/>
                </a:lnTo>
                <a:lnTo>
                  <a:pt x="661" y="664"/>
                </a:lnTo>
                <a:lnTo>
                  <a:pt x="661" y="666"/>
                </a:lnTo>
                <a:lnTo>
                  <a:pt x="659" y="666"/>
                </a:lnTo>
                <a:lnTo>
                  <a:pt x="657" y="666"/>
                </a:lnTo>
                <a:lnTo>
                  <a:pt x="657" y="668"/>
                </a:lnTo>
                <a:lnTo>
                  <a:pt x="655" y="668"/>
                </a:lnTo>
                <a:lnTo>
                  <a:pt x="655" y="670"/>
                </a:lnTo>
                <a:lnTo>
                  <a:pt x="653" y="670"/>
                </a:lnTo>
                <a:lnTo>
                  <a:pt x="651" y="670"/>
                </a:lnTo>
                <a:lnTo>
                  <a:pt x="649" y="670"/>
                </a:lnTo>
                <a:lnTo>
                  <a:pt x="647" y="670"/>
                </a:lnTo>
                <a:lnTo>
                  <a:pt x="645" y="670"/>
                </a:lnTo>
                <a:lnTo>
                  <a:pt x="643" y="670"/>
                </a:lnTo>
                <a:lnTo>
                  <a:pt x="641" y="670"/>
                </a:lnTo>
                <a:lnTo>
                  <a:pt x="639" y="670"/>
                </a:lnTo>
                <a:lnTo>
                  <a:pt x="638" y="670"/>
                </a:lnTo>
                <a:lnTo>
                  <a:pt x="636" y="670"/>
                </a:lnTo>
                <a:lnTo>
                  <a:pt x="634" y="670"/>
                </a:lnTo>
                <a:lnTo>
                  <a:pt x="632" y="670"/>
                </a:lnTo>
                <a:lnTo>
                  <a:pt x="630" y="670"/>
                </a:lnTo>
                <a:lnTo>
                  <a:pt x="628" y="670"/>
                </a:lnTo>
                <a:lnTo>
                  <a:pt x="626" y="670"/>
                </a:lnTo>
                <a:lnTo>
                  <a:pt x="626" y="668"/>
                </a:lnTo>
                <a:lnTo>
                  <a:pt x="624" y="668"/>
                </a:lnTo>
                <a:lnTo>
                  <a:pt x="615" y="668"/>
                </a:lnTo>
                <a:lnTo>
                  <a:pt x="605" y="664"/>
                </a:lnTo>
                <a:lnTo>
                  <a:pt x="597" y="662"/>
                </a:lnTo>
                <a:lnTo>
                  <a:pt x="586" y="662"/>
                </a:lnTo>
                <a:lnTo>
                  <a:pt x="578" y="664"/>
                </a:lnTo>
                <a:lnTo>
                  <a:pt x="576" y="664"/>
                </a:lnTo>
                <a:lnTo>
                  <a:pt x="574" y="664"/>
                </a:lnTo>
                <a:lnTo>
                  <a:pt x="572" y="664"/>
                </a:lnTo>
                <a:lnTo>
                  <a:pt x="570" y="664"/>
                </a:lnTo>
                <a:lnTo>
                  <a:pt x="568" y="664"/>
                </a:lnTo>
                <a:lnTo>
                  <a:pt x="567" y="664"/>
                </a:lnTo>
                <a:lnTo>
                  <a:pt x="565" y="664"/>
                </a:lnTo>
                <a:lnTo>
                  <a:pt x="563" y="664"/>
                </a:lnTo>
                <a:lnTo>
                  <a:pt x="563" y="666"/>
                </a:lnTo>
                <a:lnTo>
                  <a:pt x="561" y="666"/>
                </a:lnTo>
                <a:lnTo>
                  <a:pt x="559" y="666"/>
                </a:lnTo>
                <a:lnTo>
                  <a:pt x="557" y="666"/>
                </a:lnTo>
                <a:lnTo>
                  <a:pt x="555" y="666"/>
                </a:lnTo>
                <a:lnTo>
                  <a:pt x="553" y="666"/>
                </a:lnTo>
                <a:lnTo>
                  <a:pt x="551" y="666"/>
                </a:lnTo>
                <a:lnTo>
                  <a:pt x="549" y="666"/>
                </a:lnTo>
                <a:lnTo>
                  <a:pt x="547" y="666"/>
                </a:lnTo>
                <a:lnTo>
                  <a:pt x="545" y="666"/>
                </a:lnTo>
                <a:lnTo>
                  <a:pt x="544" y="666"/>
                </a:lnTo>
                <a:lnTo>
                  <a:pt x="542" y="666"/>
                </a:lnTo>
                <a:lnTo>
                  <a:pt x="540" y="666"/>
                </a:lnTo>
                <a:lnTo>
                  <a:pt x="538" y="666"/>
                </a:lnTo>
                <a:lnTo>
                  <a:pt x="536" y="666"/>
                </a:lnTo>
                <a:lnTo>
                  <a:pt x="534" y="666"/>
                </a:lnTo>
                <a:lnTo>
                  <a:pt x="532" y="666"/>
                </a:lnTo>
                <a:lnTo>
                  <a:pt x="532" y="668"/>
                </a:lnTo>
                <a:lnTo>
                  <a:pt x="530" y="668"/>
                </a:lnTo>
                <a:lnTo>
                  <a:pt x="528" y="668"/>
                </a:lnTo>
                <a:lnTo>
                  <a:pt x="526" y="668"/>
                </a:lnTo>
                <a:lnTo>
                  <a:pt x="524" y="668"/>
                </a:lnTo>
                <a:lnTo>
                  <a:pt x="524" y="670"/>
                </a:lnTo>
                <a:lnTo>
                  <a:pt x="522" y="670"/>
                </a:lnTo>
                <a:lnTo>
                  <a:pt x="521" y="670"/>
                </a:lnTo>
                <a:lnTo>
                  <a:pt x="519" y="670"/>
                </a:lnTo>
                <a:lnTo>
                  <a:pt x="517" y="670"/>
                </a:lnTo>
                <a:lnTo>
                  <a:pt x="515" y="670"/>
                </a:lnTo>
                <a:lnTo>
                  <a:pt x="515" y="671"/>
                </a:lnTo>
                <a:lnTo>
                  <a:pt x="513" y="671"/>
                </a:lnTo>
                <a:lnTo>
                  <a:pt x="511" y="671"/>
                </a:lnTo>
                <a:lnTo>
                  <a:pt x="509" y="671"/>
                </a:lnTo>
                <a:lnTo>
                  <a:pt x="507" y="671"/>
                </a:lnTo>
                <a:lnTo>
                  <a:pt x="507" y="673"/>
                </a:lnTo>
                <a:lnTo>
                  <a:pt x="505" y="673"/>
                </a:lnTo>
                <a:lnTo>
                  <a:pt x="503" y="673"/>
                </a:lnTo>
                <a:lnTo>
                  <a:pt x="501" y="673"/>
                </a:lnTo>
                <a:lnTo>
                  <a:pt x="501" y="675"/>
                </a:lnTo>
                <a:lnTo>
                  <a:pt x="499" y="675"/>
                </a:lnTo>
                <a:lnTo>
                  <a:pt x="497" y="675"/>
                </a:lnTo>
                <a:lnTo>
                  <a:pt x="497" y="677"/>
                </a:lnTo>
                <a:lnTo>
                  <a:pt x="496" y="677"/>
                </a:lnTo>
                <a:lnTo>
                  <a:pt x="494" y="677"/>
                </a:lnTo>
                <a:lnTo>
                  <a:pt x="494" y="679"/>
                </a:lnTo>
                <a:lnTo>
                  <a:pt x="492" y="679"/>
                </a:lnTo>
                <a:lnTo>
                  <a:pt x="490" y="679"/>
                </a:lnTo>
                <a:lnTo>
                  <a:pt x="490" y="681"/>
                </a:lnTo>
                <a:lnTo>
                  <a:pt x="488" y="681"/>
                </a:lnTo>
                <a:lnTo>
                  <a:pt x="486" y="681"/>
                </a:lnTo>
                <a:lnTo>
                  <a:pt x="484" y="681"/>
                </a:lnTo>
                <a:lnTo>
                  <a:pt x="484" y="683"/>
                </a:lnTo>
                <a:lnTo>
                  <a:pt x="482" y="683"/>
                </a:lnTo>
                <a:lnTo>
                  <a:pt x="482" y="685"/>
                </a:lnTo>
                <a:lnTo>
                  <a:pt x="478" y="689"/>
                </a:lnTo>
                <a:lnTo>
                  <a:pt x="471" y="696"/>
                </a:lnTo>
                <a:lnTo>
                  <a:pt x="469" y="700"/>
                </a:lnTo>
                <a:lnTo>
                  <a:pt x="482" y="712"/>
                </a:lnTo>
                <a:lnTo>
                  <a:pt x="482" y="714"/>
                </a:lnTo>
                <a:lnTo>
                  <a:pt x="482" y="716"/>
                </a:lnTo>
                <a:lnTo>
                  <a:pt x="480" y="716"/>
                </a:lnTo>
                <a:lnTo>
                  <a:pt x="480" y="718"/>
                </a:lnTo>
                <a:lnTo>
                  <a:pt x="478" y="718"/>
                </a:lnTo>
                <a:lnTo>
                  <a:pt x="478" y="719"/>
                </a:lnTo>
                <a:lnTo>
                  <a:pt x="476" y="719"/>
                </a:lnTo>
                <a:lnTo>
                  <a:pt x="476" y="721"/>
                </a:lnTo>
                <a:lnTo>
                  <a:pt x="474" y="721"/>
                </a:lnTo>
                <a:lnTo>
                  <a:pt x="474" y="723"/>
                </a:lnTo>
                <a:lnTo>
                  <a:pt x="473" y="723"/>
                </a:lnTo>
                <a:lnTo>
                  <a:pt x="471" y="723"/>
                </a:lnTo>
                <a:lnTo>
                  <a:pt x="471" y="725"/>
                </a:lnTo>
                <a:lnTo>
                  <a:pt x="469" y="725"/>
                </a:lnTo>
                <a:lnTo>
                  <a:pt x="467" y="725"/>
                </a:lnTo>
                <a:lnTo>
                  <a:pt x="467" y="727"/>
                </a:lnTo>
                <a:lnTo>
                  <a:pt x="465" y="727"/>
                </a:lnTo>
                <a:lnTo>
                  <a:pt x="465" y="729"/>
                </a:lnTo>
                <a:lnTo>
                  <a:pt x="463" y="729"/>
                </a:lnTo>
                <a:lnTo>
                  <a:pt x="463" y="731"/>
                </a:lnTo>
                <a:lnTo>
                  <a:pt x="461" y="731"/>
                </a:lnTo>
                <a:lnTo>
                  <a:pt x="459" y="733"/>
                </a:lnTo>
                <a:lnTo>
                  <a:pt x="457" y="733"/>
                </a:lnTo>
                <a:lnTo>
                  <a:pt x="455" y="733"/>
                </a:lnTo>
                <a:lnTo>
                  <a:pt x="453" y="733"/>
                </a:lnTo>
                <a:lnTo>
                  <a:pt x="451" y="733"/>
                </a:lnTo>
                <a:lnTo>
                  <a:pt x="450" y="733"/>
                </a:lnTo>
                <a:lnTo>
                  <a:pt x="450" y="731"/>
                </a:lnTo>
                <a:lnTo>
                  <a:pt x="448" y="731"/>
                </a:lnTo>
                <a:lnTo>
                  <a:pt x="446" y="731"/>
                </a:lnTo>
                <a:lnTo>
                  <a:pt x="446" y="729"/>
                </a:lnTo>
                <a:lnTo>
                  <a:pt x="444" y="729"/>
                </a:lnTo>
                <a:lnTo>
                  <a:pt x="442" y="729"/>
                </a:lnTo>
                <a:lnTo>
                  <a:pt x="440" y="727"/>
                </a:lnTo>
                <a:lnTo>
                  <a:pt x="438" y="727"/>
                </a:lnTo>
                <a:lnTo>
                  <a:pt x="436" y="727"/>
                </a:lnTo>
                <a:lnTo>
                  <a:pt x="434" y="725"/>
                </a:lnTo>
                <a:lnTo>
                  <a:pt x="432" y="725"/>
                </a:lnTo>
                <a:lnTo>
                  <a:pt x="430" y="725"/>
                </a:lnTo>
                <a:lnTo>
                  <a:pt x="430" y="723"/>
                </a:lnTo>
                <a:lnTo>
                  <a:pt x="428" y="723"/>
                </a:lnTo>
                <a:lnTo>
                  <a:pt x="428" y="721"/>
                </a:lnTo>
                <a:lnTo>
                  <a:pt x="426" y="721"/>
                </a:lnTo>
                <a:lnTo>
                  <a:pt x="425" y="721"/>
                </a:lnTo>
                <a:lnTo>
                  <a:pt x="425" y="719"/>
                </a:lnTo>
                <a:lnTo>
                  <a:pt x="423" y="719"/>
                </a:lnTo>
                <a:lnTo>
                  <a:pt x="423" y="718"/>
                </a:lnTo>
                <a:lnTo>
                  <a:pt x="421" y="718"/>
                </a:lnTo>
                <a:lnTo>
                  <a:pt x="421" y="716"/>
                </a:lnTo>
                <a:lnTo>
                  <a:pt x="419" y="716"/>
                </a:lnTo>
                <a:lnTo>
                  <a:pt x="417" y="716"/>
                </a:lnTo>
                <a:lnTo>
                  <a:pt x="417" y="718"/>
                </a:lnTo>
                <a:lnTo>
                  <a:pt x="417" y="719"/>
                </a:lnTo>
                <a:lnTo>
                  <a:pt x="415" y="719"/>
                </a:lnTo>
                <a:lnTo>
                  <a:pt x="415" y="721"/>
                </a:lnTo>
                <a:lnTo>
                  <a:pt x="413" y="723"/>
                </a:lnTo>
                <a:lnTo>
                  <a:pt x="413" y="725"/>
                </a:lnTo>
                <a:lnTo>
                  <a:pt x="411" y="725"/>
                </a:lnTo>
                <a:lnTo>
                  <a:pt x="409" y="725"/>
                </a:lnTo>
                <a:lnTo>
                  <a:pt x="409" y="723"/>
                </a:lnTo>
                <a:lnTo>
                  <a:pt x="407" y="723"/>
                </a:lnTo>
                <a:lnTo>
                  <a:pt x="405" y="723"/>
                </a:lnTo>
                <a:lnTo>
                  <a:pt x="403" y="723"/>
                </a:lnTo>
                <a:lnTo>
                  <a:pt x="402" y="723"/>
                </a:lnTo>
                <a:lnTo>
                  <a:pt x="402" y="721"/>
                </a:lnTo>
                <a:lnTo>
                  <a:pt x="400" y="721"/>
                </a:lnTo>
                <a:lnTo>
                  <a:pt x="398" y="721"/>
                </a:lnTo>
                <a:lnTo>
                  <a:pt x="398" y="719"/>
                </a:lnTo>
                <a:lnTo>
                  <a:pt x="396" y="719"/>
                </a:lnTo>
                <a:lnTo>
                  <a:pt x="396" y="718"/>
                </a:lnTo>
                <a:lnTo>
                  <a:pt x="394" y="718"/>
                </a:lnTo>
                <a:lnTo>
                  <a:pt x="394" y="716"/>
                </a:lnTo>
                <a:lnTo>
                  <a:pt x="394" y="714"/>
                </a:lnTo>
                <a:lnTo>
                  <a:pt x="392" y="714"/>
                </a:lnTo>
                <a:lnTo>
                  <a:pt x="392" y="712"/>
                </a:lnTo>
                <a:lnTo>
                  <a:pt x="392" y="710"/>
                </a:lnTo>
                <a:lnTo>
                  <a:pt x="390" y="710"/>
                </a:lnTo>
                <a:lnTo>
                  <a:pt x="390" y="708"/>
                </a:lnTo>
                <a:lnTo>
                  <a:pt x="388" y="708"/>
                </a:lnTo>
                <a:lnTo>
                  <a:pt x="386" y="708"/>
                </a:lnTo>
                <a:lnTo>
                  <a:pt x="384" y="708"/>
                </a:lnTo>
                <a:lnTo>
                  <a:pt x="384" y="706"/>
                </a:lnTo>
                <a:lnTo>
                  <a:pt x="382" y="706"/>
                </a:lnTo>
                <a:lnTo>
                  <a:pt x="380" y="706"/>
                </a:lnTo>
                <a:lnTo>
                  <a:pt x="380" y="704"/>
                </a:lnTo>
                <a:lnTo>
                  <a:pt x="379" y="704"/>
                </a:lnTo>
                <a:lnTo>
                  <a:pt x="377" y="704"/>
                </a:lnTo>
                <a:lnTo>
                  <a:pt x="377" y="702"/>
                </a:lnTo>
                <a:lnTo>
                  <a:pt x="375" y="702"/>
                </a:lnTo>
                <a:lnTo>
                  <a:pt x="373" y="702"/>
                </a:lnTo>
                <a:lnTo>
                  <a:pt x="373" y="700"/>
                </a:lnTo>
                <a:lnTo>
                  <a:pt x="371" y="700"/>
                </a:lnTo>
                <a:lnTo>
                  <a:pt x="369" y="700"/>
                </a:lnTo>
                <a:lnTo>
                  <a:pt x="367" y="700"/>
                </a:lnTo>
                <a:lnTo>
                  <a:pt x="365" y="698"/>
                </a:lnTo>
                <a:lnTo>
                  <a:pt x="363" y="698"/>
                </a:lnTo>
                <a:lnTo>
                  <a:pt x="361" y="698"/>
                </a:lnTo>
                <a:lnTo>
                  <a:pt x="361" y="696"/>
                </a:lnTo>
                <a:lnTo>
                  <a:pt x="359" y="696"/>
                </a:lnTo>
                <a:lnTo>
                  <a:pt x="357" y="696"/>
                </a:lnTo>
                <a:lnTo>
                  <a:pt x="350" y="693"/>
                </a:lnTo>
                <a:lnTo>
                  <a:pt x="344" y="689"/>
                </a:lnTo>
                <a:lnTo>
                  <a:pt x="342" y="687"/>
                </a:lnTo>
                <a:lnTo>
                  <a:pt x="340" y="685"/>
                </a:lnTo>
                <a:lnTo>
                  <a:pt x="336" y="683"/>
                </a:lnTo>
                <a:lnTo>
                  <a:pt x="334" y="683"/>
                </a:lnTo>
                <a:lnTo>
                  <a:pt x="327" y="679"/>
                </a:lnTo>
                <a:lnTo>
                  <a:pt x="325" y="679"/>
                </a:lnTo>
                <a:lnTo>
                  <a:pt x="325" y="677"/>
                </a:lnTo>
                <a:lnTo>
                  <a:pt x="323" y="677"/>
                </a:lnTo>
                <a:lnTo>
                  <a:pt x="323" y="675"/>
                </a:lnTo>
                <a:lnTo>
                  <a:pt x="321" y="675"/>
                </a:lnTo>
                <a:lnTo>
                  <a:pt x="321" y="673"/>
                </a:lnTo>
                <a:lnTo>
                  <a:pt x="319" y="673"/>
                </a:lnTo>
                <a:lnTo>
                  <a:pt x="319" y="671"/>
                </a:lnTo>
                <a:lnTo>
                  <a:pt x="317" y="671"/>
                </a:lnTo>
                <a:lnTo>
                  <a:pt x="317" y="670"/>
                </a:lnTo>
                <a:lnTo>
                  <a:pt x="315" y="670"/>
                </a:lnTo>
                <a:lnTo>
                  <a:pt x="315" y="668"/>
                </a:lnTo>
                <a:lnTo>
                  <a:pt x="313" y="668"/>
                </a:lnTo>
                <a:lnTo>
                  <a:pt x="313" y="666"/>
                </a:lnTo>
                <a:lnTo>
                  <a:pt x="311" y="666"/>
                </a:lnTo>
                <a:lnTo>
                  <a:pt x="311" y="664"/>
                </a:lnTo>
                <a:lnTo>
                  <a:pt x="309" y="664"/>
                </a:lnTo>
                <a:lnTo>
                  <a:pt x="307" y="664"/>
                </a:lnTo>
                <a:lnTo>
                  <a:pt x="307" y="662"/>
                </a:lnTo>
                <a:lnTo>
                  <a:pt x="306" y="662"/>
                </a:lnTo>
                <a:lnTo>
                  <a:pt x="306" y="660"/>
                </a:lnTo>
                <a:lnTo>
                  <a:pt x="306" y="658"/>
                </a:lnTo>
                <a:lnTo>
                  <a:pt x="304" y="658"/>
                </a:lnTo>
                <a:lnTo>
                  <a:pt x="304" y="656"/>
                </a:lnTo>
                <a:lnTo>
                  <a:pt x="302" y="656"/>
                </a:lnTo>
                <a:lnTo>
                  <a:pt x="300" y="656"/>
                </a:lnTo>
                <a:lnTo>
                  <a:pt x="300" y="654"/>
                </a:lnTo>
                <a:lnTo>
                  <a:pt x="298" y="654"/>
                </a:lnTo>
                <a:lnTo>
                  <a:pt x="296" y="654"/>
                </a:lnTo>
                <a:lnTo>
                  <a:pt x="296" y="652"/>
                </a:lnTo>
                <a:lnTo>
                  <a:pt x="294" y="652"/>
                </a:lnTo>
                <a:lnTo>
                  <a:pt x="294" y="650"/>
                </a:lnTo>
                <a:lnTo>
                  <a:pt x="292" y="650"/>
                </a:lnTo>
                <a:lnTo>
                  <a:pt x="290" y="650"/>
                </a:lnTo>
                <a:lnTo>
                  <a:pt x="290" y="648"/>
                </a:lnTo>
                <a:lnTo>
                  <a:pt x="288" y="648"/>
                </a:lnTo>
                <a:lnTo>
                  <a:pt x="286" y="648"/>
                </a:lnTo>
                <a:lnTo>
                  <a:pt x="286" y="647"/>
                </a:lnTo>
                <a:lnTo>
                  <a:pt x="284" y="647"/>
                </a:lnTo>
                <a:lnTo>
                  <a:pt x="283" y="647"/>
                </a:lnTo>
                <a:lnTo>
                  <a:pt x="283" y="645"/>
                </a:lnTo>
                <a:lnTo>
                  <a:pt x="281" y="645"/>
                </a:lnTo>
                <a:lnTo>
                  <a:pt x="281" y="643"/>
                </a:lnTo>
                <a:lnTo>
                  <a:pt x="279" y="643"/>
                </a:lnTo>
                <a:lnTo>
                  <a:pt x="279" y="641"/>
                </a:lnTo>
                <a:lnTo>
                  <a:pt x="277" y="639"/>
                </a:lnTo>
                <a:lnTo>
                  <a:pt x="277" y="637"/>
                </a:lnTo>
                <a:lnTo>
                  <a:pt x="273" y="635"/>
                </a:lnTo>
                <a:lnTo>
                  <a:pt x="271" y="633"/>
                </a:lnTo>
                <a:lnTo>
                  <a:pt x="267" y="629"/>
                </a:lnTo>
                <a:lnTo>
                  <a:pt x="263" y="627"/>
                </a:lnTo>
                <a:lnTo>
                  <a:pt x="261" y="625"/>
                </a:lnTo>
                <a:lnTo>
                  <a:pt x="260" y="623"/>
                </a:lnTo>
                <a:lnTo>
                  <a:pt x="260" y="622"/>
                </a:lnTo>
                <a:lnTo>
                  <a:pt x="258" y="622"/>
                </a:lnTo>
                <a:lnTo>
                  <a:pt x="256" y="620"/>
                </a:lnTo>
                <a:lnTo>
                  <a:pt x="256" y="618"/>
                </a:lnTo>
                <a:lnTo>
                  <a:pt x="256" y="616"/>
                </a:lnTo>
                <a:lnTo>
                  <a:pt x="258" y="614"/>
                </a:lnTo>
                <a:lnTo>
                  <a:pt x="260" y="612"/>
                </a:lnTo>
                <a:lnTo>
                  <a:pt x="261" y="614"/>
                </a:lnTo>
                <a:lnTo>
                  <a:pt x="263" y="616"/>
                </a:lnTo>
                <a:lnTo>
                  <a:pt x="265" y="614"/>
                </a:lnTo>
                <a:lnTo>
                  <a:pt x="265" y="612"/>
                </a:lnTo>
                <a:lnTo>
                  <a:pt x="263" y="612"/>
                </a:lnTo>
                <a:lnTo>
                  <a:pt x="263" y="610"/>
                </a:lnTo>
                <a:lnTo>
                  <a:pt x="265" y="608"/>
                </a:lnTo>
                <a:lnTo>
                  <a:pt x="263" y="608"/>
                </a:lnTo>
                <a:lnTo>
                  <a:pt x="261" y="606"/>
                </a:lnTo>
                <a:lnTo>
                  <a:pt x="261" y="604"/>
                </a:lnTo>
                <a:lnTo>
                  <a:pt x="261" y="602"/>
                </a:lnTo>
                <a:lnTo>
                  <a:pt x="260" y="600"/>
                </a:lnTo>
                <a:lnTo>
                  <a:pt x="260" y="599"/>
                </a:lnTo>
                <a:lnTo>
                  <a:pt x="260" y="597"/>
                </a:lnTo>
                <a:lnTo>
                  <a:pt x="258" y="591"/>
                </a:lnTo>
                <a:lnTo>
                  <a:pt x="256" y="591"/>
                </a:lnTo>
                <a:lnTo>
                  <a:pt x="254" y="591"/>
                </a:lnTo>
                <a:lnTo>
                  <a:pt x="252" y="591"/>
                </a:lnTo>
                <a:lnTo>
                  <a:pt x="250" y="591"/>
                </a:lnTo>
                <a:lnTo>
                  <a:pt x="250" y="589"/>
                </a:lnTo>
                <a:lnTo>
                  <a:pt x="248" y="587"/>
                </a:lnTo>
                <a:lnTo>
                  <a:pt x="246" y="585"/>
                </a:lnTo>
                <a:lnTo>
                  <a:pt x="244" y="583"/>
                </a:lnTo>
                <a:lnTo>
                  <a:pt x="244" y="581"/>
                </a:lnTo>
                <a:lnTo>
                  <a:pt x="240" y="575"/>
                </a:lnTo>
                <a:lnTo>
                  <a:pt x="240" y="574"/>
                </a:lnTo>
                <a:lnTo>
                  <a:pt x="240" y="572"/>
                </a:lnTo>
                <a:lnTo>
                  <a:pt x="240" y="570"/>
                </a:lnTo>
                <a:lnTo>
                  <a:pt x="238" y="570"/>
                </a:lnTo>
                <a:lnTo>
                  <a:pt x="236" y="570"/>
                </a:lnTo>
                <a:lnTo>
                  <a:pt x="236" y="568"/>
                </a:lnTo>
                <a:lnTo>
                  <a:pt x="235" y="568"/>
                </a:lnTo>
                <a:lnTo>
                  <a:pt x="233" y="568"/>
                </a:lnTo>
                <a:lnTo>
                  <a:pt x="233" y="566"/>
                </a:lnTo>
                <a:lnTo>
                  <a:pt x="231" y="566"/>
                </a:lnTo>
                <a:lnTo>
                  <a:pt x="231" y="564"/>
                </a:lnTo>
                <a:lnTo>
                  <a:pt x="229" y="564"/>
                </a:lnTo>
                <a:lnTo>
                  <a:pt x="229" y="562"/>
                </a:lnTo>
                <a:lnTo>
                  <a:pt x="227" y="562"/>
                </a:lnTo>
                <a:lnTo>
                  <a:pt x="227" y="560"/>
                </a:lnTo>
                <a:lnTo>
                  <a:pt x="227" y="558"/>
                </a:lnTo>
                <a:lnTo>
                  <a:pt x="225" y="558"/>
                </a:lnTo>
                <a:lnTo>
                  <a:pt x="225" y="556"/>
                </a:lnTo>
                <a:lnTo>
                  <a:pt x="223" y="556"/>
                </a:lnTo>
                <a:lnTo>
                  <a:pt x="223" y="554"/>
                </a:lnTo>
                <a:lnTo>
                  <a:pt x="221" y="554"/>
                </a:lnTo>
                <a:lnTo>
                  <a:pt x="219" y="552"/>
                </a:lnTo>
                <a:lnTo>
                  <a:pt x="219" y="551"/>
                </a:lnTo>
                <a:lnTo>
                  <a:pt x="217" y="551"/>
                </a:lnTo>
                <a:lnTo>
                  <a:pt x="217" y="549"/>
                </a:lnTo>
                <a:lnTo>
                  <a:pt x="215" y="549"/>
                </a:lnTo>
                <a:lnTo>
                  <a:pt x="215" y="547"/>
                </a:lnTo>
                <a:lnTo>
                  <a:pt x="215" y="545"/>
                </a:lnTo>
                <a:lnTo>
                  <a:pt x="213" y="545"/>
                </a:lnTo>
                <a:lnTo>
                  <a:pt x="213" y="543"/>
                </a:lnTo>
                <a:lnTo>
                  <a:pt x="213" y="541"/>
                </a:lnTo>
                <a:lnTo>
                  <a:pt x="212" y="541"/>
                </a:lnTo>
                <a:lnTo>
                  <a:pt x="212" y="539"/>
                </a:lnTo>
                <a:lnTo>
                  <a:pt x="212" y="537"/>
                </a:lnTo>
                <a:lnTo>
                  <a:pt x="212" y="535"/>
                </a:lnTo>
                <a:lnTo>
                  <a:pt x="212" y="533"/>
                </a:lnTo>
                <a:lnTo>
                  <a:pt x="212" y="531"/>
                </a:lnTo>
                <a:lnTo>
                  <a:pt x="213" y="531"/>
                </a:lnTo>
                <a:lnTo>
                  <a:pt x="212" y="531"/>
                </a:lnTo>
                <a:lnTo>
                  <a:pt x="212" y="529"/>
                </a:lnTo>
                <a:lnTo>
                  <a:pt x="212" y="528"/>
                </a:lnTo>
                <a:lnTo>
                  <a:pt x="212" y="526"/>
                </a:lnTo>
                <a:lnTo>
                  <a:pt x="212" y="524"/>
                </a:lnTo>
                <a:lnTo>
                  <a:pt x="210" y="524"/>
                </a:lnTo>
                <a:lnTo>
                  <a:pt x="210" y="522"/>
                </a:lnTo>
                <a:lnTo>
                  <a:pt x="210" y="520"/>
                </a:lnTo>
                <a:lnTo>
                  <a:pt x="208" y="520"/>
                </a:lnTo>
                <a:lnTo>
                  <a:pt x="208" y="518"/>
                </a:lnTo>
                <a:lnTo>
                  <a:pt x="208" y="516"/>
                </a:lnTo>
                <a:lnTo>
                  <a:pt x="208" y="514"/>
                </a:lnTo>
                <a:lnTo>
                  <a:pt x="206" y="514"/>
                </a:lnTo>
                <a:lnTo>
                  <a:pt x="206" y="512"/>
                </a:lnTo>
                <a:lnTo>
                  <a:pt x="206" y="510"/>
                </a:lnTo>
                <a:lnTo>
                  <a:pt x="206" y="508"/>
                </a:lnTo>
                <a:lnTo>
                  <a:pt x="204" y="508"/>
                </a:lnTo>
                <a:lnTo>
                  <a:pt x="204" y="506"/>
                </a:lnTo>
                <a:lnTo>
                  <a:pt x="204" y="504"/>
                </a:lnTo>
                <a:lnTo>
                  <a:pt x="204" y="503"/>
                </a:lnTo>
                <a:lnTo>
                  <a:pt x="202" y="503"/>
                </a:lnTo>
                <a:lnTo>
                  <a:pt x="202" y="501"/>
                </a:lnTo>
                <a:lnTo>
                  <a:pt x="202" y="499"/>
                </a:lnTo>
                <a:lnTo>
                  <a:pt x="202" y="497"/>
                </a:lnTo>
                <a:lnTo>
                  <a:pt x="202" y="495"/>
                </a:lnTo>
                <a:lnTo>
                  <a:pt x="202" y="493"/>
                </a:lnTo>
                <a:lnTo>
                  <a:pt x="202" y="491"/>
                </a:lnTo>
                <a:lnTo>
                  <a:pt x="202" y="489"/>
                </a:lnTo>
                <a:lnTo>
                  <a:pt x="200" y="489"/>
                </a:lnTo>
                <a:lnTo>
                  <a:pt x="200" y="487"/>
                </a:lnTo>
                <a:lnTo>
                  <a:pt x="200" y="485"/>
                </a:lnTo>
                <a:lnTo>
                  <a:pt x="200" y="483"/>
                </a:lnTo>
                <a:lnTo>
                  <a:pt x="200" y="481"/>
                </a:lnTo>
                <a:lnTo>
                  <a:pt x="200" y="480"/>
                </a:lnTo>
                <a:lnTo>
                  <a:pt x="200" y="478"/>
                </a:lnTo>
                <a:lnTo>
                  <a:pt x="198" y="478"/>
                </a:lnTo>
                <a:lnTo>
                  <a:pt x="198" y="476"/>
                </a:lnTo>
                <a:lnTo>
                  <a:pt x="198" y="474"/>
                </a:lnTo>
                <a:lnTo>
                  <a:pt x="198" y="472"/>
                </a:lnTo>
                <a:lnTo>
                  <a:pt x="198" y="470"/>
                </a:lnTo>
                <a:lnTo>
                  <a:pt x="198" y="468"/>
                </a:lnTo>
                <a:lnTo>
                  <a:pt x="196" y="468"/>
                </a:lnTo>
                <a:lnTo>
                  <a:pt x="196" y="466"/>
                </a:lnTo>
                <a:lnTo>
                  <a:pt x="196" y="464"/>
                </a:lnTo>
                <a:lnTo>
                  <a:pt x="196" y="462"/>
                </a:lnTo>
                <a:lnTo>
                  <a:pt x="196" y="460"/>
                </a:lnTo>
                <a:lnTo>
                  <a:pt x="194" y="460"/>
                </a:lnTo>
                <a:lnTo>
                  <a:pt x="194" y="458"/>
                </a:lnTo>
                <a:lnTo>
                  <a:pt x="194" y="456"/>
                </a:lnTo>
                <a:lnTo>
                  <a:pt x="194" y="455"/>
                </a:lnTo>
                <a:lnTo>
                  <a:pt x="194" y="453"/>
                </a:lnTo>
                <a:lnTo>
                  <a:pt x="194" y="451"/>
                </a:lnTo>
                <a:lnTo>
                  <a:pt x="192" y="451"/>
                </a:lnTo>
                <a:lnTo>
                  <a:pt x="192" y="449"/>
                </a:lnTo>
                <a:lnTo>
                  <a:pt x="192" y="447"/>
                </a:lnTo>
                <a:lnTo>
                  <a:pt x="192" y="445"/>
                </a:lnTo>
                <a:lnTo>
                  <a:pt x="192" y="443"/>
                </a:lnTo>
                <a:lnTo>
                  <a:pt x="192" y="441"/>
                </a:lnTo>
                <a:lnTo>
                  <a:pt x="190" y="441"/>
                </a:lnTo>
                <a:lnTo>
                  <a:pt x="190" y="439"/>
                </a:lnTo>
                <a:lnTo>
                  <a:pt x="190" y="437"/>
                </a:lnTo>
                <a:lnTo>
                  <a:pt x="189" y="437"/>
                </a:lnTo>
                <a:lnTo>
                  <a:pt x="189" y="435"/>
                </a:lnTo>
                <a:lnTo>
                  <a:pt x="189" y="433"/>
                </a:lnTo>
                <a:lnTo>
                  <a:pt x="187" y="433"/>
                </a:lnTo>
                <a:lnTo>
                  <a:pt x="187" y="432"/>
                </a:lnTo>
                <a:lnTo>
                  <a:pt x="185" y="432"/>
                </a:lnTo>
                <a:lnTo>
                  <a:pt x="185" y="430"/>
                </a:lnTo>
                <a:lnTo>
                  <a:pt x="185" y="428"/>
                </a:lnTo>
                <a:lnTo>
                  <a:pt x="183" y="428"/>
                </a:lnTo>
                <a:lnTo>
                  <a:pt x="183" y="426"/>
                </a:lnTo>
                <a:lnTo>
                  <a:pt x="183" y="424"/>
                </a:lnTo>
                <a:lnTo>
                  <a:pt x="183" y="422"/>
                </a:lnTo>
                <a:lnTo>
                  <a:pt x="181" y="422"/>
                </a:lnTo>
                <a:lnTo>
                  <a:pt x="181" y="420"/>
                </a:lnTo>
                <a:lnTo>
                  <a:pt x="181" y="418"/>
                </a:lnTo>
                <a:lnTo>
                  <a:pt x="181" y="416"/>
                </a:lnTo>
                <a:lnTo>
                  <a:pt x="179" y="416"/>
                </a:lnTo>
                <a:lnTo>
                  <a:pt x="179" y="414"/>
                </a:lnTo>
                <a:lnTo>
                  <a:pt x="179" y="412"/>
                </a:lnTo>
                <a:lnTo>
                  <a:pt x="177" y="412"/>
                </a:lnTo>
                <a:lnTo>
                  <a:pt x="177" y="410"/>
                </a:lnTo>
                <a:lnTo>
                  <a:pt x="175" y="410"/>
                </a:lnTo>
                <a:lnTo>
                  <a:pt x="175" y="408"/>
                </a:lnTo>
                <a:lnTo>
                  <a:pt x="173" y="408"/>
                </a:lnTo>
                <a:lnTo>
                  <a:pt x="173" y="407"/>
                </a:lnTo>
                <a:lnTo>
                  <a:pt x="171" y="407"/>
                </a:lnTo>
                <a:lnTo>
                  <a:pt x="171" y="405"/>
                </a:lnTo>
                <a:lnTo>
                  <a:pt x="169" y="405"/>
                </a:lnTo>
                <a:lnTo>
                  <a:pt x="169" y="403"/>
                </a:lnTo>
                <a:lnTo>
                  <a:pt x="167" y="401"/>
                </a:lnTo>
                <a:lnTo>
                  <a:pt x="167" y="399"/>
                </a:lnTo>
                <a:lnTo>
                  <a:pt x="169" y="399"/>
                </a:lnTo>
                <a:lnTo>
                  <a:pt x="169" y="397"/>
                </a:lnTo>
                <a:lnTo>
                  <a:pt x="171" y="397"/>
                </a:lnTo>
                <a:lnTo>
                  <a:pt x="171" y="395"/>
                </a:lnTo>
                <a:lnTo>
                  <a:pt x="171" y="393"/>
                </a:lnTo>
                <a:lnTo>
                  <a:pt x="169" y="393"/>
                </a:lnTo>
                <a:lnTo>
                  <a:pt x="169" y="391"/>
                </a:lnTo>
                <a:lnTo>
                  <a:pt x="169" y="389"/>
                </a:lnTo>
                <a:lnTo>
                  <a:pt x="167" y="389"/>
                </a:lnTo>
                <a:lnTo>
                  <a:pt x="167" y="387"/>
                </a:lnTo>
                <a:lnTo>
                  <a:pt x="165" y="387"/>
                </a:lnTo>
                <a:lnTo>
                  <a:pt x="164" y="385"/>
                </a:lnTo>
                <a:lnTo>
                  <a:pt x="162" y="385"/>
                </a:lnTo>
                <a:lnTo>
                  <a:pt x="162" y="384"/>
                </a:lnTo>
                <a:lnTo>
                  <a:pt x="160" y="384"/>
                </a:lnTo>
                <a:lnTo>
                  <a:pt x="160" y="382"/>
                </a:lnTo>
                <a:lnTo>
                  <a:pt x="160" y="380"/>
                </a:lnTo>
                <a:lnTo>
                  <a:pt x="158" y="380"/>
                </a:lnTo>
                <a:lnTo>
                  <a:pt x="158" y="378"/>
                </a:lnTo>
                <a:lnTo>
                  <a:pt x="156" y="378"/>
                </a:lnTo>
                <a:lnTo>
                  <a:pt x="156" y="376"/>
                </a:lnTo>
                <a:lnTo>
                  <a:pt x="154" y="374"/>
                </a:lnTo>
                <a:lnTo>
                  <a:pt x="154" y="372"/>
                </a:lnTo>
                <a:lnTo>
                  <a:pt x="152" y="372"/>
                </a:lnTo>
                <a:lnTo>
                  <a:pt x="152" y="370"/>
                </a:lnTo>
                <a:lnTo>
                  <a:pt x="150" y="370"/>
                </a:lnTo>
                <a:lnTo>
                  <a:pt x="150" y="368"/>
                </a:lnTo>
                <a:lnTo>
                  <a:pt x="150" y="366"/>
                </a:lnTo>
                <a:lnTo>
                  <a:pt x="148" y="366"/>
                </a:lnTo>
                <a:lnTo>
                  <a:pt x="148" y="364"/>
                </a:lnTo>
                <a:lnTo>
                  <a:pt x="146" y="362"/>
                </a:lnTo>
                <a:lnTo>
                  <a:pt x="146" y="360"/>
                </a:lnTo>
                <a:lnTo>
                  <a:pt x="144" y="360"/>
                </a:lnTo>
                <a:lnTo>
                  <a:pt x="144" y="359"/>
                </a:lnTo>
                <a:lnTo>
                  <a:pt x="144" y="357"/>
                </a:lnTo>
                <a:lnTo>
                  <a:pt x="142" y="357"/>
                </a:lnTo>
                <a:lnTo>
                  <a:pt x="142" y="355"/>
                </a:lnTo>
                <a:lnTo>
                  <a:pt x="142" y="353"/>
                </a:lnTo>
                <a:lnTo>
                  <a:pt x="142" y="351"/>
                </a:lnTo>
                <a:lnTo>
                  <a:pt x="141" y="351"/>
                </a:lnTo>
                <a:lnTo>
                  <a:pt x="141" y="349"/>
                </a:lnTo>
                <a:lnTo>
                  <a:pt x="141" y="347"/>
                </a:lnTo>
                <a:lnTo>
                  <a:pt x="141" y="345"/>
                </a:lnTo>
                <a:lnTo>
                  <a:pt x="139" y="345"/>
                </a:lnTo>
                <a:lnTo>
                  <a:pt x="139" y="343"/>
                </a:lnTo>
                <a:lnTo>
                  <a:pt x="137" y="343"/>
                </a:lnTo>
                <a:lnTo>
                  <a:pt x="137" y="341"/>
                </a:lnTo>
                <a:lnTo>
                  <a:pt x="135" y="341"/>
                </a:lnTo>
                <a:lnTo>
                  <a:pt x="135" y="339"/>
                </a:lnTo>
                <a:lnTo>
                  <a:pt x="133" y="339"/>
                </a:lnTo>
                <a:lnTo>
                  <a:pt x="133" y="337"/>
                </a:lnTo>
                <a:lnTo>
                  <a:pt x="133" y="336"/>
                </a:lnTo>
                <a:lnTo>
                  <a:pt x="131" y="336"/>
                </a:lnTo>
                <a:lnTo>
                  <a:pt x="129" y="336"/>
                </a:lnTo>
                <a:lnTo>
                  <a:pt x="129" y="334"/>
                </a:lnTo>
                <a:lnTo>
                  <a:pt x="127" y="334"/>
                </a:lnTo>
                <a:lnTo>
                  <a:pt x="127" y="332"/>
                </a:lnTo>
                <a:lnTo>
                  <a:pt x="125" y="332"/>
                </a:lnTo>
                <a:lnTo>
                  <a:pt x="125" y="334"/>
                </a:lnTo>
                <a:lnTo>
                  <a:pt x="123" y="334"/>
                </a:lnTo>
                <a:lnTo>
                  <a:pt x="123" y="332"/>
                </a:lnTo>
                <a:lnTo>
                  <a:pt x="123" y="330"/>
                </a:lnTo>
                <a:lnTo>
                  <a:pt x="123" y="332"/>
                </a:lnTo>
                <a:lnTo>
                  <a:pt x="123" y="330"/>
                </a:lnTo>
                <a:lnTo>
                  <a:pt x="121" y="330"/>
                </a:lnTo>
                <a:lnTo>
                  <a:pt x="119" y="332"/>
                </a:lnTo>
                <a:lnTo>
                  <a:pt x="119" y="330"/>
                </a:lnTo>
                <a:lnTo>
                  <a:pt x="118" y="330"/>
                </a:lnTo>
                <a:lnTo>
                  <a:pt x="118" y="328"/>
                </a:lnTo>
                <a:lnTo>
                  <a:pt x="116" y="328"/>
                </a:lnTo>
                <a:lnTo>
                  <a:pt x="116" y="330"/>
                </a:lnTo>
                <a:lnTo>
                  <a:pt x="114" y="330"/>
                </a:lnTo>
                <a:lnTo>
                  <a:pt x="112" y="330"/>
                </a:lnTo>
                <a:lnTo>
                  <a:pt x="110" y="330"/>
                </a:lnTo>
                <a:lnTo>
                  <a:pt x="108" y="328"/>
                </a:lnTo>
                <a:lnTo>
                  <a:pt x="108" y="330"/>
                </a:lnTo>
                <a:lnTo>
                  <a:pt x="106" y="330"/>
                </a:lnTo>
                <a:lnTo>
                  <a:pt x="106" y="328"/>
                </a:lnTo>
                <a:lnTo>
                  <a:pt x="104" y="328"/>
                </a:lnTo>
                <a:lnTo>
                  <a:pt x="104" y="326"/>
                </a:lnTo>
                <a:lnTo>
                  <a:pt x="102" y="326"/>
                </a:lnTo>
                <a:lnTo>
                  <a:pt x="102" y="324"/>
                </a:lnTo>
                <a:lnTo>
                  <a:pt x="100" y="324"/>
                </a:lnTo>
                <a:lnTo>
                  <a:pt x="100" y="322"/>
                </a:lnTo>
                <a:lnTo>
                  <a:pt x="98" y="322"/>
                </a:lnTo>
                <a:lnTo>
                  <a:pt x="98" y="320"/>
                </a:lnTo>
                <a:lnTo>
                  <a:pt x="98" y="318"/>
                </a:lnTo>
                <a:lnTo>
                  <a:pt x="96" y="318"/>
                </a:lnTo>
                <a:lnTo>
                  <a:pt x="96" y="316"/>
                </a:lnTo>
                <a:lnTo>
                  <a:pt x="96" y="314"/>
                </a:lnTo>
                <a:lnTo>
                  <a:pt x="96" y="312"/>
                </a:lnTo>
                <a:lnTo>
                  <a:pt x="94" y="311"/>
                </a:lnTo>
                <a:lnTo>
                  <a:pt x="93" y="309"/>
                </a:lnTo>
                <a:lnTo>
                  <a:pt x="93" y="307"/>
                </a:lnTo>
                <a:lnTo>
                  <a:pt x="94" y="305"/>
                </a:lnTo>
                <a:lnTo>
                  <a:pt x="94" y="303"/>
                </a:lnTo>
                <a:lnTo>
                  <a:pt x="94" y="301"/>
                </a:lnTo>
                <a:lnTo>
                  <a:pt x="96" y="301"/>
                </a:lnTo>
                <a:lnTo>
                  <a:pt x="96" y="299"/>
                </a:lnTo>
                <a:lnTo>
                  <a:pt x="98" y="299"/>
                </a:lnTo>
                <a:lnTo>
                  <a:pt x="98" y="297"/>
                </a:lnTo>
                <a:lnTo>
                  <a:pt x="98" y="295"/>
                </a:lnTo>
                <a:lnTo>
                  <a:pt x="98" y="293"/>
                </a:lnTo>
                <a:lnTo>
                  <a:pt x="96" y="293"/>
                </a:lnTo>
                <a:lnTo>
                  <a:pt x="96" y="291"/>
                </a:lnTo>
                <a:lnTo>
                  <a:pt x="94" y="291"/>
                </a:lnTo>
                <a:lnTo>
                  <a:pt x="94" y="289"/>
                </a:lnTo>
                <a:lnTo>
                  <a:pt x="93" y="289"/>
                </a:lnTo>
                <a:lnTo>
                  <a:pt x="91" y="289"/>
                </a:lnTo>
                <a:lnTo>
                  <a:pt x="89" y="289"/>
                </a:lnTo>
                <a:lnTo>
                  <a:pt x="87" y="289"/>
                </a:lnTo>
                <a:lnTo>
                  <a:pt x="85" y="289"/>
                </a:lnTo>
                <a:lnTo>
                  <a:pt x="85" y="288"/>
                </a:lnTo>
                <a:lnTo>
                  <a:pt x="83" y="288"/>
                </a:lnTo>
                <a:lnTo>
                  <a:pt x="81" y="288"/>
                </a:lnTo>
                <a:lnTo>
                  <a:pt x="79" y="288"/>
                </a:lnTo>
                <a:lnTo>
                  <a:pt x="77" y="288"/>
                </a:lnTo>
                <a:lnTo>
                  <a:pt x="77" y="286"/>
                </a:lnTo>
                <a:lnTo>
                  <a:pt x="75" y="286"/>
                </a:lnTo>
                <a:lnTo>
                  <a:pt x="73" y="286"/>
                </a:lnTo>
                <a:lnTo>
                  <a:pt x="73" y="284"/>
                </a:lnTo>
                <a:lnTo>
                  <a:pt x="71" y="284"/>
                </a:lnTo>
                <a:lnTo>
                  <a:pt x="70" y="282"/>
                </a:lnTo>
                <a:lnTo>
                  <a:pt x="66" y="282"/>
                </a:lnTo>
                <a:lnTo>
                  <a:pt x="62" y="280"/>
                </a:lnTo>
                <a:lnTo>
                  <a:pt x="60" y="278"/>
                </a:lnTo>
                <a:lnTo>
                  <a:pt x="58" y="278"/>
                </a:lnTo>
                <a:lnTo>
                  <a:pt x="58" y="276"/>
                </a:lnTo>
                <a:lnTo>
                  <a:pt x="56" y="276"/>
                </a:lnTo>
                <a:lnTo>
                  <a:pt x="54" y="276"/>
                </a:lnTo>
                <a:lnTo>
                  <a:pt x="52" y="276"/>
                </a:lnTo>
                <a:lnTo>
                  <a:pt x="50" y="276"/>
                </a:lnTo>
                <a:lnTo>
                  <a:pt x="48" y="276"/>
                </a:lnTo>
                <a:lnTo>
                  <a:pt x="47" y="276"/>
                </a:lnTo>
                <a:lnTo>
                  <a:pt x="45" y="276"/>
                </a:lnTo>
                <a:lnTo>
                  <a:pt x="43" y="276"/>
                </a:lnTo>
                <a:lnTo>
                  <a:pt x="41" y="276"/>
                </a:lnTo>
                <a:lnTo>
                  <a:pt x="39" y="276"/>
                </a:lnTo>
                <a:lnTo>
                  <a:pt x="37" y="276"/>
                </a:lnTo>
                <a:lnTo>
                  <a:pt x="35" y="276"/>
                </a:lnTo>
                <a:lnTo>
                  <a:pt x="33" y="276"/>
                </a:lnTo>
                <a:lnTo>
                  <a:pt x="31" y="276"/>
                </a:lnTo>
                <a:lnTo>
                  <a:pt x="29" y="276"/>
                </a:lnTo>
                <a:lnTo>
                  <a:pt x="27" y="276"/>
                </a:lnTo>
                <a:lnTo>
                  <a:pt x="25" y="276"/>
                </a:lnTo>
                <a:lnTo>
                  <a:pt x="23" y="276"/>
                </a:lnTo>
                <a:lnTo>
                  <a:pt x="22" y="276"/>
                </a:lnTo>
                <a:lnTo>
                  <a:pt x="20" y="274"/>
                </a:lnTo>
                <a:lnTo>
                  <a:pt x="18" y="274"/>
                </a:lnTo>
                <a:lnTo>
                  <a:pt x="16" y="274"/>
                </a:lnTo>
                <a:lnTo>
                  <a:pt x="14" y="274"/>
                </a:lnTo>
                <a:lnTo>
                  <a:pt x="12" y="274"/>
                </a:lnTo>
                <a:lnTo>
                  <a:pt x="12" y="272"/>
                </a:lnTo>
                <a:lnTo>
                  <a:pt x="10" y="272"/>
                </a:lnTo>
                <a:lnTo>
                  <a:pt x="8" y="272"/>
                </a:lnTo>
                <a:lnTo>
                  <a:pt x="8" y="270"/>
                </a:lnTo>
                <a:lnTo>
                  <a:pt x="6" y="270"/>
                </a:lnTo>
                <a:lnTo>
                  <a:pt x="6" y="268"/>
                </a:lnTo>
                <a:lnTo>
                  <a:pt x="4" y="268"/>
                </a:lnTo>
                <a:lnTo>
                  <a:pt x="4" y="266"/>
                </a:lnTo>
                <a:lnTo>
                  <a:pt x="6" y="266"/>
                </a:lnTo>
                <a:lnTo>
                  <a:pt x="8" y="266"/>
                </a:lnTo>
                <a:lnTo>
                  <a:pt x="8" y="264"/>
                </a:lnTo>
                <a:lnTo>
                  <a:pt x="8" y="266"/>
                </a:lnTo>
                <a:lnTo>
                  <a:pt x="8" y="264"/>
                </a:lnTo>
                <a:lnTo>
                  <a:pt x="8" y="263"/>
                </a:lnTo>
                <a:lnTo>
                  <a:pt x="10" y="263"/>
                </a:lnTo>
                <a:lnTo>
                  <a:pt x="10" y="261"/>
                </a:lnTo>
                <a:lnTo>
                  <a:pt x="10" y="263"/>
                </a:lnTo>
                <a:lnTo>
                  <a:pt x="10" y="261"/>
                </a:lnTo>
                <a:lnTo>
                  <a:pt x="10" y="263"/>
                </a:lnTo>
                <a:lnTo>
                  <a:pt x="12" y="263"/>
                </a:lnTo>
                <a:lnTo>
                  <a:pt x="12" y="261"/>
                </a:lnTo>
                <a:lnTo>
                  <a:pt x="14" y="261"/>
                </a:lnTo>
                <a:lnTo>
                  <a:pt x="16" y="261"/>
                </a:lnTo>
                <a:lnTo>
                  <a:pt x="14" y="259"/>
                </a:lnTo>
                <a:lnTo>
                  <a:pt x="12" y="259"/>
                </a:lnTo>
                <a:lnTo>
                  <a:pt x="12" y="257"/>
                </a:lnTo>
                <a:lnTo>
                  <a:pt x="10" y="257"/>
                </a:lnTo>
                <a:lnTo>
                  <a:pt x="10" y="255"/>
                </a:lnTo>
                <a:lnTo>
                  <a:pt x="8" y="255"/>
                </a:lnTo>
                <a:lnTo>
                  <a:pt x="8" y="253"/>
                </a:lnTo>
                <a:lnTo>
                  <a:pt x="6" y="251"/>
                </a:lnTo>
                <a:lnTo>
                  <a:pt x="6" y="249"/>
                </a:lnTo>
                <a:lnTo>
                  <a:pt x="4" y="249"/>
                </a:lnTo>
                <a:lnTo>
                  <a:pt x="2" y="249"/>
                </a:lnTo>
                <a:lnTo>
                  <a:pt x="2" y="247"/>
                </a:lnTo>
                <a:lnTo>
                  <a:pt x="0" y="247"/>
                </a:lnTo>
                <a:lnTo>
                  <a:pt x="0" y="245"/>
                </a:lnTo>
                <a:lnTo>
                  <a:pt x="2" y="245"/>
                </a:lnTo>
                <a:lnTo>
                  <a:pt x="2" y="243"/>
                </a:lnTo>
                <a:lnTo>
                  <a:pt x="4" y="243"/>
                </a:lnTo>
                <a:lnTo>
                  <a:pt x="6" y="243"/>
                </a:lnTo>
                <a:lnTo>
                  <a:pt x="6" y="241"/>
                </a:lnTo>
                <a:lnTo>
                  <a:pt x="6" y="243"/>
                </a:lnTo>
                <a:lnTo>
                  <a:pt x="8" y="243"/>
                </a:lnTo>
                <a:lnTo>
                  <a:pt x="8" y="241"/>
                </a:lnTo>
                <a:lnTo>
                  <a:pt x="10" y="241"/>
                </a:lnTo>
                <a:lnTo>
                  <a:pt x="10" y="240"/>
                </a:lnTo>
                <a:lnTo>
                  <a:pt x="12" y="240"/>
                </a:lnTo>
                <a:lnTo>
                  <a:pt x="14" y="24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" name="Freeform 1753">
            <a:extLst>
              <a:ext uri="{FF2B5EF4-FFF2-40B4-BE49-F238E27FC236}">
                <a16:creationId xmlns:a16="http://schemas.microsoft.com/office/drawing/2014/main" id="{5F822A0F-4B56-4122-9CD2-B0634F095445}"/>
              </a:ext>
            </a:extLst>
          </p:cNvPr>
          <p:cNvSpPr>
            <a:spLocks/>
          </p:cNvSpPr>
          <p:nvPr/>
        </p:nvSpPr>
        <p:spPr bwMode="auto">
          <a:xfrm>
            <a:off x="5321301" y="3594101"/>
            <a:ext cx="481013" cy="434975"/>
          </a:xfrm>
          <a:custGeom>
            <a:avLst/>
            <a:gdLst>
              <a:gd name="T0" fmla="*/ 4 w 303"/>
              <a:gd name="T1" fmla="*/ 272 h 274"/>
              <a:gd name="T2" fmla="*/ 17 w 303"/>
              <a:gd name="T3" fmla="*/ 274 h 274"/>
              <a:gd name="T4" fmla="*/ 23 w 303"/>
              <a:gd name="T5" fmla="*/ 267 h 274"/>
              <a:gd name="T6" fmla="*/ 34 w 303"/>
              <a:gd name="T7" fmla="*/ 253 h 274"/>
              <a:gd name="T8" fmla="*/ 38 w 303"/>
              <a:gd name="T9" fmla="*/ 246 h 274"/>
              <a:gd name="T10" fmla="*/ 44 w 303"/>
              <a:gd name="T11" fmla="*/ 244 h 274"/>
              <a:gd name="T12" fmla="*/ 52 w 303"/>
              <a:gd name="T13" fmla="*/ 240 h 274"/>
              <a:gd name="T14" fmla="*/ 57 w 303"/>
              <a:gd name="T15" fmla="*/ 238 h 274"/>
              <a:gd name="T16" fmla="*/ 59 w 303"/>
              <a:gd name="T17" fmla="*/ 240 h 274"/>
              <a:gd name="T18" fmla="*/ 63 w 303"/>
              <a:gd name="T19" fmla="*/ 236 h 274"/>
              <a:gd name="T20" fmla="*/ 71 w 303"/>
              <a:gd name="T21" fmla="*/ 236 h 274"/>
              <a:gd name="T22" fmla="*/ 77 w 303"/>
              <a:gd name="T23" fmla="*/ 230 h 274"/>
              <a:gd name="T24" fmla="*/ 82 w 303"/>
              <a:gd name="T25" fmla="*/ 223 h 274"/>
              <a:gd name="T26" fmla="*/ 82 w 303"/>
              <a:gd name="T27" fmla="*/ 213 h 274"/>
              <a:gd name="T28" fmla="*/ 80 w 303"/>
              <a:gd name="T29" fmla="*/ 201 h 274"/>
              <a:gd name="T30" fmla="*/ 73 w 303"/>
              <a:gd name="T31" fmla="*/ 188 h 274"/>
              <a:gd name="T32" fmla="*/ 65 w 303"/>
              <a:gd name="T33" fmla="*/ 176 h 274"/>
              <a:gd name="T34" fmla="*/ 69 w 303"/>
              <a:gd name="T35" fmla="*/ 169 h 274"/>
              <a:gd name="T36" fmla="*/ 75 w 303"/>
              <a:gd name="T37" fmla="*/ 165 h 274"/>
              <a:gd name="T38" fmla="*/ 82 w 303"/>
              <a:gd name="T39" fmla="*/ 173 h 274"/>
              <a:gd name="T40" fmla="*/ 96 w 303"/>
              <a:gd name="T41" fmla="*/ 180 h 274"/>
              <a:gd name="T42" fmla="*/ 96 w 303"/>
              <a:gd name="T43" fmla="*/ 190 h 274"/>
              <a:gd name="T44" fmla="*/ 105 w 303"/>
              <a:gd name="T45" fmla="*/ 196 h 274"/>
              <a:gd name="T46" fmla="*/ 115 w 303"/>
              <a:gd name="T47" fmla="*/ 201 h 274"/>
              <a:gd name="T48" fmla="*/ 127 w 303"/>
              <a:gd name="T49" fmla="*/ 201 h 274"/>
              <a:gd name="T50" fmla="*/ 136 w 303"/>
              <a:gd name="T51" fmla="*/ 203 h 274"/>
              <a:gd name="T52" fmla="*/ 142 w 303"/>
              <a:gd name="T53" fmla="*/ 215 h 274"/>
              <a:gd name="T54" fmla="*/ 151 w 303"/>
              <a:gd name="T55" fmla="*/ 219 h 274"/>
              <a:gd name="T56" fmla="*/ 155 w 303"/>
              <a:gd name="T57" fmla="*/ 213 h 274"/>
              <a:gd name="T58" fmla="*/ 159 w 303"/>
              <a:gd name="T59" fmla="*/ 205 h 274"/>
              <a:gd name="T60" fmla="*/ 165 w 303"/>
              <a:gd name="T61" fmla="*/ 198 h 274"/>
              <a:gd name="T62" fmla="*/ 167 w 303"/>
              <a:gd name="T63" fmla="*/ 186 h 274"/>
              <a:gd name="T64" fmla="*/ 171 w 303"/>
              <a:gd name="T65" fmla="*/ 175 h 274"/>
              <a:gd name="T66" fmla="*/ 167 w 303"/>
              <a:gd name="T67" fmla="*/ 167 h 274"/>
              <a:gd name="T68" fmla="*/ 157 w 303"/>
              <a:gd name="T69" fmla="*/ 159 h 274"/>
              <a:gd name="T70" fmla="*/ 171 w 303"/>
              <a:gd name="T71" fmla="*/ 148 h 274"/>
              <a:gd name="T72" fmla="*/ 167 w 303"/>
              <a:gd name="T73" fmla="*/ 136 h 274"/>
              <a:gd name="T74" fmla="*/ 165 w 303"/>
              <a:gd name="T75" fmla="*/ 127 h 274"/>
              <a:gd name="T76" fmla="*/ 171 w 303"/>
              <a:gd name="T77" fmla="*/ 121 h 274"/>
              <a:gd name="T78" fmla="*/ 175 w 303"/>
              <a:gd name="T79" fmla="*/ 113 h 274"/>
              <a:gd name="T80" fmla="*/ 176 w 303"/>
              <a:gd name="T81" fmla="*/ 104 h 274"/>
              <a:gd name="T82" fmla="*/ 180 w 303"/>
              <a:gd name="T83" fmla="*/ 94 h 274"/>
              <a:gd name="T84" fmla="*/ 184 w 303"/>
              <a:gd name="T85" fmla="*/ 86 h 274"/>
              <a:gd name="T86" fmla="*/ 186 w 303"/>
              <a:gd name="T87" fmla="*/ 77 h 274"/>
              <a:gd name="T88" fmla="*/ 184 w 303"/>
              <a:gd name="T89" fmla="*/ 65 h 274"/>
              <a:gd name="T90" fmla="*/ 182 w 303"/>
              <a:gd name="T91" fmla="*/ 56 h 274"/>
              <a:gd name="T92" fmla="*/ 182 w 303"/>
              <a:gd name="T93" fmla="*/ 44 h 274"/>
              <a:gd name="T94" fmla="*/ 190 w 303"/>
              <a:gd name="T95" fmla="*/ 27 h 274"/>
              <a:gd name="T96" fmla="*/ 203 w 303"/>
              <a:gd name="T97" fmla="*/ 13 h 274"/>
              <a:gd name="T98" fmla="*/ 213 w 303"/>
              <a:gd name="T99" fmla="*/ 0 h 274"/>
              <a:gd name="T100" fmla="*/ 226 w 303"/>
              <a:gd name="T101" fmla="*/ 6 h 274"/>
              <a:gd name="T102" fmla="*/ 238 w 303"/>
              <a:gd name="T103" fmla="*/ 17 h 274"/>
              <a:gd name="T104" fmla="*/ 247 w 303"/>
              <a:gd name="T105" fmla="*/ 21 h 274"/>
              <a:gd name="T106" fmla="*/ 257 w 303"/>
              <a:gd name="T107" fmla="*/ 23 h 274"/>
              <a:gd name="T108" fmla="*/ 265 w 303"/>
              <a:gd name="T109" fmla="*/ 27 h 274"/>
              <a:gd name="T110" fmla="*/ 276 w 303"/>
              <a:gd name="T111" fmla="*/ 27 h 274"/>
              <a:gd name="T112" fmla="*/ 286 w 303"/>
              <a:gd name="T113" fmla="*/ 29 h 274"/>
              <a:gd name="T114" fmla="*/ 295 w 303"/>
              <a:gd name="T115" fmla="*/ 31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3" h="274">
                <a:moveTo>
                  <a:pt x="0" y="271"/>
                </a:moveTo>
                <a:lnTo>
                  <a:pt x="2" y="271"/>
                </a:lnTo>
                <a:lnTo>
                  <a:pt x="2" y="272"/>
                </a:lnTo>
                <a:lnTo>
                  <a:pt x="2" y="271"/>
                </a:lnTo>
                <a:lnTo>
                  <a:pt x="4" y="271"/>
                </a:lnTo>
                <a:lnTo>
                  <a:pt x="4" y="272"/>
                </a:lnTo>
                <a:lnTo>
                  <a:pt x="6" y="272"/>
                </a:lnTo>
                <a:lnTo>
                  <a:pt x="8" y="271"/>
                </a:lnTo>
                <a:lnTo>
                  <a:pt x="9" y="272"/>
                </a:lnTo>
                <a:lnTo>
                  <a:pt x="11" y="272"/>
                </a:lnTo>
                <a:lnTo>
                  <a:pt x="15" y="274"/>
                </a:lnTo>
                <a:lnTo>
                  <a:pt x="17" y="274"/>
                </a:lnTo>
                <a:lnTo>
                  <a:pt x="19" y="274"/>
                </a:lnTo>
                <a:lnTo>
                  <a:pt x="21" y="274"/>
                </a:lnTo>
                <a:lnTo>
                  <a:pt x="21" y="272"/>
                </a:lnTo>
                <a:lnTo>
                  <a:pt x="21" y="271"/>
                </a:lnTo>
                <a:lnTo>
                  <a:pt x="21" y="269"/>
                </a:lnTo>
                <a:lnTo>
                  <a:pt x="23" y="267"/>
                </a:lnTo>
                <a:lnTo>
                  <a:pt x="25" y="263"/>
                </a:lnTo>
                <a:lnTo>
                  <a:pt x="27" y="259"/>
                </a:lnTo>
                <a:lnTo>
                  <a:pt x="29" y="257"/>
                </a:lnTo>
                <a:lnTo>
                  <a:pt x="31" y="257"/>
                </a:lnTo>
                <a:lnTo>
                  <a:pt x="34" y="255"/>
                </a:lnTo>
                <a:lnTo>
                  <a:pt x="34" y="253"/>
                </a:lnTo>
                <a:lnTo>
                  <a:pt x="34" y="251"/>
                </a:lnTo>
                <a:lnTo>
                  <a:pt x="34" y="249"/>
                </a:lnTo>
                <a:lnTo>
                  <a:pt x="34" y="247"/>
                </a:lnTo>
                <a:lnTo>
                  <a:pt x="36" y="247"/>
                </a:lnTo>
                <a:lnTo>
                  <a:pt x="36" y="246"/>
                </a:lnTo>
                <a:lnTo>
                  <a:pt x="38" y="246"/>
                </a:lnTo>
                <a:lnTo>
                  <a:pt x="38" y="244"/>
                </a:lnTo>
                <a:lnTo>
                  <a:pt x="40" y="244"/>
                </a:lnTo>
                <a:lnTo>
                  <a:pt x="42" y="244"/>
                </a:lnTo>
                <a:lnTo>
                  <a:pt x="42" y="242"/>
                </a:lnTo>
                <a:lnTo>
                  <a:pt x="44" y="242"/>
                </a:lnTo>
                <a:lnTo>
                  <a:pt x="44" y="244"/>
                </a:lnTo>
                <a:lnTo>
                  <a:pt x="44" y="242"/>
                </a:lnTo>
                <a:lnTo>
                  <a:pt x="46" y="242"/>
                </a:lnTo>
                <a:lnTo>
                  <a:pt x="48" y="242"/>
                </a:lnTo>
                <a:lnTo>
                  <a:pt x="50" y="242"/>
                </a:lnTo>
                <a:lnTo>
                  <a:pt x="52" y="242"/>
                </a:lnTo>
                <a:lnTo>
                  <a:pt x="52" y="240"/>
                </a:lnTo>
                <a:lnTo>
                  <a:pt x="54" y="240"/>
                </a:lnTo>
                <a:lnTo>
                  <a:pt x="54" y="238"/>
                </a:lnTo>
                <a:lnTo>
                  <a:pt x="56" y="238"/>
                </a:lnTo>
                <a:lnTo>
                  <a:pt x="56" y="240"/>
                </a:lnTo>
                <a:lnTo>
                  <a:pt x="57" y="240"/>
                </a:lnTo>
                <a:lnTo>
                  <a:pt x="57" y="238"/>
                </a:lnTo>
                <a:lnTo>
                  <a:pt x="57" y="240"/>
                </a:lnTo>
                <a:lnTo>
                  <a:pt x="59" y="240"/>
                </a:lnTo>
                <a:lnTo>
                  <a:pt x="57" y="240"/>
                </a:lnTo>
                <a:lnTo>
                  <a:pt x="59" y="240"/>
                </a:lnTo>
                <a:lnTo>
                  <a:pt x="59" y="242"/>
                </a:lnTo>
                <a:lnTo>
                  <a:pt x="59" y="240"/>
                </a:lnTo>
                <a:lnTo>
                  <a:pt x="61" y="240"/>
                </a:lnTo>
                <a:lnTo>
                  <a:pt x="61" y="238"/>
                </a:lnTo>
                <a:lnTo>
                  <a:pt x="61" y="240"/>
                </a:lnTo>
                <a:lnTo>
                  <a:pt x="63" y="240"/>
                </a:lnTo>
                <a:lnTo>
                  <a:pt x="63" y="238"/>
                </a:lnTo>
                <a:lnTo>
                  <a:pt x="63" y="236"/>
                </a:lnTo>
                <a:lnTo>
                  <a:pt x="65" y="236"/>
                </a:lnTo>
                <a:lnTo>
                  <a:pt x="65" y="238"/>
                </a:lnTo>
                <a:lnTo>
                  <a:pt x="67" y="238"/>
                </a:lnTo>
                <a:lnTo>
                  <a:pt x="69" y="238"/>
                </a:lnTo>
                <a:lnTo>
                  <a:pt x="71" y="238"/>
                </a:lnTo>
                <a:lnTo>
                  <a:pt x="71" y="236"/>
                </a:lnTo>
                <a:lnTo>
                  <a:pt x="71" y="234"/>
                </a:lnTo>
                <a:lnTo>
                  <a:pt x="73" y="234"/>
                </a:lnTo>
                <a:lnTo>
                  <a:pt x="73" y="232"/>
                </a:lnTo>
                <a:lnTo>
                  <a:pt x="75" y="232"/>
                </a:lnTo>
                <a:lnTo>
                  <a:pt x="77" y="232"/>
                </a:lnTo>
                <a:lnTo>
                  <a:pt x="77" y="230"/>
                </a:lnTo>
                <a:lnTo>
                  <a:pt x="79" y="230"/>
                </a:lnTo>
                <a:lnTo>
                  <a:pt x="79" y="228"/>
                </a:lnTo>
                <a:lnTo>
                  <a:pt x="80" y="228"/>
                </a:lnTo>
                <a:lnTo>
                  <a:pt x="82" y="226"/>
                </a:lnTo>
                <a:lnTo>
                  <a:pt x="82" y="224"/>
                </a:lnTo>
                <a:lnTo>
                  <a:pt x="82" y="223"/>
                </a:lnTo>
                <a:lnTo>
                  <a:pt x="80" y="221"/>
                </a:lnTo>
                <a:lnTo>
                  <a:pt x="79" y="219"/>
                </a:lnTo>
                <a:lnTo>
                  <a:pt x="79" y="217"/>
                </a:lnTo>
                <a:lnTo>
                  <a:pt x="79" y="215"/>
                </a:lnTo>
                <a:lnTo>
                  <a:pt x="80" y="213"/>
                </a:lnTo>
                <a:lnTo>
                  <a:pt x="82" y="213"/>
                </a:lnTo>
                <a:lnTo>
                  <a:pt x="84" y="211"/>
                </a:lnTo>
                <a:lnTo>
                  <a:pt x="86" y="211"/>
                </a:lnTo>
                <a:lnTo>
                  <a:pt x="86" y="209"/>
                </a:lnTo>
                <a:lnTo>
                  <a:pt x="84" y="205"/>
                </a:lnTo>
                <a:lnTo>
                  <a:pt x="82" y="203"/>
                </a:lnTo>
                <a:lnTo>
                  <a:pt x="80" y="201"/>
                </a:lnTo>
                <a:lnTo>
                  <a:pt x="80" y="200"/>
                </a:lnTo>
                <a:lnTo>
                  <a:pt x="79" y="200"/>
                </a:lnTo>
                <a:lnTo>
                  <a:pt x="77" y="196"/>
                </a:lnTo>
                <a:lnTo>
                  <a:pt x="75" y="194"/>
                </a:lnTo>
                <a:lnTo>
                  <a:pt x="73" y="190"/>
                </a:lnTo>
                <a:lnTo>
                  <a:pt x="73" y="188"/>
                </a:lnTo>
                <a:lnTo>
                  <a:pt x="71" y="184"/>
                </a:lnTo>
                <a:lnTo>
                  <a:pt x="69" y="184"/>
                </a:lnTo>
                <a:lnTo>
                  <a:pt x="69" y="182"/>
                </a:lnTo>
                <a:lnTo>
                  <a:pt x="67" y="180"/>
                </a:lnTo>
                <a:lnTo>
                  <a:pt x="67" y="178"/>
                </a:lnTo>
                <a:lnTo>
                  <a:pt x="65" y="176"/>
                </a:lnTo>
                <a:lnTo>
                  <a:pt x="65" y="175"/>
                </a:lnTo>
                <a:lnTo>
                  <a:pt x="65" y="173"/>
                </a:lnTo>
                <a:lnTo>
                  <a:pt x="67" y="173"/>
                </a:lnTo>
                <a:lnTo>
                  <a:pt x="67" y="171"/>
                </a:lnTo>
                <a:lnTo>
                  <a:pt x="69" y="171"/>
                </a:lnTo>
                <a:lnTo>
                  <a:pt x="69" y="169"/>
                </a:lnTo>
                <a:lnTo>
                  <a:pt x="69" y="167"/>
                </a:lnTo>
                <a:lnTo>
                  <a:pt x="71" y="167"/>
                </a:lnTo>
                <a:lnTo>
                  <a:pt x="71" y="165"/>
                </a:lnTo>
                <a:lnTo>
                  <a:pt x="73" y="163"/>
                </a:lnTo>
                <a:lnTo>
                  <a:pt x="75" y="163"/>
                </a:lnTo>
                <a:lnTo>
                  <a:pt x="75" y="165"/>
                </a:lnTo>
                <a:lnTo>
                  <a:pt x="77" y="165"/>
                </a:lnTo>
                <a:lnTo>
                  <a:pt x="79" y="167"/>
                </a:lnTo>
                <a:lnTo>
                  <a:pt x="79" y="169"/>
                </a:lnTo>
                <a:lnTo>
                  <a:pt x="80" y="169"/>
                </a:lnTo>
                <a:lnTo>
                  <a:pt x="80" y="171"/>
                </a:lnTo>
                <a:lnTo>
                  <a:pt x="82" y="173"/>
                </a:lnTo>
                <a:lnTo>
                  <a:pt x="86" y="175"/>
                </a:lnTo>
                <a:lnTo>
                  <a:pt x="88" y="175"/>
                </a:lnTo>
                <a:lnTo>
                  <a:pt x="90" y="176"/>
                </a:lnTo>
                <a:lnTo>
                  <a:pt x="94" y="178"/>
                </a:lnTo>
                <a:lnTo>
                  <a:pt x="94" y="180"/>
                </a:lnTo>
                <a:lnTo>
                  <a:pt x="96" y="180"/>
                </a:lnTo>
                <a:lnTo>
                  <a:pt x="96" y="182"/>
                </a:lnTo>
                <a:lnTo>
                  <a:pt x="96" y="184"/>
                </a:lnTo>
                <a:lnTo>
                  <a:pt x="94" y="184"/>
                </a:lnTo>
                <a:lnTo>
                  <a:pt x="96" y="186"/>
                </a:lnTo>
                <a:lnTo>
                  <a:pt x="96" y="188"/>
                </a:lnTo>
                <a:lnTo>
                  <a:pt x="96" y="190"/>
                </a:lnTo>
                <a:lnTo>
                  <a:pt x="98" y="192"/>
                </a:lnTo>
                <a:lnTo>
                  <a:pt x="100" y="194"/>
                </a:lnTo>
                <a:lnTo>
                  <a:pt x="100" y="196"/>
                </a:lnTo>
                <a:lnTo>
                  <a:pt x="102" y="196"/>
                </a:lnTo>
                <a:lnTo>
                  <a:pt x="104" y="196"/>
                </a:lnTo>
                <a:lnTo>
                  <a:pt x="105" y="196"/>
                </a:lnTo>
                <a:lnTo>
                  <a:pt x="107" y="196"/>
                </a:lnTo>
                <a:lnTo>
                  <a:pt x="109" y="196"/>
                </a:lnTo>
                <a:lnTo>
                  <a:pt x="111" y="198"/>
                </a:lnTo>
                <a:lnTo>
                  <a:pt x="113" y="198"/>
                </a:lnTo>
                <a:lnTo>
                  <a:pt x="113" y="200"/>
                </a:lnTo>
                <a:lnTo>
                  <a:pt x="115" y="201"/>
                </a:lnTo>
                <a:lnTo>
                  <a:pt x="117" y="201"/>
                </a:lnTo>
                <a:lnTo>
                  <a:pt x="119" y="201"/>
                </a:lnTo>
                <a:lnTo>
                  <a:pt x="121" y="201"/>
                </a:lnTo>
                <a:lnTo>
                  <a:pt x="123" y="201"/>
                </a:lnTo>
                <a:lnTo>
                  <a:pt x="125" y="201"/>
                </a:lnTo>
                <a:lnTo>
                  <a:pt x="127" y="201"/>
                </a:lnTo>
                <a:lnTo>
                  <a:pt x="128" y="201"/>
                </a:lnTo>
                <a:lnTo>
                  <a:pt x="130" y="201"/>
                </a:lnTo>
                <a:lnTo>
                  <a:pt x="130" y="200"/>
                </a:lnTo>
                <a:lnTo>
                  <a:pt x="132" y="200"/>
                </a:lnTo>
                <a:lnTo>
                  <a:pt x="134" y="201"/>
                </a:lnTo>
                <a:lnTo>
                  <a:pt x="136" y="203"/>
                </a:lnTo>
                <a:lnTo>
                  <a:pt x="136" y="205"/>
                </a:lnTo>
                <a:lnTo>
                  <a:pt x="138" y="207"/>
                </a:lnTo>
                <a:lnTo>
                  <a:pt x="138" y="209"/>
                </a:lnTo>
                <a:lnTo>
                  <a:pt x="138" y="211"/>
                </a:lnTo>
                <a:lnTo>
                  <a:pt x="140" y="213"/>
                </a:lnTo>
                <a:lnTo>
                  <a:pt x="142" y="215"/>
                </a:lnTo>
                <a:lnTo>
                  <a:pt x="144" y="217"/>
                </a:lnTo>
                <a:lnTo>
                  <a:pt x="146" y="217"/>
                </a:lnTo>
                <a:lnTo>
                  <a:pt x="146" y="219"/>
                </a:lnTo>
                <a:lnTo>
                  <a:pt x="148" y="219"/>
                </a:lnTo>
                <a:lnTo>
                  <a:pt x="150" y="219"/>
                </a:lnTo>
                <a:lnTo>
                  <a:pt x="151" y="219"/>
                </a:lnTo>
                <a:lnTo>
                  <a:pt x="151" y="217"/>
                </a:lnTo>
                <a:lnTo>
                  <a:pt x="153" y="217"/>
                </a:lnTo>
                <a:lnTo>
                  <a:pt x="155" y="215"/>
                </a:lnTo>
                <a:lnTo>
                  <a:pt x="157" y="215"/>
                </a:lnTo>
                <a:lnTo>
                  <a:pt x="157" y="213"/>
                </a:lnTo>
                <a:lnTo>
                  <a:pt x="155" y="213"/>
                </a:lnTo>
                <a:lnTo>
                  <a:pt x="155" y="211"/>
                </a:lnTo>
                <a:lnTo>
                  <a:pt x="153" y="211"/>
                </a:lnTo>
                <a:lnTo>
                  <a:pt x="155" y="209"/>
                </a:lnTo>
                <a:lnTo>
                  <a:pt x="155" y="207"/>
                </a:lnTo>
                <a:lnTo>
                  <a:pt x="157" y="207"/>
                </a:lnTo>
                <a:lnTo>
                  <a:pt x="159" y="205"/>
                </a:lnTo>
                <a:lnTo>
                  <a:pt x="161" y="205"/>
                </a:lnTo>
                <a:lnTo>
                  <a:pt x="163" y="205"/>
                </a:lnTo>
                <a:lnTo>
                  <a:pt x="163" y="203"/>
                </a:lnTo>
                <a:lnTo>
                  <a:pt x="165" y="201"/>
                </a:lnTo>
                <a:lnTo>
                  <a:pt x="165" y="200"/>
                </a:lnTo>
                <a:lnTo>
                  <a:pt x="165" y="198"/>
                </a:lnTo>
                <a:lnTo>
                  <a:pt x="165" y="196"/>
                </a:lnTo>
                <a:lnTo>
                  <a:pt x="165" y="192"/>
                </a:lnTo>
                <a:lnTo>
                  <a:pt x="165" y="190"/>
                </a:lnTo>
                <a:lnTo>
                  <a:pt x="165" y="188"/>
                </a:lnTo>
                <a:lnTo>
                  <a:pt x="165" y="186"/>
                </a:lnTo>
                <a:lnTo>
                  <a:pt x="167" y="186"/>
                </a:lnTo>
                <a:lnTo>
                  <a:pt x="167" y="184"/>
                </a:lnTo>
                <a:lnTo>
                  <a:pt x="169" y="182"/>
                </a:lnTo>
                <a:lnTo>
                  <a:pt x="171" y="180"/>
                </a:lnTo>
                <a:lnTo>
                  <a:pt x="171" y="178"/>
                </a:lnTo>
                <a:lnTo>
                  <a:pt x="171" y="176"/>
                </a:lnTo>
                <a:lnTo>
                  <a:pt x="171" y="175"/>
                </a:lnTo>
                <a:lnTo>
                  <a:pt x="171" y="173"/>
                </a:lnTo>
                <a:lnTo>
                  <a:pt x="169" y="173"/>
                </a:lnTo>
                <a:lnTo>
                  <a:pt x="169" y="171"/>
                </a:lnTo>
                <a:lnTo>
                  <a:pt x="167" y="171"/>
                </a:lnTo>
                <a:lnTo>
                  <a:pt x="167" y="169"/>
                </a:lnTo>
                <a:lnTo>
                  <a:pt x="167" y="167"/>
                </a:lnTo>
                <a:lnTo>
                  <a:pt x="167" y="165"/>
                </a:lnTo>
                <a:lnTo>
                  <a:pt x="165" y="163"/>
                </a:lnTo>
                <a:lnTo>
                  <a:pt x="163" y="161"/>
                </a:lnTo>
                <a:lnTo>
                  <a:pt x="161" y="161"/>
                </a:lnTo>
                <a:lnTo>
                  <a:pt x="159" y="159"/>
                </a:lnTo>
                <a:lnTo>
                  <a:pt x="157" y="159"/>
                </a:lnTo>
                <a:lnTo>
                  <a:pt x="159" y="157"/>
                </a:lnTo>
                <a:lnTo>
                  <a:pt x="161" y="157"/>
                </a:lnTo>
                <a:lnTo>
                  <a:pt x="165" y="155"/>
                </a:lnTo>
                <a:lnTo>
                  <a:pt x="169" y="152"/>
                </a:lnTo>
                <a:lnTo>
                  <a:pt x="171" y="150"/>
                </a:lnTo>
                <a:lnTo>
                  <a:pt x="171" y="148"/>
                </a:lnTo>
                <a:lnTo>
                  <a:pt x="171" y="146"/>
                </a:lnTo>
                <a:lnTo>
                  <a:pt x="169" y="142"/>
                </a:lnTo>
                <a:lnTo>
                  <a:pt x="169" y="140"/>
                </a:lnTo>
                <a:lnTo>
                  <a:pt x="167" y="140"/>
                </a:lnTo>
                <a:lnTo>
                  <a:pt x="167" y="138"/>
                </a:lnTo>
                <a:lnTo>
                  <a:pt x="167" y="136"/>
                </a:lnTo>
                <a:lnTo>
                  <a:pt x="167" y="134"/>
                </a:lnTo>
                <a:lnTo>
                  <a:pt x="165" y="134"/>
                </a:lnTo>
                <a:lnTo>
                  <a:pt x="165" y="132"/>
                </a:lnTo>
                <a:lnTo>
                  <a:pt x="165" y="130"/>
                </a:lnTo>
                <a:lnTo>
                  <a:pt x="165" y="128"/>
                </a:lnTo>
                <a:lnTo>
                  <a:pt x="165" y="127"/>
                </a:lnTo>
                <a:lnTo>
                  <a:pt x="167" y="127"/>
                </a:lnTo>
                <a:lnTo>
                  <a:pt x="167" y="125"/>
                </a:lnTo>
                <a:lnTo>
                  <a:pt x="167" y="123"/>
                </a:lnTo>
                <a:lnTo>
                  <a:pt x="169" y="123"/>
                </a:lnTo>
                <a:lnTo>
                  <a:pt x="169" y="121"/>
                </a:lnTo>
                <a:lnTo>
                  <a:pt x="171" y="121"/>
                </a:lnTo>
                <a:lnTo>
                  <a:pt x="171" y="119"/>
                </a:lnTo>
                <a:lnTo>
                  <a:pt x="171" y="117"/>
                </a:lnTo>
                <a:lnTo>
                  <a:pt x="173" y="117"/>
                </a:lnTo>
                <a:lnTo>
                  <a:pt x="173" y="115"/>
                </a:lnTo>
                <a:lnTo>
                  <a:pt x="173" y="113"/>
                </a:lnTo>
                <a:lnTo>
                  <a:pt x="175" y="113"/>
                </a:lnTo>
                <a:lnTo>
                  <a:pt x="175" y="111"/>
                </a:lnTo>
                <a:lnTo>
                  <a:pt x="175" y="109"/>
                </a:lnTo>
                <a:lnTo>
                  <a:pt x="175" y="107"/>
                </a:lnTo>
                <a:lnTo>
                  <a:pt x="175" y="105"/>
                </a:lnTo>
                <a:lnTo>
                  <a:pt x="175" y="104"/>
                </a:lnTo>
                <a:lnTo>
                  <a:pt x="176" y="104"/>
                </a:lnTo>
                <a:lnTo>
                  <a:pt x="176" y="102"/>
                </a:lnTo>
                <a:lnTo>
                  <a:pt x="176" y="100"/>
                </a:lnTo>
                <a:lnTo>
                  <a:pt x="178" y="100"/>
                </a:lnTo>
                <a:lnTo>
                  <a:pt x="178" y="98"/>
                </a:lnTo>
                <a:lnTo>
                  <a:pt x="178" y="96"/>
                </a:lnTo>
                <a:lnTo>
                  <a:pt x="180" y="94"/>
                </a:lnTo>
                <a:lnTo>
                  <a:pt x="180" y="92"/>
                </a:lnTo>
                <a:lnTo>
                  <a:pt x="180" y="90"/>
                </a:lnTo>
                <a:lnTo>
                  <a:pt x="182" y="90"/>
                </a:lnTo>
                <a:lnTo>
                  <a:pt x="182" y="88"/>
                </a:lnTo>
                <a:lnTo>
                  <a:pt x="182" y="86"/>
                </a:lnTo>
                <a:lnTo>
                  <a:pt x="184" y="86"/>
                </a:lnTo>
                <a:lnTo>
                  <a:pt x="184" y="84"/>
                </a:lnTo>
                <a:lnTo>
                  <a:pt x="184" y="82"/>
                </a:lnTo>
                <a:lnTo>
                  <a:pt x="184" y="80"/>
                </a:lnTo>
                <a:lnTo>
                  <a:pt x="184" y="79"/>
                </a:lnTo>
                <a:lnTo>
                  <a:pt x="186" y="79"/>
                </a:lnTo>
                <a:lnTo>
                  <a:pt x="186" y="77"/>
                </a:lnTo>
                <a:lnTo>
                  <a:pt x="186" y="75"/>
                </a:lnTo>
                <a:lnTo>
                  <a:pt x="184" y="73"/>
                </a:lnTo>
                <a:lnTo>
                  <a:pt x="184" y="71"/>
                </a:lnTo>
                <a:lnTo>
                  <a:pt x="184" y="69"/>
                </a:lnTo>
                <a:lnTo>
                  <a:pt x="184" y="67"/>
                </a:lnTo>
                <a:lnTo>
                  <a:pt x="184" y="65"/>
                </a:lnTo>
                <a:lnTo>
                  <a:pt x="184" y="63"/>
                </a:lnTo>
                <a:lnTo>
                  <a:pt x="184" y="61"/>
                </a:lnTo>
                <a:lnTo>
                  <a:pt x="184" y="59"/>
                </a:lnTo>
                <a:lnTo>
                  <a:pt x="184" y="57"/>
                </a:lnTo>
                <a:lnTo>
                  <a:pt x="184" y="56"/>
                </a:lnTo>
                <a:lnTo>
                  <a:pt x="182" y="56"/>
                </a:lnTo>
                <a:lnTo>
                  <a:pt x="182" y="54"/>
                </a:lnTo>
                <a:lnTo>
                  <a:pt x="182" y="52"/>
                </a:lnTo>
                <a:lnTo>
                  <a:pt x="182" y="50"/>
                </a:lnTo>
                <a:lnTo>
                  <a:pt x="182" y="48"/>
                </a:lnTo>
                <a:lnTo>
                  <a:pt x="182" y="46"/>
                </a:lnTo>
                <a:lnTo>
                  <a:pt x="182" y="44"/>
                </a:lnTo>
                <a:lnTo>
                  <a:pt x="182" y="42"/>
                </a:lnTo>
                <a:lnTo>
                  <a:pt x="182" y="40"/>
                </a:lnTo>
                <a:lnTo>
                  <a:pt x="182" y="38"/>
                </a:lnTo>
                <a:lnTo>
                  <a:pt x="184" y="36"/>
                </a:lnTo>
                <a:lnTo>
                  <a:pt x="186" y="32"/>
                </a:lnTo>
                <a:lnTo>
                  <a:pt x="190" y="27"/>
                </a:lnTo>
                <a:lnTo>
                  <a:pt x="192" y="25"/>
                </a:lnTo>
                <a:lnTo>
                  <a:pt x="194" y="21"/>
                </a:lnTo>
                <a:lnTo>
                  <a:pt x="198" y="19"/>
                </a:lnTo>
                <a:lnTo>
                  <a:pt x="199" y="15"/>
                </a:lnTo>
                <a:lnTo>
                  <a:pt x="201" y="13"/>
                </a:lnTo>
                <a:lnTo>
                  <a:pt x="203" y="13"/>
                </a:lnTo>
                <a:lnTo>
                  <a:pt x="203" y="11"/>
                </a:lnTo>
                <a:lnTo>
                  <a:pt x="205" y="11"/>
                </a:lnTo>
                <a:lnTo>
                  <a:pt x="205" y="9"/>
                </a:lnTo>
                <a:lnTo>
                  <a:pt x="207" y="8"/>
                </a:lnTo>
                <a:lnTo>
                  <a:pt x="209" y="4"/>
                </a:lnTo>
                <a:lnTo>
                  <a:pt x="213" y="0"/>
                </a:lnTo>
                <a:lnTo>
                  <a:pt x="219" y="0"/>
                </a:lnTo>
                <a:lnTo>
                  <a:pt x="221" y="0"/>
                </a:lnTo>
                <a:lnTo>
                  <a:pt x="222" y="2"/>
                </a:lnTo>
                <a:lnTo>
                  <a:pt x="224" y="2"/>
                </a:lnTo>
                <a:lnTo>
                  <a:pt x="224" y="4"/>
                </a:lnTo>
                <a:lnTo>
                  <a:pt x="226" y="6"/>
                </a:lnTo>
                <a:lnTo>
                  <a:pt x="228" y="8"/>
                </a:lnTo>
                <a:lnTo>
                  <a:pt x="228" y="11"/>
                </a:lnTo>
                <a:lnTo>
                  <a:pt x="228" y="13"/>
                </a:lnTo>
                <a:lnTo>
                  <a:pt x="230" y="15"/>
                </a:lnTo>
                <a:lnTo>
                  <a:pt x="234" y="17"/>
                </a:lnTo>
                <a:lnTo>
                  <a:pt x="238" y="17"/>
                </a:lnTo>
                <a:lnTo>
                  <a:pt x="240" y="17"/>
                </a:lnTo>
                <a:lnTo>
                  <a:pt x="242" y="19"/>
                </a:lnTo>
                <a:lnTo>
                  <a:pt x="244" y="19"/>
                </a:lnTo>
                <a:lnTo>
                  <a:pt x="244" y="21"/>
                </a:lnTo>
                <a:lnTo>
                  <a:pt x="246" y="21"/>
                </a:lnTo>
                <a:lnTo>
                  <a:pt x="247" y="21"/>
                </a:lnTo>
                <a:lnTo>
                  <a:pt x="249" y="21"/>
                </a:lnTo>
                <a:lnTo>
                  <a:pt x="251" y="21"/>
                </a:lnTo>
                <a:lnTo>
                  <a:pt x="251" y="23"/>
                </a:lnTo>
                <a:lnTo>
                  <a:pt x="253" y="23"/>
                </a:lnTo>
                <a:lnTo>
                  <a:pt x="255" y="23"/>
                </a:lnTo>
                <a:lnTo>
                  <a:pt x="257" y="23"/>
                </a:lnTo>
                <a:lnTo>
                  <a:pt x="257" y="25"/>
                </a:lnTo>
                <a:lnTo>
                  <a:pt x="259" y="25"/>
                </a:lnTo>
                <a:lnTo>
                  <a:pt x="261" y="25"/>
                </a:lnTo>
                <a:lnTo>
                  <a:pt x="263" y="25"/>
                </a:lnTo>
                <a:lnTo>
                  <a:pt x="265" y="25"/>
                </a:lnTo>
                <a:lnTo>
                  <a:pt x="265" y="27"/>
                </a:lnTo>
                <a:lnTo>
                  <a:pt x="267" y="27"/>
                </a:lnTo>
                <a:lnTo>
                  <a:pt x="269" y="27"/>
                </a:lnTo>
                <a:lnTo>
                  <a:pt x="270" y="27"/>
                </a:lnTo>
                <a:lnTo>
                  <a:pt x="272" y="27"/>
                </a:lnTo>
                <a:lnTo>
                  <a:pt x="274" y="27"/>
                </a:lnTo>
                <a:lnTo>
                  <a:pt x="276" y="27"/>
                </a:lnTo>
                <a:lnTo>
                  <a:pt x="276" y="29"/>
                </a:lnTo>
                <a:lnTo>
                  <a:pt x="278" y="29"/>
                </a:lnTo>
                <a:lnTo>
                  <a:pt x="280" y="29"/>
                </a:lnTo>
                <a:lnTo>
                  <a:pt x="282" y="29"/>
                </a:lnTo>
                <a:lnTo>
                  <a:pt x="284" y="29"/>
                </a:lnTo>
                <a:lnTo>
                  <a:pt x="286" y="29"/>
                </a:lnTo>
                <a:lnTo>
                  <a:pt x="288" y="29"/>
                </a:lnTo>
                <a:lnTo>
                  <a:pt x="290" y="29"/>
                </a:lnTo>
                <a:lnTo>
                  <a:pt x="292" y="29"/>
                </a:lnTo>
                <a:lnTo>
                  <a:pt x="293" y="29"/>
                </a:lnTo>
                <a:lnTo>
                  <a:pt x="293" y="31"/>
                </a:lnTo>
                <a:lnTo>
                  <a:pt x="295" y="31"/>
                </a:lnTo>
                <a:lnTo>
                  <a:pt x="297" y="31"/>
                </a:lnTo>
                <a:lnTo>
                  <a:pt x="299" y="31"/>
                </a:lnTo>
                <a:lnTo>
                  <a:pt x="301" y="31"/>
                </a:lnTo>
                <a:lnTo>
                  <a:pt x="303" y="31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" name="Freeform 1754">
            <a:extLst>
              <a:ext uri="{FF2B5EF4-FFF2-40B4-BE49-F238E27FC236}">
                <a16:creationId xmlns:a16="http://schemas.microsoft.com/office/drawing/2014/main" id="{2AFCC9A8-557F-411D-B8CF-4D347E395C55}"/>
              </a:ext>
            </a:extLst>
          </p:cNvPr>
          <p:cNvSpPr>
            <a:spLocks/>
          </p:cNvSpPr>
          <p:nvPr/>
        </p:nvSpPr>
        <p:spPr bwMode="auto">
          <a:xfrm>
            <a:off x="6159501" y="3514726"/>
            <a:ext cx="1236663" cy="1414463"/>
          </a:xfrm>
          <a:custGeom>
            <a:avLst/>
            <a:gdLst>
              <a:gd name="T0" fmla="*/ 389 w 779"/>
              <a:gd name="T1" fmla="*/ 10 h 891"/>
              <a:gd name="T2" fmla="*/ 428 w 779"/>
              <a:gd name="T3" fmla="*/ 17 h 891"/>
              <a:gd name="T4" fmla="*/ 464 w 779"/>
              <a:gd name="T5" fmla="*/ 27 h 891"/>
              <a:gd name="T6" fmla="*/ 502 w 779"/>
              <a:gd name="T7" fmla="*/ 36 h 891"/>
              <a:gd name="T8" fmla="*/ 533 w 779"/>
              <a:gd name="T9" fmla="*/ 52 h 891"/>
              <a:gd name="T10" fmla="*/ 562 w 779"/>
              <a:gd name="T11" fmla="*/ 71 h 891"/>
              <a:gd name="T12" fmla="*/ 587 w 779"/>
              <a:gd name="T13" fmla="*/ 92 h 891"/>
              <a:gd name="T14" fmla="*/ 612 w 779"/>
              <a:gd name="T15" fmla="*/ 113 h 891"/>
              <a:gd name="T16" fmla="*/ 639 w 779"/>
              <a:gd name="T17" fmla="*/ 132 h 891"/>
              <a:gd name="T18" fmla="*/ 664 w 779"/>
              <a:gd name="T19" fmla="*/ 155 h 891"/>
              <a:gd name="T20" fmla="*/ 685 w 779"/>
              <a:gd name="T21" fmla="*/ 177 h 891"/>
              <a:gd name="T22" fmla="*/ 706 w 779"/>
              <a:gd name="T23" fmla="*/ 202 h 891"/>
              <a:gd name="T24" fmla="*/ 723 w 779"/>
              <a:gd name="T25" fmla="*/ 230 h 891"/>
              <a:gd name="T26" fmla="*/ 719 w 779"/>
              <a:gd name="T27" fmla="*/ 274 h 891"/>
              <a:gd name="T28" fmla="*/ 725 w 779"/>
              <a:gd name="T29" fmla="*/ 315 h 891"/>
              <a:gd name="T30" fmla="*/ 727 w 779"/>
              <a:gd name="T31" fmla="*/ 355 h 891"/>
              <a:gd name="T32" fmla="*/ 731 w 779"/>
              <a:gd name="T33" fmla="*/ 393 h 891"/>
              <a:gd name="T34" fmla="*/ 738 w 779"/>
              <a:gd name="T35" fmla="*/ 434 h 891"/>
              <a:gd name="T36" fmla="*/ 744 w 779"/>
              <a:gd name="T37" fmla="*/ 466 h 891"/>
              <a:gd name="T38" fmla="*/ 750 w 779"/>
              <a:gd name="T39" fmla="*/ 499 h 891"/>
              <a:gd name="T40" fmla="*/ 752 w 779"/>
              <a:gd name="T41" fmla="*/ 534 h 891"/>
              <a:gd name="T42" fmla="*/ 746 w 779"/>
              <a:gd name="T43" fmla="*/ 622 h 891"/>
              <a:gd name="T44" fmla="*/ 710 w 779"/>
              <a:gd name="T45" fmla="*/ 649 h 891"/>
              <a:gd name="T46" fmla="*/ 666 w 779"/>
              <a:gd name="T47" fmla="*/ 649 h 891"/>
              <a:gd name="T48" fmla="*/ 666 w 779"/>
              <a:gd name="T49" fmla="*/ 687 h 891"/>
              <a:gd name="T50" fmla="*/ 662 w 779"/>
              <a:gd name="T51" fmla="*/ 729 h 891"/>
              <a:gd name="T52" fmla="*/ 658 w 779"/>
              <a:gd name="T53" fmla="*/ 772 h 891"/>
              <a:gd name="T54" fmla="*/ 671 w 779"/>
              <a:gd name="T55" fmla="*/ 804 h 891"/>
              <a:gd name="T56" fmla="*/ 669 w 779"/>
              <a:gd name="T57" fmla="*/ 839 h 891"/>
              <a:gd name="T58" fmla="*/ 669 w 779"/>
              <a:gd name="T59" fmla="*/ 862 h 891"/>
              <a:gd name="T60" fmla="*/ 671 w 779"/>
              <a:gd name="T61" fmla="*/ 887 h 891"/>
              <a:gd name="T62" fmla="*/ 639 w 779"/>
              <a:gd name="T63" fmla="*/ 881 h 891"/>
              <a:gd name="T64" fmla="*/ 614 w 779"/>
              <a:gd name="T65" fmla="*/ 860 h 891"/>
              <a:gd name="T66" fmla="*/ 579 w 779"/>
              <a:gd name="T67" fmla="*/ 847 h 891"/>
              <a:gd name="T68" fmla="*/ 545 w 779"/>
              <a:gd name="T69" fmla="*/ 833 h 891"/>
              <a:gd name="T70" fmla="*/ 510 w 779"/>
              <a:gd name="T71" fmla="*/ 822 h 891"/>
              <a:gd name="T72" fmla="*/ 470 w 779"/>
              <a:gd name="T73" fmla="*/ 797 h 891"/>
              <a:gd name="T74" fmla="*/ 435 w 779"/>
              <a:gd name="T75" fmla="*/ 747 h 891"/>
              <a:gd name="T76" fmla="*/ 422 w 779"/>
              <a:gd name="T77" fmla="*/ 716 h 891"/>
              <a:gd name="T78" fmla="*/ 447 w 779"/>
              <a:gd name="T79" fmla="*/ 687 h 891"/>
              <a:gd name="T80" fmla="*/ 431 w 779"/>
              <a:gd name="T81" fmla="*/ 656 h 891"/>
              <a:gd name="T82" fmla="*/ 399 w 779"/>
              <a:gd name="T83" fmla="*/ 662 h 891"/>
              <a:gd name="T84" fmla="*/ 376 w 779"/>
              <a:gd name="T85" fmla="*/ 609 h 891"/>
              <a:gd name="T86" fmla="*/ 334 w 779"/>
              <a:gd name="T87" fmla="*/ 628 h 891"/>
              <a:gd name="T88" fmla="*/ 291 w 779"/>
              <a:gd name="T89" fmla="*/ 632 h 891"/>
              <a:gd name="T90" fmla="*/ 257 w 779"/>
              <a:gd name="T91" fmla="*/ 609 h 891"/>
              <a:gd name="T92" fmla="*/ 224 w 779"/>
              <a:gd name="T93" fmla="*/ 513 h 891"/>
              <a:gd name="T94" fmla="*/ 192 w 779"/>
              <a:gd name="T95" fmla="*/ 536 h 891"/>
              <a:gd name="T96" fmla="*/ 144 w 779"/>
              <a:gd name="T97" fmla="*/ 536 h 891"/>
              <a:gd name="T98" fmla="*/ 113 w 779"/>
              <a:gd name="T99" fmla="*/ 497 h 891"/>
              <a:gd name="T100" fmla="*/ 78 w 779"/>
              <a:gd name="T101" fmla="*/ 415 h 891"/>
              <a:gd name="T102" fmla="*/ 53 w 779"/>
              <a:gd name="T103" fmla="*/ 392 h 891"/>
              <a:gd name="T104" fmla="*/ 25 w 779"/>
              <a:gd name="T105" fmla="*/ 374 h 891"/>
              <a:gd name="T106" fmla="*/ 2 w 779"/>
              <a:gd name="T107" fmla="*/ 267 h 891"/>
              <a:gd name="T108" fmla="*/ 23 w 779"/>
              <a:gd name="T109" fmla="*/ 192 h 891"/>
              <a:gd name="T110" fmla="*/ 26 w 779"/>
              <a:gd name="T111" fmla="*/ 157 h 891"/>
              <a:gd name="T112" fmla="*/ 63 w 779"/>
              <a:gd name="T113" fmla="*/ 155 h 891"/>
              <a:gd name="T114" fmla="*/ 155 w 779"/>
              <a:gd name="T115" fmla="*/ 130 h 891"/>
              <a:gd name="T116" fmla="*/ 228 w 779"/>
              <a:gd name="T117" fmla="*/ 82 h 891"/>
              <a:gd name="T118" fmla="*/ 293 w 779"/>
              <a:gd name="T119" fmla="*/ 48 h 891"/>
              <a:gd name="T120" fmla="*/ 310 w 779"/>
              <a:gd name="T121" fmla="*/ 19 h 891"/>
              <a:gd name="T122" fmla="*/ 337 w 779"/>
              <a:gd name="T123" fmla="*/ 0 h 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79" h="891">
                <a:moveTo>
                  <a:pt x="353" y="0"/>
                </a:moveTo>
                <a:lnTo>
                  <a:pt x="355" y="0"/>
                </a:lnTo>
                <a:lnTo>
                  <a:pt x="357" y="0"/>
                </a:lnTo>
                <a:lnTo>
                  <a:pt x="358" y="0"/>
                </a:lnTo>
                <a:lnTo>
                  <a:pt x="360" y="0"/>
                </a:lnTo>
                <a:lnTo>
                  <a:pt x="362" y="2"/>
                </a:lnTo>
                <a:lnTo>
                  <a:pt x="364" y="2"/>
                </a:lnTo>
                <a:lnTo>
                  <a:pt x="366" y="2"/>
                </a:lnTo>
                <a:lnTo>
                  <a:pt x="368" y="2"/>
                </a:lnTo>
                <a:lnTo>
                  <a:pt x="368" y="4"/>
                </a:lnTo>
                <a:lnTo>
                  <a:pt x="370" y="4"/>
                </a:lnTo>
                <a:lnTo>
                  <a:pt x="372" y="4"/>
                </a:lnTo>
                <a:lnTo>
                  <a:pt x="372" y="6"/>
                </a:lnTo>
                <a:lnTo>
                  <a:pt x="374" y="6"/>
                </a:lnTo>
                <a:lnTo>
                  <a:pt x="376" y="6"/>
                </a:lnTo>
                <a:lnTo>
                  <a:pt x="376" y="8"/>
                </a:lnTo>
                <a:lnTo>
                  <a:pt x="378" y="8"/>
                </a:lnTo>
                <a:lnTo>
                  <a:pt x="380" y="8"/>
                </a:lnTo>
                <a:lnTo>
                  <a:pt x="381" y="8"/>
                </a:lnTo>
                <a:lnTo>
                  <a:pt x="381" y="10"/>
                </a:lnTo>
                <a:lnTo>
                  <a:pt x="383" y="10"/>
                </a:lnTo>
                <a:lnTo>
                  <a:pt x="385" y="10"/>
                </a:lnTo>
                <a:lnTo>
                  <a:pt x="387" y="10"/>
                </a:lnTo>
                <a:lnTo>
                  <a:pt x="389" y="10"/>
                </a:lnTo>
                <a:lnTo>
                  <a:pt x="391" y="10"/>
                </a:lnTo>
                <a:lnTo>
                  <a:pt x="393" y="10"/>
                </a:lnTo>
                <a:lnTo>
                  <a:pt x="395" y="10"/>
                </a:lnTo>
                <a:lnTo>
                  <a:pt x="397" y="10"/>
                </a:lnTo>
                <a:lnTo>
                  <a:pt x="397" y="11"/>
                </a:lnTo>
                <a:lnTo>
                  <a:pt x="399" y="11"/>
                </a:lnTo>
                <a:lnTo>
                  <a:pt x="401" y="11"/>
                </a:lnTo>
                <a:lnTo>
                  <a:pt x="403" y="11"/>
                </a:lnTo>
                <a:lnTo>
                  <a:pt x="405" y="11"/>
                </a:lnTo>
                <a:lnTo>
                  <a:pt x="406" y="11"/>
                </a:lnTo>
                <a:lnTo>
                  <a:pt x="406" y="13"/>
                </a:lnTo>
                <a:lnTo>
                  <a:pt x="408" y="13"/>
                </a:lnTo>
                <a:lnTo>
                  <a:pt x="410" y="13"/>
                </a:lnTo>
                <a:lnTo>
                  <a:pt x="410" y="15"/>
                </a:lnTo>
                <a:lnTo>
                  <a:pt x="412" y="15"/>
                </a:lnTo>
                <a:lnTo>
                  <a:pt x="414" y="15"/>
                </a:lnTo>
                <a:lnTo>
                  <a:pt x="416" y="15"/>
                </a:lnTo>
                <a:lnTo>
                  <a:pt x="416" y="17"/>
                </a:lnTo>
                <a:lnTo>
                  <a:pt x="418" y="17"/>
                </a:lnTo>
                <a:lnTo>
                  <a:pt x="420" y="17"/>
                </a:lnTo>
                <a:lnTo>
                  <a:pt x="422" y="17"/>
                </a:lnTo>
                <a:lnTo>
                  <a:pt x="424" y="17"/>
                </a:lnTo>
                <a:lnTo>
                  <a:pt x="426" y="17"/>
                </a:lnTo>
                <a:lnTo>
                  <a:pt x="428" y="17"/>
                </a:lnTo>
                <a:lnTo>
                  <a:pt x="429" y="17"/>
                </a:lnTo>
                <a:lnTo>
                  <a:pt x="431" y="17"/>
                </a:lnTo>
                <a:lnTo>
                  <a:pt x="433" y="17"/>
                </a:lnTo>
                <a:lnTo>
                  <a:pt x="435" y="17"/>
                </a:lnTo>
                <a:lnTo>
                  <a:pt x="437" y="17"/>
                </a:lnTo>
                <a:lnTo>
                  <a:pt x="437" y="19"/>
                </a:lnTo>
                <a:lnTo>
                  <a:pt x="439" y="19"/>
                </a:lnTo>
                <a:lnTo>
                  <a:pt x="441" y="19"/>
                </a:lnTo>
                <a:lnTo>
                  <a:pt x="443" y="19"/>
                </a:lnTo>
                <a:lnTo>
                  <a:pt x="445" y="19"/>
                </a:lnTo>
                <a:lnTo>
                  <a:pt x="445" y="21"/>
                </a:lnTo>
                <a:lnTo>
                  <a:pt x="447" y="21"/>
                </a:lnTo>
                <a:lnTo>
                  <a:pt x="449" y="21"/>
                </a:lnTo>
                <a:lnTo>
                  <a:pt x="451" y="21"/>
                </a:lnTo>
                <a:lnTo>
                  <a:pt x="451" y="23"/>
                </a:lnTo>
                <a:lnTo>
                  <a:pt x="452" y="23"/>
                </a:lnTo>
                <a:lnTo>
                  <a:pt x="454" y="23"/>
                </a:lnTo>
                <a:lnTo>
                  <a:pt x="456" y="23"/>
                </a:lnTo>
                <a:lnTo>
                  <a:pt x="456" y="25"/>
                </a:lnTo>
                <a:lnTo>
                  <a:pt x="458" y="25"/>
                </a:lnTo>
                <a:lnTo>
                  <a:pt x="460" y="25"/>
                </a:lnTo>
                <a:lnTo>
                  <a:pt x="462" y="25"/>
                </a:lnTo>
                <a:lnTo>
                  <a:pt x="462" y="27"/>
                </a:lnTo>
                <a:lnTo>
                  <a:pt x="464" y="27"/>
                </a:lnTo>
                <a:lnTo>
                  <a:pt x="466" y="27"/>
                </a:lnTo>
                <a:lnTo>
                  <a:pt x="468" y="27"/>
                </a:lnTo>
                <a:lnTo>
                  <a:pt x="468" y="29"/>
                </a:lnTo>
                <a:lnTo>
                  <a:pt x="470" y="29"/>
                </a:lnTo>
                <a:lnTo>
                  <a:pt x="472" y="29"/>
                </a:lnTo>
                <a:lnTo>
                  <a:pt x="474" y="29"/>
                </a:lnTo>
                <a:lnTo>
                  <a:pt x="474" y="31"/>
                </a:lnTo>
                <a:lnTo>
                  <a:pt x="476" y="31"/>
                </a:lnTo>
                <a:lnTo>
                  <a:pt x="477" y="31"/>
                </a:lnTo>
                <a:lnTo>
                  <a:pt x="479" y="31"/>
                </a:lnTo>
                <a:lnTo>
                  <a:pt x="481" y="31"/>
                </a:lnTo>
                <a:lnTo>
                  <a:pt x="483" y="33"/>
                </a:lnTo>
                <a:lnTo>
                  <a:pt x="485" y="33"/>
                </a:lnTo>
                <a:lnTo>
                  <a:pt x="487" y="33"/>
                </a:lnTo>
                <a:lnTo>
                  <a:pt x="489" y="33"/>
                </a:lnTo>
                <a:lnTo>
                  <a:pt x="491" y="33"/>
                </a:lnTo>
                <a:lnTo>
                  <a:pt x="491" y="34"/>
                </a:lnTo>
                <a:lnTo>
                  <a:pt x="493" y="34"/>
                </a:lnTo>
                <a:lnTo>
                  <a:pt x="495" y="34"/>
                </a:lnTo>
                <a:lnTo>
                  <a:pt x="497" y="34"/>
                </a:lnTo>
                <a:lnTo>
                  <a:pt x="499" y="34"/>
                </a:lnTo>
                <a:lnTo>
                  <a:pt x="499" y="36"/>
                </a:lnTo>
                <a:lnTo>
                  <a:pt x="500" y="36"/>
                </a:lnTo>
                <a:lnTo>
                  <a:pt x="502" y="36"/>
                </a:lnTo>
                <a:lnTo>
                  <a:pt x="504" y="36"/>
                </a:lnTo>
                <a:lnTo>
                  <a:pt x="504" y="38"/>
                </a:lnTo>
                <a:lnTo>
                  <a:pt x="506" y="38"/>
                </a:lnTo>
                <a:lnTo>
                  <a:pt x="508" y="38"/>
                </a:lnTo>
                <a:lnTo>
                  <a:pt x="510" y="38"/>
                </a:lnTo>
                <a:lnTo>
                  <a:pt x="510" y="40"/>
                </a:lnTo>
                <a:lnTo>
                  <a:pt x="512" y="40"/>
                </a:lnTo>
                <a:lnTo>
                  <a:pt x="514" y="40"/>
                </a:lnTo>
                <a:lnTo>
                  <a:pt x="514" y="42"/>
                </a:lnTo>
                <a:lnTo>
                  <a:pt x="516" y="42"/>
                </a:lnTo>
                <a:lnTo>
                  <a:pt x="518" y="42"/>
                </a:lnTo>
                <a:lnTo>
                  <a:pt x="518" y="44"/>
                </a:lnTo>
                <a:lnTo>
                  <a:pt x="520" y="44"/>
                </a:lnTo>
                <a:lnTo>
                  <a:pt x="522" y="44"/>
                </a:lnTo>
                <a:lnTo>
                  <a:pt x="522" y="46"/>
                </a:lnTo>
                <a:lnTo>
                  <a:pt x="524" y="46"/>
                </a:lnTo>
                <a:lnTo>
                  <a:pt x="525" y="46"/>
                </a:lnTo>
                <a:lnTo>
                  <a:pt x="525" y="48"/>
                </a:lnTo>
                <a:lnTo>
                  <a:pt x="527" y="48"/>
                </a:lnTo>
                <a:lnTo>
                  <a:pt x="529" y="48"/>
                </a:lnTo>
                <a:lnTo>
                  <a:pt x="529" y="50"/>
                </a:lnTo>
                <a:lnTo>
                  <a:pt x="531" y="50"/>
                </a:lnTo>
                <a:lnTo>
                  <a:pt x="533" y="50"/>
                </a:lnTo>
                <a:lnTo>
                  <a:pt x="533" y="52"/>
                </a:lnTo>
                <a:lnTo>
                  <a:pt x="535" y="52"/>
                </a:lnTo>
                <a:lnTo>
                  <a:pt x="537" y="54"/>
                </a:lnTo>
                <a:lnTo>
                  <a:pt x="539" y="54"/>
                </a:lnTo>
                <a:lnTo>
                  <a:pt x="539" y="56"/>
                </a:lnTo>
                <a:lnTo>
                  <a:pt x="541" y="56"/>
                </a:lnTo>
                <a:lnTo>
                  <a:pt x="543" y="56"/>
                </a:lnTo>
                <a:lnTo>
                  <a:pt x="543" y="58"/>
                </a:lnTo>
                <a:lnTo>
                  <a:pt x="545" y="58"/>
                </a:lnTo>
                <a:lnTo>
                  <a:pt x="547" y="58"/>
                </a:lnTo>
                <a:lnTo>
                  <a:pt x="547" y="59"/>
                </a:lnTo>
                <a:lnTo>
                  <a:pt x="548" y="59"/>
                </a:lnTo>
                <a:lnTo>
                  <a:pt x="548" y="61"/>
                </a:lnTo>
                <a:lnTo>
                  <a:pt x="550" y="61"/>
                </a:lnTo>
                <a:lnTo>
                  <a:pt x="552" y="61"/>
                </a:lnTo>
                <a:lnTo>
                  <a:pt x="552" y="63"/>
                </a:lnTo>
                <a:lnTo>
                  <a:pt x="554" y="63"/>
                </a:lnTo>
                <a:lnTo>
                  <a:pt x="554" y="65"/>
                </a:lnTo>
                <a:lnTo>
                  <a:pt x="556" y="65"/>
                </a:lnTo>
                <a:lnTo>
                  <a:pt x="556" y="67"/>
                </a:lnTo>
                <a:lnTo>
                  <a:pt x="558" y="67"/>
                </a:lnTo>
                <a:lnTo>
                  <a:pt x="560" y="67"/>
                </a:lnTo>
                <a:lnTo>
                  <a:pt x="560" y="69"/>
                </a:lnTo>
                <a:lnTo>
                  <a:pt x="562" y="69"/>
                </a:lnTo>
                <a:lnTo>
                  <a:pt x="562" y="71"/>
                </a:lnTo>
                <a:lnTo>
                  <a:pt x="564" y="71"/>
                </a:lnTo>
                <a:lnTo>
                  <a:pt x="564" y="73"/>
                </a:lnTo>
                <a:lnTo>
                  <a:pt x="566" y="73"/>
                </a:lnTo>
                <a:lnTo>
                  <a:pt x="566" y="75"/>
                </a:lnTo>
                <a:lnTo>
                  <a:pt x="568" y="75"/>
                </a:lnTo>
                <a:lnTo>
                  <a:pt x="568" y="77"/>
                </a:lnTo>
                <a:lnTo>
                  <a:pt x="570" y="77"/>
                </a:lnTo>
                <a:lnTo>
                  <a:pt x="571" y="77"/>
                </a:lnTo>
                <a:lnTo>
                  <a:pt x="571" y="79"/>
                </a:lnTo>
                <a:lnTo>
                  <a:pt x="573" y="79"/>
                </a:lnTo>
                <a:lnTo>
                  <a:pt x="573" y="81"/>
                </a:lnTo>
                <a:lnTo>
                  <a:pt x="575" y="81"/>
                </a:lnTo>
                <a:lnTo>
                  <a:pt x="575" y="82"/>
                </a:lnTo>
                <a:lnTo>
                  <a:pt x="577" y="82"/>
                </a:lnTo>
                <a:lnTo>
                  <a:pt x="577" y="84"/>
                </a:lnTo>
                <a:lnTo>
                  <a:pt x="579" y="84"/>
                </a:lnTo>
                <a:lnTo>
                  <a:pt x="579" y="86"/>
                </a:lnTo>
                <a:lnTo>
                  <a:pt x="581" y="86"/>
                </a:lnTo>
                <a:lnTo>
                  <a:pt x="581" y="88"/>
                </a:lnTo>
                <a:lnTo>
                  <a:pt x="583" y="88"/>
                </a:lnTo>
                <a:lnTo>
                  <a:pt x="583" y="90"/>
                </a:lnTo>
                <a:lnTo>
                  <a:pt x="585" y="90"/>
                </a:lnTo>
                <a:lnTo>
                  <a:pt x="585" y="92"/>
                </a:lnTo>
                <a:lnTo>
                  <a:pt x="587" y="92"/>
                </a:lnTo>
                <a:lnTo>
                  <a:pt x="587" y="94"/>
                </a:lnTo>
                <a:lnTo>
                  <a:pt x="589" y="94"/>
                </a:lnTo>
                <a:lnTo>
                  <a:pt x="589" y="96"/>
                </a:lnTo>
                <a:lnTo>
                  <a:pt x="591" y="96"/>
                </a:lnTo>
                <a:lnTo>
                  <a:pt x="591" y="98"/>
                </a:lnTo>
                <a:lnTo>
                  <a:pt x="593" y="98"/>
                </a:lnTo>
                <a:lnTo>
                  <a:pt x="593" y="100"/>
                </a:lnTo>
                <a:lnTo>
                  <a:pt x="595" y="100"/>
                </a:lnTo>
                <a:lnTo>
                  <a:pt x="595" y="102"/>
                </a:lnTo>
                <a:lnTo>
                  <a:pt x="596" y="102"/>
                </a:lnTo>
                <a:lnTo>
                  <a:pt x="596" y="104"/>
                </a:lnTo>
                <a:lnTo>
                  <a:pt x="598" y="104"/>
                </a:lnTo>
                <a:lnTo>
                  <a:pt x="598" y="106"/>
                </a:lnTo>
                <a:lnTo>
                  <a:pt x="600" y="106"/>
                </a:lnTo>
                <a:lnTo>
                  <a:pt x="602" y="106"/>
                </a:lnTo>
                <a:lnTo>
                  <a:pt x="602" y="107"/>
                </a:lnTo>
                <a:lnTo>
                  <a:pt x="604" y="107"/>
                </a:lnTo>
                <a:lnTo>
                  <a:pt x="604" y="109"/>
                </a:lnTo>
                <a:lnTo>
                  <a:pt x="606" y="109"/>
                </a:lnTo>
                <a:lnTo>
                  <a:pt x="606" y="111"/>
                </a:lnTo>
                <a:lnTo>
                  <a:pt x="608" y="111"/>
                </a:lnTo>
                <a:lnTo>
                  <a:pt x="610" y="111"/>
                </a:lnTo>
                <a:lnTo>
                  <a:pt x="610" y="113"/>
                </a:lnTo>
                <a:lnTo>
                  <a:pt x="612" y="113"/>
                </a:lnTo>
                <a:lnTo>
                  <a:pt x="612" y="115"/>
                </a:lnTo>
                <a:lnTo>
                  <a:pt x="614" y="115"/>
                </a:lnTo>
                <a:lnTo>
                  <a:pt x="614" y="117"/>
                </a:lnTo>
                <a:lnTo>
                  <a:pt x="616" y="117"/>
                </a:lnTo>
                <a:lnTo>
                  <a:pt x="616" y="119"/>
                </a:lnTo>
                <a:lnTo>
                  <a:pt x="618" y="119"/>
                </a:lnTo>
                <a:lnTo>
                  <a:pt x="619" y="119"/>
                </a:lnTo>
                <a:lnTo>
                  <a:pt x="619" y="121"/>
                </a:lnTo>
                <a:lnTo>
                  <a:pt x="621" y="121"/>
                </a:lnTo>
                <a:lnTo>
                  <a:pt x="621" y="123"/>
                </a:lnTo>
                <a:lnTo>
                  <a:pt x="623" y="123"/>
                </a:lnTo>
                <a:lnTo>
                  <a:pt x="623" y="125"/>
                </a:lnTo>
                <a:lnTo>
                  <a:pt x="625" y="125"/>
                </a:lnTo>
                <a:lnTo>
                  <a:pt x="627" y="125"/>
                </a:lnTo>
                <a:lnTo>
                  <a:pt x="627" y="127"/>
                </a:lnTo>
                <a:lnTo>
                  <a:pt x="629" y="127"/>
                </a:lnTo>
                <a:lnTo>
                  <a:pt x="629" y="129"/>
                </a:lnTo>
                <a:lnTo>
                  <a:pt x="631" y="129"/>
                </a:lnTo>
                <a:lnTo>
                  <a:pt x="633" y="129"/>
                </a:lnTo>
                <a:lnTo>
                  <a:pt x="633" y="130"/>
                </a:lnTo>
                <a:lnTo>
                  <a:pt x="635" y="130"/>
                </a:lnTo>
                <a:lnTo>
                  <a:pt x="637" y="130"/>
                </a:lnTo>
                <a:lnTo>
                  <a:pt x="637" y="132"/>
                </a:lnTo>
                <a:lnTo>
                  <a:pt x="639" y="132"/>
                </a:lnTo>
                <a:lnTo>
                  <a:pt x="641" y="134"/>
                </a:lnTo>
                <a:lnTo>
                  <a:pt x="642" y="134"/>
                </a:lnTo>
                <a:lnTo>
                  <a:pt x="642" y="136"/>
                </a:lnTo>
                <a:lnTo>
                  <a:pt x="644" y="136"/>
                </a:lnTo>
                <a:lnTo>
                  <a:pt x="646" y="136"/>
                </a:lnTo>
                <a:lnTo>
                  <a:pt x="646" y="138"/>
                </a:lnTo>
                <a:lnTo>
                  <a:pt x="648" y="138"/>
                </a:lnTo>
                <a:lnTo>
                  <a:pt x="650" y="138"/>
                </a:lnTo>
                <a:lnTo>
                  <a:pt x="652" y="138"/>
                </a:lnTo>
                <a:lnTo>
                  <a:pt x="652" y="140"/>
                </a:lnTo>
                <a:lnTo>
                  <a:pt x="654" y="140"/>
                </a:lnTo>
                <a:lnTo>
                  <a:pt x="656" y="140"/>
                </a:lnTo>
                <a:lnTo>
                  <a:pt x="656" y="142"/>
                </a:lnTo>
                <a:lnTo>
                  <a:pt x="658" y="142"/>
                </a:lnTo>
                <a:lnTo>
                  <a:pt x="660" y="142"/>
                </a:lnTo>
                <a:lnTo>
                  <a:pt x="660" y="144"/>
                </a:lnTo>
                <a:lnTo>
                  <a:pt x="662" y="144"/>
                </a:lnTo>
                <a:lnTo>
                  <a:pt x="662" y="146"/>
                </a:lnTo>
                <a:lnTo>
                  <a:pt x="664" y="146"/>
                </a:lnTo>
                <a:lnTo>
                  <a:pt x="664" y="148"/>
                </a:lnTo>
                <a:lnTo>
                  <a:pt x="664" y="150"/>
                </a:lnTo>
                <a:lnTo>
                  <a:pt x="664" y="152"/>
                </a:lnTo>
                <a:lnTo>
                  <a:pt x="664" y="154"/>
                </a:lnTo>
                <a:lnTo>
                  <a:pt x="664" y="155"/>
                </a:lnTo>
                <a:lnTo>
                  <a:pt x="664" y="157"/>
                </a:lnTo>
                <a:lnTo>
                  <a:pt x="666" y="157"/>
                </a:lnTo>
                <a:lnTo>
                  <a:pt x="664" y="157"/>
                </a:lnTo>
                <a:lnTo>
                  <a:pt x="664" y="159"/>
                </a:lnTo>
                <a:lnTo>
                  <a:pt x="666" y="159"/>
                </a:lnTo>
                <a:lnTo>
                  <a:pt x="666" y="161"/>
                </a:lnTo>
                <a:lnTo>
                  <a:pt x="667" y="161"/>
                </a:lnTo>
                <a:lnTo>
                  <a:pt x="667" y="163"/>
                </a:lnTo>
                <a:lnTo>
                  <a:pt x="669" y="163"/>
                </a:lnTo>
                <a:lnTo>
                  <a:pt x="669" y="165"/>
                </a:lnTo>
                <a:lnTo>
                  <a:pt x="671" y="165"/>
                </a:lnTo>
                <a:lnTo>
                  <a:pt x="671" y="167"/>
                </a:lnTo>
                <a:lnTo>
                  <a:pt x="673" y="167"/>
                </a:lnTo>
                <a:lnTo>
                  <a:pt x="675" y="167"/>
                </a:lnTo>
                <a:lnTo>
                  <a:pt x="675" y="169"/>
                </a:lnTo>
                <a:lnTo>
                  <a:pt x="677" y="169"/>
                </a:lnTo>
                <a:lnTo>
                  <a:pt x="677" y="171"/>
                </a:lnTo>
                <a:lnTo>
                  <a:pt x="679" y="171"/>
                </a:lnTo>
                <a:lnTo>
                  <a:pt x="679" y="173"/>
                </a:lnTo>
                <a:lnTo>
                  <a:pt x="681" y="173"/>
                </a:lnTo>
                <a:lnTo>
                  <a:pt x="681" y="175"/>
                </a:lnTo>
                <a:lnTo>
                  <a:pt x="683" y="175"/>
                </a:lnTo>
                <a:lnTo>
                  <a:pt x="683" y="177"/>
                </a:lnTo>
                <a:lnTo>
                  <a:pt x="685" y="177"/>
                </a:lnTo>
                <a:lnTo>
                  <a:pt x="685" y="178"/>
                </a:lnTo>
                <a:lnTo>
                  <a:pt x="687" y="178"/>
                </a:lnTo>
                <a:lnTo>
                  <a:pt x="687" y="180"/>
                </a:lnTo>
                <a:lnTo>
                  <a:pt x="689" y="180"/>
                </a:lnTo>
                <a:lnTo>
                  <a:pt x="689" y="182"/>
                </a:lnTo>
                <a:lnTo>
                  <a:pt x="690" y="182"/>
                </a:lnTo>
                <a:lnTo>
                  <a:pt x="690" y="184"/>
                </a:lnTo>
                <a:lnTo>
                  <a:pt x="690" y="186"/>
                </a:lnTo>
                <a:lnTo>
                  <a:pt x="692" y="186"/>
                </a:lnTo>
                <a:lnTo>
                  <a:pt x="692" y="188"/>
                </a:lnTo>
                <a:lnTo>
                  <a:pt x="694" y="188"/>
                </a:lnTo>
                <a:lnTo>
                  <a:pt x="694" y="190"/>
                </a:lnTo>
                <a:lnTo>
                  <a:pt x="696" y="190"/>
                </a:lnTo>
                <a:lnTo>
                  <a:pt x="696" y="192"/>
                </a:lnTo>
                <a:lnTo>
                  <a:pt x="696" y="194"/>
                </a:lnTo>
                <a:lnTo>
                  <a:pt x="698" y="194"/>
                </a:lnTo>
                <a:lnTo>
                  <a:pt x="698" y="196"/>
                </a:lnTo>
                <a:lnTo>
                  <a:pt x="700" y="196"/>
                </a:lnTo>
                <a:lnTo>
                  <a:pt x="700" y="198"/>
                </a:lnTo>
                <a:lnTo>
                  <a:pt x="702" y="198"/>
                </a:lnTo>
                <a:lnTo>
                  <a:pt x="702" y="200"/>
                </a:lnTo>
                <a:lnTo>
                  <a:pt x="704" y="200"/>
                </a:lnTo>
                <a:lnTo>
                  <a:pt x="704" y="202"/>
                </a:lnTo>
                <a:lnTo>
                  <a:pt x="706" y="202"/>
                </a:lnTo>
                <a:lnTo>
                  <a:pt x="706" y="203"/>
                </a:lnTo>
                <a:lnTo>
                  <a:pt x="706" y="205"/>
                </a:lnTo>
                <a:lnTo>
                  <a:pt x="708" y="205"/>
                </a:lnTo>
                <a:lnTo>
                  <a:pt x="708" y="207"/>
                </a:lnTo>
                <a:lnTo>
                  <a:pt x="710" y="207"/>
                </a:lnTo>
                <a:lnTo>
                  <a:pt x="710" y="209"/>
                </a:lnTo>
                <a:lnTo>
                  <a:pt x="712" y="209"/>
                </a:lnTo>
                <a:lnTo>
                  <a:pt x="712" y="211"/>
                </a:lnTo>
                <a:lnTo>
                  <a:pt x="713" y="211"/>
                </a:lnTo>
                <a:lnTo>
                  <a:pt x="713" y="213"/>
                </a:lnTo>
                <a:lnTo>
                  <a:pt x="715" y="213"/>
                </a:lnTo>
                <a:lnTo>
                  <a:pt x="715" y="215"/>
                </a:lnTo>
                <a:lnTo>
                  <a:pt x="717" y="215"/>
                </a:lnTo>
                <a:lnTo>
                  <a:pt x="717" y="217"/>
                </a:lnTo>
                <a:lnTo>
                  <a:pt x="719" y="217"/>
                </a:lnTo>
                <a:lnTo>
                  <a:pt x="719" y="219"/>
                </a:lnTo>
                <a:lnTo>
                  <a:pt x="721" y="219"/>
                </a:lnTo>
                <a:lnTo>
                  <a:pt x="721" y="221"/>
                </a:lnTo>
                <a:lnTo>
                  <a:pt x="723" y="221"/>
                </a:lnTo>
                <a:lnTo>
                  <a:pt x="723" y="223"/>
                </a:lnTo>
                <a:lnTo>
                  <a:pt x="723" y="225"/>
                </a:lnTo>
                <a:lnTo>
                  <a:pt x="723" y="226"/>
                </a:lnTo>
                <a:lnTo>
                  <a:pt x="723" y="228"/>
                </a:lnTo>
                <a:lnTo>
                  <a:pt x="723" y="230"/>
                </a:lnTo>
                <a:lnTo>
                  <a:pt x="723" y="232"/>
                </a:lnTo>
                <a:lnTo>
                  <a:pt x="723" y="234"/>
                </a:lnTo>
                <a:lnTo>
                  <a:pt x="723" y="236"/>
                </a:lnTo>
                <a:lnTo>
                  <a:pt x="723" y="238"/>
                </a:lnTo>
                <a:lnTo>
                  <a:pt x="721" y="238"/>
                </a:lnTo>
                <a:lnTo>
                  <a:pt x="721" y="240"/>
                </a:lnTo>
                <a:lnTo>
                  <a:pt x="721" y="242"/>
                </a:lnTo>
                <a:lnTo>
                  <a:pt x="721" y="244"/>
                </a:lnTo>
                <a:lnTo>
                  <a:pt x="721" y="246"/>
                </a:lnTo>
                <a:lnTo>
                  <a:pt x="721" y="248"/>
                </a:lnTo>
                <a:lnTo>
                  <a:pt x="721" y="250"/>
                </a:lnTo>
                <a:lnTo>
                  <a:pt x="721" y="251"/>
                </a:lnTo>
                <a:lnTo>
                  <a:pt x="721" y="253"/>
                </a:lnTo>
                <a:lnTo>
                  <a:pt x="721" y="255"/>
                </a:lnTo>
                <a:lnTo>
                  <a:pt x="721" y="257"/>
                </a:lnTo>
                <a:lnTo>
                  <a:pt x="719" y="259"/>
                </a:lnTo>
                <a:lnTo>
                  <a:pt x="719" y="261"/>
                </a:lnTo>
                <a:lnTo>
                  <a:pt x="719" y="263"/>
                </a:lnTo>
                <a:lnTo>
                  <a:pt x="719" y="265"/>
                </a:lnTo>
                <a:lnTo>
                  <a:pt x="719" y="267"/>
                </a:lnTo>
                <a:lnTo>
                  <a:pt x="719" y="269"/>
                </a:lnTo>
                <a:lnTo>
                  <a:pt x="719" y="271"/>
                </a:lnTo>
                <a:lnTo>
                  <a:pt x="719" y="273"/>
                </a:lnTo>
                <a:lnTo>
                  <a:pt x="719" y="274"/>
                </a:lnTo>
                <a:lnTo>
                  <a:pt x="721" y="274"/>
                </a:lnTo>
                <a:lnTo>
                  <a:pt x="721" y="276"/>
                </a:lnTo>
                <a:lnTo>
                  <a:pt x="721" y="278"/>
                </a:lnTo>
                <a:lnTo>
                  <a:pt x="721" y="280"/>
                </a:lnTo>
                <a:lnTo>
                  <a:pt x="721" y="282"/>
                </a:lnTo>
                <a:lnTo>
                  <a:pt x="721" y="284"/>
                </a:lnTo>
                <a:lnTo>
                  <a:pt x="721" y="286"/>
                </a:lnTo>
                <a:lnTo>
                  <a:pt x="721" y="288"/>
                </a:lnTo>
                <a:lnTo>
                  <a:pt x="721" y="290"/>
                </a:lnTo>
                <a:lnTo>
                  <a:pt x="723" y="290"/>
                </a:lnTo>
                <a:lnTo>
                  <a:pt x="723" y="292"/>
                </a:lnTo>
                <a:lnTo>
                  <a:pt x="723" y="294"/>
                </a:lnTo>
                <a:lnTo>
                  <a:pt x="723" y="296"/>
                </a:lnTo>
                <a:lnTo>
                  <a:pt x="723" y="297"/>
                </a:lnTo>
                <a:lnTo>
                  <a:pt x="723" y="299"/>
                </a:lnTo>
                <a:lnTo>
                  <a:pt x="723" y="301"/>
                </a:lnTo>
                <a:lnTo>
                  <a:pt x="723" y="303"/>
                </a:lnTo>
                <a:lnTo>
                  <a:pt x="725" y="303"/>
                </a:lnTo>
                <a:lnTo>
                  <a:pt x="725" y="305"/>
                </a:lnTo>
                <a:lnTo>
                  <a:pt x="725" y="307"/>
                </a:lnTo>
                <a:lnTo>
                  <a:pt x="725" y="309"/>
                </a:lnTo>
                <a:lnTo>
                  <a:pt x="725" y="311"/>
                </a:lnTo>
                <a:lnTo>
                  <a:pt x="725" y="313"/>
                </a:lnTo>
                <a:lnTo>
                  <a:pt x="725" y="315"/>
                </a:lnTo>
                <a:lnTo>
                  <a:pt x="725" y="317"/>
                </a:lnTo>
                <a:lnTo>
                  <a:pt x="723" y="317"/>
                </a:lnTo>
                <a:lnTo>
                  <a:pt x="723" y="319"/>
                </a:lnTo>
                <a:lnTo>
                  <a:pt x="723" y="321"/>
                </a:lnTo>
                <a:lnTo>
                  <a:pt x="723" y="322"/>
                </a:lnTo>
                <a:lnTo>
                  <a:pt x="723" y="324"/>
                </a:lnTo>
                <a:lnTo>
                  <a:pt x="723" y="326"/>
                </a:lnTo>
                <a:lnTo>
                  <a:pt x="723" y="328"/>
                </a:lnTo>
                <a:lnTo>
                  <a:pt x="725" y="328"/>
                </a:lnTo>
                <a:lnTo>
                  <a:pt x="725" y="330"/>
                </a:lnTo>
                <a:lnTo>
                  <a:pt x="725" y="332"/>
                </a:lnTo>
                <a:lnTo>
                  <a:pt x="725" y="334"/>
                </a:lnTo>
                <a:lnTo>
                  <a:pt x="725" y="336"/>
                </a:lnTo>
                <a:lnTo>
                  <a:pt x="725" y="338"/>
                </a:lnTo>
                <a:lnTo>
                  <a:pt x="725" y="340"/>
                </a:lnTo>
                <a:lnTo>
                  <a:pt x="725" y="342"/>
                </a:lnTo>
                <a:lnTo>
                  <a:pt x="727" y="342"/>
                </a:lnTo>
                <a:lnTo>
                  <a:pt x="727" y="344"/>
                </a:lnTo>
                <a:lnTo>
                  <a:pt x="727" y="345"/>
                </a:lnTo>
                <a:lnTo>
                  <a:pt x="727" y="347"/>
                </a:lnTo>
                <a:lnTo>
                  <a:pt x="727" y="349"/>
                </a:lnTo>
                <a:lnTo>
                  <a:pt x="727" y="351"/>
                </a:lnTo>
                <a:lnTo>
                  <a:pt x="727" y="353"/>
                </a:lnTo>
                <a:lnTo>
                  <a:pt x="727" y="355"/>
                </a:lnTo>
                <a:lnTo>
                  <a:pt x="727" y="357"/>
                </a:lnTo>
                <a:lnTo>
                  <a:pt x="727" y="359"/>
                </a:lnTo>
                <a:lnTo>
                  <a:pt x="727" y="361"/>
                </a:lnTo>
                <a:lnTo>
                  <a:pt x="727" y="363"/>
                </a:lnTo>
                <a:lnTo>
                  <a:pt x="729" y="363"/>
                </a:lnTo>
                <a:lnTo>
                  <a:pt x="729" y="365"/>
                </a:lnTo>
                <a:lnTo>
                  <a:pt x="729" y="367"/>
                </a:lnTo>
                <a:lnTo>
                  <a:pt x="729" y="369"/>
                </a:lnTo>
                <a:lnTo>
                  <a:pt x="729" y="370"/>
                </a:lnTo>
                <a:lnTo>
                  <a:pt x="729" y="372"/>
                </a:lnTo>
                <a:lnTo>
                  <a:pt x="729" y="374"/>
                </a:lnTo>
                <a:lnTo>
                  <a:pt x="729" y="376"/>
                </a:lnTo>
                <a:lnTo>
                  <a:pt x="731" y="376"/>
                </a:lnTo>
                <a:lnTo>
                  <a:pt x="729" y="376"/>
                </a:lnTo>
                <a:lnTo>
                  <a:pt x="731" y="376"/>
                </a:lnTo>
                <a:lnTo>
                  <a:pt x="731" y="378"/>
                </a:lnTo>
                <a:lnTo>
                  <a:pt x="731" y="380"/>
                </a:lnTo>
                <a:lnTo>
                  <a:pt x="731" y="382"/>
                </a:lnTo>
                <a:lnTo>
                  <a:pt x="731" y="384"/>
                </a:lnTo>
                <a:lnTo>
                  <a:pt x="731" y="386"/>
                </a:lnTo>
                <a:lnTo>
                  <a:pt x="731" y="388"/>
                </a:lnTo>
                <a:lnTo>
                  <a:pt x="731" y="390"/>
                </a:lnTo>
                <a:lnTo>
                  <a:pt x="731" y="392"/>
                </a:lnTo>
                <a:lnTo>
                  <a:pt x="731" y="393"/>
                </a:lnTo>
                <a:lnTo>
                  <a:pt x="731" y="395"/>
                </a:lnTo>
                <a:lnTo>
                  <a:pt x="731" y="397"/>
                </a:lnTo>
                <a:lnTo>
                  <a:pt x="731" y="399"/>
                </a:lnTo>
                <a:lnTo>
                  <a:pt x="733" y="399"/>
                </a:lnTo>
                <a:lnTo>
                  <a:pt x="733" y="401"/>
                </a:lnTo>
                <a:lnTo>
                  <a:pt x="733" y="403"/>
                </a:lnTo>
                <a:lnTo>
                  <a:pt x="733" y="405"/>
                </a:lnTo>
                <a:lnTo>
                  <a:pt x="733" y="407"/>
                </a:lnTo>
                <a:lnTo>
                  <a:pt x="733" y="409"/>
                </a:lnTo>
                <a:lnTo>
                  <a:pt x="733" y="411"/>
                </a:lnTo>
                <a:lnTo>
                  <a:pt x="733" y="413"/>
                </a:lnTo>
                <a:lnTo>
                  <a:pt x="735" y="413"/>
                </a:lnTo>
                <a:lnTo>
                  <a:pt x="735" y="415"/>
                </a:lnTo>
                <a:lnTo>
                  <a:pt x="735" y="417"/>
                </a:lnTo>
                <a:lnTo>
                  <a:pt x="735" y="418"/>
                </a:lnTo>
                <a:lnTo>
                  <a:pt x="735" y="420"/>
                </a:lnTo>
                <a:lnTo>
                  <a:pt x="735" y="422"/>
                </a:lnTo>
                <a:lnTo>
                  <a:pt x="737" y="422"/>
                </a:lnTo>
                <a:lnTo>
                  <a:pt x="737" y="424"/>
                </a:lnTo>
                <a:lnTo>
                  <a:pt x="737" y="426"/>
                </a:lnTo>
                <a:lnTo>
                  <a:pt x="737" y="428"/>
                </a:lnTo>
                <a:lnTo>
                  <a:pt x="738" y="430"/>
                </a:lnTo>
                <a:lnTo>
                  <a:pt x="738" y="432"/>
                </a:lnTo>
                <a:lnTo>
                  <a:pt x="738" y="434"/>
                </a:lnTo>
                <a:lnTo>
                  <a:pt x="740" y="434"/>
                </a:lnTo>
                <a:lnTo>
                  <a:pt x="740" y="436"/>
                </a:lnTo>
                <a:lnTo>
                  <a:pt x="740" y="438"/>
                </a:lnTo>
                <a:lnTo>
                  <a:pt x="740" y="440"/>
                </a:lnTo>
                <a:lnTo>
                  <a:pt x="742" y="440"/>
                </a:lnTo>
                <a:lnTo>
                  <a:pt x="742" y="441"/>
                </a:lnTo>
                <a:lnTo>
                  <a:pt x="742" y="443"/>
                </a:lnTo>
                <a:lnTo>
                  <a:pt x="744" y="443"/>
                </a:lnTo>
                <a:lnTo>
                  <a:pt x="744" y="445"/>
                </a:lnTo>
                <a:lnTo>
                  <a:pt x="744" y="447"/>
                </a:lnTo>
                <a:lnTo>
                  <a:pt x="746" y="447"/>
                </a:lnTo>
                <a:lnTo>
                  <a:pt x="746" y="449"/>
                </a:lnTo>
                <a:lnTo>
                  <a:pt x="748" y="451"/>
                </a:lnTo>
                <a:lnTo>
                  <a:pt x="748" y="453"/>
                </a:lnTo>
                <a:lnTo>
                  <a:pt x="750" y="453"/>
                </a:lnTo>
                <a:lnTo>
                  <a:pt x="750" y="455"/>
                </a:lnTo>
                <a:lnTo>
                  <a:pt x="750" y="457"/>
                </a:lnTo>
                <a:lnTo>
                  <a:pt x="750" y="459"/>
                </a:lnTo>
                <a:lnTo>
                  <a:pt x="750" y="461"/>
                </a:lnTo>
                <a:lnTo>
                  <a:pt x="748" y="461"/>
                </a:lnTo>
                <a:lnTo>
                  <a:pt x="748" y="463"/>
                </a:lnTo>
                <a:lnTo>
                  <a:pt x="746" y="463"/>
                </a:lnTo>
                <a:lnTo>
                  <a:pt x="746" y="465"/>
                </a:lnTo>
                <a:lnTo>
                  <a:pt x="744" y="466"/>
                </a:lnTo>
                <a:lnTo>
                  <a:pt x="744" y="468"/>
                </a:lnTo>
                <a:lnTo>
                  <a:pt x="742" y="468"/>
                </a:lnTo>
                <a:lnTo>
                  <a:pt x="742" y="470"/>
                </a:lnTo>
                <a:lnTo>
                  <a:pt x="742" y="472"/>
                </a:lnTo>
                <a:lnTo>
                  <a:pt x="742" y="474"/>
                </a:lnTo>
                <a:lnTo>
                  <a:pt x="742" y="476"/>
                </a:lnTo>
                <a:lnTo>
                  <a:pt x="740" y="476"/>
                </a:lnTo>
                <a:lnTo>
                  <a:pt x="740" y="478"/>
                </a:lnTo>
                <a:lnTo>
                  <a:pt x="740" y="480"/>
                </a:lnTo>
                <a:lnTo>
                  <a:pt x="742" y="480"/>
                </a:lnTo>
                <a:lnTo>
                  <a:pt x="742" y="482"/>
                </a:lnTo>
                <a:lnTo>
                  <a:pt x="742" y="484"/>
                </a:lnTo>
                <a:lnTo>
                  <a:pt x="744" y="484"/>
                </a:lnTo>
                <a:lnTo>
                  <a:pt x="744" y="486"/>
                </a:lnTo>
                <a:lnTo>
                  <a:pt x="744" y="488"/>
                </a:lnTo>
                <a:lnTo>
                  <a:pt x="746" y="488"/>
                </a:lnTo>
                <a:lnTo>
                  <a:pt x="746" y="489"/>
                </a:lnTo>
                <a:lnTo>
                  <a:pt x="748" y="489"/>
                </a:lnTo>
                <a:lnTo>
                  <a:pt x="748" y="491"/>
                </a:lnTo>
                <a:lnTo>
                  <a:pt x="748" y="493"/>
                </a:lnTo>
                <a:lnTo>
                  <a:pt x="748" y="495"/>
                </a:lnTo>
                <a:lnTo>
                  <a:pt x="748" y="497"/>
                </a:lnTo>
                <a:lnTo>
                  <a:pt x="750" y="497"/>
                </a:lnTo>
                <a:lnTo>
                  <a:pt x="750" y="499"/>
                </a:lnTo>
                <a:lnTo>
                  <a:pt x="750" y="501"/>
                </a:lnTo>
                <a:lnTo>
                  <a:pt x="750" y="503"/>
                </a:lnTo>
                <a:lnTo>
                  <a:pt x="750" y="505"/>
                </a:lnTo>
                <a:lnTo>
                  <a:pt x="750" y="507"/>
                </a:lnTo>
                <a:lnTo>
                  <a:pt x="752" y="509"/>
                </a:lnTo>
                <a:lnTo>
                  <a:pt x="752" y="511"/>
                </a:lnTo>
                <a:lnTo>
                  <a:pt x="752" y="513"/>
                </a:lnTo>
                <a:lnTo>
                  <a:pt x="752" y="514"/>
                </a:lnTo>
                <a:lnTo>
                  <a:pt x="752" y="516"/>
                </a:lnTo>
                <a:lnTo>
                  <a:pt x="752" y="518"/>
                </a:lnTo>
                <a:lnTo>
                  <a:pt x="752" y="520"/>
                </a:lnTo>
                <a:lnTo>
                  <a:pt x="754" y="520"/>
                </a:lnTo>
                <a:lnTo>
                  <a:pt x="754" y="522"/>
                </a:lnTo>
                <a:lnTo>
                  <a:pt x="752" y="522"/>
                </a:lnTo>
                <a:lnTo>
                  <a:pt x="752" y="524"/>
                </a:lnTo>
                <a:lnTo>
                  <a:pt x="752" y="526"/>
                </a:lnTo>
                <a:lnTo>
                  <a:pt x="752" y="528"/>
                </a:lnTo>
                <a:lnTo>
                  <a:pt x="752" y="530"/>
                </a:lnTo>
                <a:lnTo>
                  <a:pt x="750" y="530"/>
                </a:lnTo>
                <a:lnTo>
                  <a:pt x="750" y="532"/>
                </a:lnTo>
                <a:lnTo>
                  <a:pt x="752" y="532"/>
                </a:lnTo>
                <a:lnTo>
                  <a:pt x="750" y="532"/>
                </a:lnTo>
                <a:lnTo>
                  <a:pt x="752" y="532"/>
                </a:lnTo>
                <a:lnTo>
                  <a:pt x="752" y="534"/>
                </a:lnTo>
                <a:lnTo>
                  <a:pt x="752" y="536"/>
                </a:lnTo>
                <a:lnTo>
                  <a:pt x="752" y="537"/>
                </a:lnTo>
                <a:lnTo>
                  <a:pt x="752" y="539"/>
                </a:lnTo>
                <a:lnTo>
                  <a:pt x="752" y="541"/>
                </a:lnTo>
                <a:lnTo>
                  <a:pt x="754" y="541"/>
                </a:lnTo>
                <a:lnTo>
                  <a:pt x="756" y="541"/>
                </a:lnTo>
                <a:lnTo>
                  <a:pt x="760" y="543"/>
                </a:lnTo>
                <a:lnTo>
                  <a:pt x="771" y="549"/>
                </a:lnTo>
                <a:lnTo>
                  <a:pt x="779" y="555"/>
                </a:lnTo>
                <a:lnTo>
                  <a:pt x="777" y="562"/>
                </a:lnTo>
                <a:lnTo>
                  <a:pt x="767" y="568"/>
                </a:lnTo>
                <a:lnTo>
                  <a:pt x="754" y="572"/>
                </a:lnTo>
                <a:lnTo>
                  <a:pt x="746" y="572"/>
                </a:lnTo>
                <a:lnTo>
                  <a:pt x="735" y="572"/>
                </a:lnTo>
                <a:lnTo>
                  <a:pt x="733" y="574"/>
                </a:lnTo>
                <a:lnTo>
                  <a:pt x="735" y="580"/>
                </a:lnTo>
                <a:lnTo>
                  <a:pt x="742" y="584"/>
                </a:lnTo>
                <a:lnTo>
                  <a:pt x="752" y="585"/>
                </a:lnTo>
                <a:lnTo>
                  <a:pt x="761" y="587"/>
                </a:lnTo>
                <a:lnTo>
                  <a:pt x="763" y="591"/>
                </a:lnTo>
                <a:lnTo>
                  <a:pt x="758" y="603"/>
                </a:lnTo>
                <a:lnTo>
                  <a:pt x="752" y="610"/>
                </a:lnTo>
                <a:lnTo>
                  <a:pt x="748" y="620"/>
                </a:lnTo>
                <a:lnTo>
                  <a:pt x="746" y="622"/>
                </a:lnTo>
                <a:lnTo>
                  <a:pt x="754" y="628"/>
                </a:lnTo>
                <a:lnTo>
                  <a:pt x="756" y="630"/>
                </a:lnTo>
                <a:lnTo>
                  <a:pt x="756" y="628"/>
                </a:lnTo>
                <a:lnTo>
                  <a:pt x="758" y="628"/>
                </a:lnTo>
                <a:lnTo>
                  <a:pt x="758" y="630"/>
                </a:lnTo>
                <a:lnTo>
                  <a:pt x="758" y="632"/>
                </a:lnTo>
                <a:lnTo>
                  <a:pt x="756" y="633"/>
                </a:lnTo>
                <a:lnTo>
                  <a:pt x="754" y="633"/>
                </a:lnTo>
                <a:lnTo>
                  <a:pt x="752" y="633"/>
                </a:lnTo>
                <a:lnTo>
                  <a:pt x="752" y="632"/>
                </a:lnTo>
                <a:lnTo>
                  <a:pt x="750" y="632"/>
                </a:lnTo>
                <a:lnTo>
                  <a:pt x="748" y="632"/>
                </a:lnTo>
                <a:lnTo>
                  <a:pt x="746" y="632"/>
                </a:lnTo>
                <a:lnTo>
                  <a:pt x="744" y="632"/>
                </a:lnTo>
                <a:lnTo>
                  <a:pt x="742" y="632"/>
                </a:lnTo>
                <a:lnTo>
                  <a:pt x="742" y="630"/>
                </a:lnTo>
                <a:lnTo>
                  <a:pt x="740" y="630"/>
                </a:lnTo>
                <a:lnTo>
                  <a:pt x="738" y="630"/>
                </a:lnTo>
                <a:lnTo>
                  <a:pt x="737" y="630"/>
                </a:lnTo>
                <a:lnTo>
                  <a:pt x="735" y="630"/>
                </a:lnTo>
                <a:lnTo>
                  <a:pt x="731" y="630"/>
                </a:lnTo>
                <a:lnTo>
                  <a:pt x="723" y="635"/>
                </a:lnTo>
                <a:lnTo>
                  <a:pt x="717" y="643"/>
                </a:lnTo>
                <a:lnTo>
                  <a:pt x="710" y="649"/>
                </a:lnTo>
                <a:lnTo>
                  <a:pt x="708" y="653"/>
                </a:lnTo>
                <a:lnTo>
                  <a:pt x="700" y="655"/>
                </a:lnTo>
                <a:lnTo>
                  <a:pt x="692" y="649"/>
                </a:lnTo>
                <a:lnTo>
                  <a:pt x="690" y="641"/>
                </a:lnTo>
                <a:lnTo>
                  <a:pt x="690" y="637"/>
                </a:lnTo>
                <a:lnTo>
                  <a:pt x="687" y="635"/>
                </a:lnTo>
                <a:lnTo>
                  <a:pt x="675" y="630"/>
                </a:lnTo>
                <a:lnTo>
                  <a:pt x="673" y="628"/>
                </a:lnTo>
                <a:lnTo>
                  <a:pt x="671" y="628"/>
                </a:lnTo>
                <a:lnTo>
                  <a:pt x="671" y="630"/>
                </a:lnTo>
                <a:lnTo>
                  <a:pt x="669" y="630"/>
                </a:lnTo>
                <a:lnTo>
                  <a:pt x="669" y="632"/>
                </a:lnTo>
                <a:lnTo>
                  <a:pt x="667" y="632"/>
                </a:lnTo>
                <a:lnTo>
                  <a:pt x="667" y="633"/>
                </a:lnTo>
                <a:lnTo>
                  <a:pt x="667" y="635"/>
                </a:lnTo>
                <a:lnTo>
                  <a:pt x="666" y="637"/>
                </a:lnTo>
                <a:lnTo>
                  <a:pt x="667" y="637"/>
                </a:lnTo>
                <a:lnTo>
                  <a:pt x="667" y="639"/>
                </a:lnTo>
                <a:lnTo>
                  <a:pt x="667" y="641"/>
                </a:lnTo>
                <a:lnTo>
                  <a:pt x="667" y="643"/>
                </a:lnTo>
                <a:lnTo>
                  <a:pt x="667" y="645"/>
                </a:lnTo>
                <a:lnTo>
                  <a:pt x="667" y="647"/>
                </a:lnTo>
                <a:lnTo>
                  <a:pt x="666" y="647"/>
                </a:lnTo>
                <a:lnTo>
                  <a:pt x="666" y="649"/>
                </a:lnTo>
                <a:lnTo>
                  <a:pt x="666" y="651"/>
                </a:lnTo>
                <a:lnTo>
                  <a:pt x="664" y="651"/>
                </a:lnTo>
                <a:lnTo>
                  <a:pt x="664" y="653"/>
                </a:lnTo>
                <a:lnTo>
                  <a:pt x="664" y="655"/>
                </a:lnTo>
                <a:lnTo>
                  <a:pt x="662" y="655"/>
                </a:lnTo>
                <a:lnTo>
                  <a:pt x="662" y="656"/>
                </a:lnTo>
                <a:lnTo>
                  <a:pt x="662" y="658"/>
                </a:lnTo>
                <a:lnTo>
                  <a:pt x="662" y="660"/>
                </a:lnTo>
                <a:lnTo>
                  <a:pt x="662" y="662"/>
                </a:lnTo>
                <a:lnTo>
                  <a:pt x="662" y="664"/>
                </a:lnTo>
                <a:lnTo>
                  <a:pt x="664" y="664"/>
                </a:lnTo>
                <a:lnTo>
                  <a:pt x="664" y="666"/>
                </a:lnTo>
                <a:lnTo>
                  <a:pt x="664" y="668"/>
                </a:lnTo>
                <a:lnTo>
                  <a:pt x="664" y="670"/>
                </a:lnTo>
                <a:lnTo>
                  <a:pt x="664" y="672"/>
                </a:lnTo>
                <a:lnTo>
                  <a:pt x="664" y="674"/>
                </a:lnTo>
                <a:lnTo>
                  <a:pt x="664" y="676"/>
                </a:lnTo>
                <a:lnTo>
                  <a:pt x="664" y="678"/>
                </a:lnTo>
                <a:lnTo>
                  <a:pt x="664" y="680"/>
                </a:lnTo>
                <a:lnTo>
                  <a:pt x="664" y="681"/>
                </a:lnTo>
                <a:lnTo>
                  <a:pt x="664" y="683"/>
                </a:lnTo>
                <a:lnTo>
                  <a:pt x="666" y="683"/>
                </a:lnTo>
                <a:lnTo>
                  <a:pt x="666" y="685"/>
                </a:lnTo>
                <a:lnTo>
                  <a:pt x="666" y="687"/>
                </a:lnTo>
                <a:lnTo>
                  <a:pt x="666" y="689"/>
                </a:lnTo>
                <a:lnTo>
                  <a:pt x="666" y="691"/>
                </a:lnTo>
                <a:lnTo>
                  <a:pt x="666" y="693"/>
                </a:lnTo>
                <a:lnTo>
                  <a:pt x="666" y="695"/>
                </a:lnTo>
                <a:lnTo>
                  <a:pt x="666" y="697"/>
                </a:lnTo>
                <a:lnTo>
                  <a:pt x="666" y="699"/>
                </a:lnTo>
                <a:lnTo>
                  <a:pt x="666" y="701"/>
                </a:lnTo>
                <a:lnTo>
                  <a:pt x="666" y="703"/>
                </a:lnTo>
                <a:lnTo>
                  <a:pt x="666" y="704"/>
                </a:lnTo>
                <a:lnTo>
                  <a:pt x="666" y="706"/>
                </a:lnTo>
                <a:lnTo>
                  <a:pt x="666" y="708"/>
                </a:lnTo>
                <a:lnTo>
                  <a:pt x="666" y="710"/>
                </a:lnTo>
                <a:lnTo>
                  <a:pt x="666" y="712"/>
                </a:lnTo>
                <a:lnTo>
                  <a:pt x="666" y="714"/>
                </a:lnTo>
                <a:lnTo>
                  <a:pt x="666" y="716"/>
                </a:lnTo>
                <a:lnTo>
                  <a:pt x="664" y="716"/>
                </a:lnTo>
                <a:lnTo>
                  <a:pt x="664" y="718"/>
                </a:lnTo>
                <a:lnTo>
                  <a:pt x="664" y="720"/>
                </a:lnTo>
                <a:lnTo>
                  <a:pt x="664" y="722"/>
                </a:lnTo>
                <a:lnTo>
                  <a:pt x="664" y="724"/>
                </a:lnTo>
                <a:lnTo>
                  <a:pt x="662" y="724"/>
                </a:lnTo>
                <a:lnTo>
                  <a:pt x="662" y="726"/>
                </a:lnTo>
                <a:lnTo>
                  <a:pt x="662" y="728"/>
                </a:lnTo>
                <a:lnTo>
                  <a:pt x="662" y="729"/>
                </a:lnTo>
                <a:lnTo>
                  <a:pt x="662" y="731"/>
                </a:lnTo>
                <a:lnTo>
                  <a:pt x="662" y="733"/>
                </a:lnTo>
                <a:lnTo>
                  <a:pt x="662" y="735"/>
                </a:lnTo>
                <a:lnTo>
                  <a:pt x="660" y="735"/>
                </a:lnTo>
                <a:lnTo>
                  <a:pt x="660" y="737"/>
                </a:lnTo>
                <a:lnTo>
                  <a:pt x="660" y="739"/>
                </a:lnTo>
                <a:lnTo>
                  <a:pt x="660" y="741"/>
                </a:lnTo>
                <a:lnTo>
                  <a:pt x="660" y="743"/>
                </a:lnTo>
                <a:lnTo>
                  <a:pt x="660" y="745"/>
                </a:lnTo>
                <a:lnTo>
                  <a:pt x="660" y="747"/>
                </a:lnTo>
                <a:lnTo>
                  <a:pt x="660" y="749"/>
                </a:lnTo>
                <a:lnTo>
                  <a:pt x="658" y="749"/>
                </a:lnTo>
                <a:lnTo>
                  <a:pt x="658" y="751"/>
                </a:lnTo>
                <a:lnTo>
                  <a:pt x="658" y="752"/>
                </a:lnTo>
                <a:lnTo>
                  <a:pt x="658" y="754"/>
                </a:lnTo>
                <a:lnTo>
                  <a:pt x="658" y="756"/>
                </a:lnTo>
                <a:lnTo>
                  <a:pt x="658" y="758"/>
                </a:lnTo>
                <a:lnTo>
                  <a:pt x="658" y="760"/>
                </a:lnTo>
                <a:lnTo>
                  <a:pt x="658" y="762"/>
                </a:lnTo>
                <a:lnTo>
                  <a:pt x="658" y="764"/>
                </a:lnTo>
                <a:lnTo>
                  <a:pt x="658" y="766"/>
                </a:lnTo>
                <a:lnTo>
                  <a:pt x="658" y="768"/>
                </a:lnTo>
                <a:lnTo>
                  <a:pt x="658" y="770"/>
                </a:lnTo>
                <a:lnTo>
                  <a:pt x="658" y="772"/>
                </a:lnTo>
                <a:lnTo>
                  <a:pt x="658" y="774"/>
                </a:lnTo>
                <a:lnTo>
                  <a:pt x="658" y="776"/>
                </a:lnTo>
                <a:lnTo>
                  <a:pt x="658" y="777"/>
                </a:lnTo>
                <a:lnTo>
                  <a:pt x="658" y="779"/>
                </a:lnTo>
                <a:lnTo>
                  <a:pt x="660" y="779"/>
                </a:lnTo>
                <a:lnTo>
                  <a:pt x="660" y="781"/>
                </a:lnTo>
                <a:lnTo>
                  <a:pt x="660" y="783"/>
                </a:lnTo>
                <a:lnTo>
                  <a:pt x="660" y="785"/>
                </a:lnTo>
                <a:lnTo>
                  <a:pt x="660" y="787"/>
                </a:lnTo>
                <a:lnTo>
                  <a:pt x="662" y="787"/>
                </a:lnTo>
                <a:lnTo>
                  <a:pt x="662" y="789"/>
                </a:lnTo>
                <a:lnTo>
                  <a:pt x="662" y="791"/>
                </a:lnTo>
                <a:lnTo>
                  <a:pt x="662" y="793"/>
                </a:lnTo>
                <a:lnTo>
                  <a:pt x="664" y="793"/>
                </a:lnTo>
                <a:lnTo>
                  <a:pt x="664" y="795"/>
                </a:lnTo>
                <a:lnTo>
                  <a:pt x="664" y="797"/>
                </a:lnTo>
                <a:lnTo>
                  <a:pt x="666" y="797"/>
                </a:lnTo>
                <a:lnTo>
                  <a:pt x="666" y="799"/>
                </a:lnTo>
                <a:lnTo>
                  <a:pt x="666" y="800"/>
                </a:lnTo>
                <a:lnTo>
                  <a:pt x="667" y="800"/>
                </a:lnTo>
                <a:lnTo>
                  <a:pt x="667" y="802"/>
                </a:lnTo>
                <a:lnTo>
                  <a:pt x="669" y="802"/>
                </a:lnTo>
                <a:lnTo>
                  <a:pt x="669" y="804"/>
                </a:lnTo>
                <a:lnTo>
                  <a:pt x="671" y="804"/>
                </a:lnTo>
                <a:lnTo>
                  <a:pt x="671" y="806"/>
                </a:lnTo>
                <a:lnTo>
                  <a:pt x="671" y="808"/>
                </a:lnTo>
                <a:lnTo>
                  <a:pt x="671" y="810"/>
                </a:lnTo>
                <a:lnTo>
                  <a:pt x="669" y="810"/>
                </a:lnTo>
                <a:lnTo>
                  <a:pt x="669" y="812"/>
                </a:lnTo>
                <a:lnTo>
                  <a:pt x="667" y="814"/>
                </a:lnTo>
                <a:lnTo>
                  <a:pt x="667" y="816"/>
                </a:lnTo>
                <a:lnTo>
                  <a:pt x="667" y="818"/>
                </a:lnTo>
                <a:lnTo>
                  <a:pt x="666" y="818"/>
                </a:lnTo>
                <a:lnTo>
                  <a:pt x="666" y="820"/>
                </a:lnTo>
                <a:lnTo>
                  <a:pt x="666" y="822"/>
                </a:lnTo>
                <a:lnTo>
                  <a:pt x="666" y="824"/>
                </a:lnTo>
                <a:lnTo>
                  <a:pt x="664" y="824"/>
                </a:lnTo>
                <a:lnTo>
                  <a:pt x="664" y="825"/>
                </a:lnTo>
                <a:lnTo>
                  <a:pt x="664" y="827"/>
                </a:lnTo>
                <a:lnTo>
                  <a:pt x="664" y="829"/>
                </a:lnTo>
                <a:lnTo>
                  <a:pt x="664" y="831"/>
                </a:lnTo>
                <a:lnTo>
                  <a:pt x="664" y="833"/>
                </a:lnTo>
                <a:lnTo>
                  <a:pt x="664" y="835"/>
                </a:lnTo>
                <a:lnTo>
                  <a:pt x="666" y="835"/>
                </a:lnTo>
                <a:lnTo>
                  <a:pt x="666" y="837"/>
                </a:lnTo>
                <a:lnTo>
                  <a:pt x="667" y="837"/>
                </a:lnTo>
                <a:lnTo>
                  <a:pt x="667" y="839"/>
                </a:lnTo>
                <a:lnTo>
                  <a:pt x="669" y="839"/>
                </a:lnTo>
                <a:lnTo>
                  <a:pt x="671" y="839"/>
                </a:lnTo>
                <a:lnTo>
                  <a:pt x="671" y="841"/>
                </a:lnTo>
                <a:lnTo>
                  <a:pt x="673" y="841"/>
                </a:lnTo>
                <a:lnTo>
                  <a:pt x="675" y="841"/>
                </a:lnTo>
                <a:lnTo>
                  <a:pt x="675" y="843"/>
                </a:lnTo>
                <a:lnTo>
                  <a:pt x="677" y="843"/>
                </a:lnTo>
                <a:lnTo>
                  <a:pt x="679" y="843"/>
                </a:lnTo>
                <a:lnTo>
                  <a:pt x="681" y="845"/>
                </a:lnTo>
                <a:lnTo>
                  <a:pt x="683" y="845"/>
                </a:lnTo>
                <a:lnTo>
                  <a:pt x="685" y="845"/>
                </a:lnTo>
                <a:lnTo>
                  <a:pt x="685" y="847"/>
                </a:lnTo>
                <a:lnTo>
                  <a:pt x="687" y="847"/>
                </a:lnTo>
                <a:lnTo>
                  <a:pt x="687" y="848"/>
                </a:lnTo>
                <a:lnTo>
                  <a:pt x="687" y="850"/>
                </a:lnTo>
                <a:lnTo>
                  <a:pt x="687" y="852"/>
                </a:lnTo>
                <a:lnTo>
                  <a:pt x="687" y="854"/>
                </a:lnTo>
                <a:lnTo>
                  <a:pt x="681" y="856"/>
                </a:lnTo>
                <a:lnTo>
                  <a:pt x="671" y="858"/>
                </a:lnTo>
                <a:lnTo>
                  <a:pt x="660" y="858"/>
                </a:lnTo>
                <a:lnTo>
                  <a:pt x="658" y="860"/>
                </a:lnTo>
                <a:lnTo>
                  <a:pt x="660" y="862"/>
                </a:lnTo>
                <a:lnTo>
                  <a:pt x="662" y="862"/>
                </a:lnTo>
                <a:lnTo>
                  <a:pt x="666" y="860"/>
                </a:lnTo>
                <a:lnTo>
                  <a:pt x="669" y="862"/>
                </a:lnTo>
                <a:lnTo>
                  <a:pt x="669" y="864"/>
                </a:lnTo>
                <a:lnTo>
                  <a:pt x="673" y="864"/>
                </a:lnTo>
                <a:lnTo>
                  <a:pt x="675" y="862"/>
                </a:lnTo>
                <a:lnTo>
                  <a:pt x="677" y="860"/>
                </a:lnTo>
                <a:lnTo>
                  <a:pt x="679" y="860"/>
                </a:lnTo>
                <a:lnTo>
                  <a:pt x="683" y="864"/>
                </a:lnTo>
                <a:lnTo>
                  <a:pt x="685" y="868"/>
                </a:lnTo>
                <a:lnTo>
                  <a:pt x="683" y="872"/>
                </a:lnTo>
                <a:lnTo>
                  <a:pt x="683" y="875"/>
                </a:lnTo>
                <a:lnTo>
                  <a:pt x="683" y="877"/>
                </a:lnTo>
                <a:lnTo>
                  <a:pt x="685" y="879"/>
                </a:lnTo>
                <a:lnTo>
                  <a:pt x="687" y="883"/>
                </a:lnTo>
                <a:lnTo>
                  <a:pt x="689" y="885"/>
                </a:lnTo>
                <a:lnTo>
                  <a:pt x="689" y="887"/>
                </a:lnTo>
                <a:lnTo>
                  <a:pt x="687" y="887"/>
                </a:lnTo>
                <a:lnTo>
                  <a:pt x="685" y="887"/>
                </a:lnTo>
                <a:lnTo>
                  <a:pt x="683" y="887"/>
                </a:lnTo>
                <a:lnTo>
                  <a:pt x="681" y="887"/>
                </a:lnTo>
                <a:lnTo>
                  <a:pt x="681" y="885"/>
                </a:lnTo>
                <a:lnTo>
                  <a:pt x="679" y="885"/>
                </a:lnTo>
                <a:lnTo>
                  <a:pt x="677" y="885"/>
                </a:lnTo>
                <a:lnTo>
                  <a:pt x="675" y="885"/>
                </a:lnTo>
                <a:lnTo>
                  <a:pt x="673" y="887"/>
                </a:lnTo>
                <a:lnTo>
                  <a:pt x="671" y="887"/>
                </a:lnTo>
                <a:lnTo>
                  <a:pt x="671" y="889"/>
                </a:lnTo>
                <a:lnTo>
                  <a:pt x="669" y="889"/>
                </a:lnTo>
                <a:lnTo>
                  <a:pt x="669" y="891"/>
                </a:lnTo>
                <a:lnTo>
                  <a:pt x="667" y="891"/>
                </a:lnTo>
                <a:lnTo>
                  <a:pt x="666" y="891"/>
                </a:lnTo>
                <a:lnTo>
                  <a:pt x="664" y="891"/>
                </a:lnTo>
                <a:lnTo>
                  <a:pt x="662" y="891"/>
                </a:lnTo>
                <a:lnTo>
                  <a:pt x="662" y="889"/>
                </a:lnTo>
                <a:lnTo>
                  <a:pt x="660" y="889"/>
                </a:lnTo>
                <a:lnTo>
                  <a:pt x="658" y="889"/>
                </a:lnTo>
                <a:lnTo>
                  <a:pt x="658" y="887"/>
                </a:lnTo>
                <a:lnTo>
                  <a:pt x="656" y="887"/>
                </a:lnTo>
                <a:lnTo>
                  <a:pt x="654" y="887"/>
                </a:lnTo>
                <a:lnTo>
                  <a:pt x="652" y="887"/>
                </a:lnTo>
                <a:lnTo>
                  <a:pt x="652" y="885"/>
                </a:lnTo>
                <a:lnTo>
                  <a:pt x="650" y="885"/>
                </a:lnTo>
                <a:lnTo>
                  <a:pt x="648" y="885"/>
                </a:lnTo>
                <a:lnTo>
                  <a:pt x="646" y="885"/>
                </a:lnTo>
                <a:lnTo>
                  <a:pt x="644" y="885"/>
                </a:lnTo>
                <a:lnTo>
                  <a:pt x="644" y="883"/>
                </a:lnTo>
                <a:lnTo>
                  <a:pt x="642" y="883"/>
                </a:lnTo>
                <a:lnTo>
                  <a:pt x="641" y="883"/>
                </a:lnTo>
                <a:lnTo>
                  <a:pt x="639" y="883"/>
                </a:lnTo>
                <a:lnTo>
                  <a:pt x="639" y="881"/>
                </a:lnTo>
                <a:lnTo>
                  <a:pt x="637" y="881"/>
                </a:lnTo>
                <a:lnTo>
                  <a:pt x="635" y="881"/>
                </a:lnTo>
                <a:lnTo>
                  <a:pt x="635" y="879"/>
                </a:lnTo>
                <a:lnTo>
                  <a:pt x="633" y="879"/>
                </a:lnTo>
                <a:lnTo>
                  <a:pt x="633" y="877"/>
                </a:lnTo>
                <a:lnTo>
                  <a:pt x="631" y="877"/>
                </a:lnTo>
                <a:lnTo>
                  <a:pt x="629" y="877"/>
                </a:lnTo>
                <a:lnTo>
                  <a:pt x="629" y="875"/>
                </a:lnTo>
                <a:lnTo>
                  <a:pt x="627" y="875"/>
                </a:lnTo>
                <a:lnTo>
                  <a:pt x="627" y="873"/>
                </a:lnTo>
                <a:lnTo>
                  <a:pt x="625" y="873"/>
                </a:lnTo>
                <a:lnTo>
                  <a:pt x="623" y="873"/>
                </a:lnTo>
                <a:lnTo>
                  <a:pt x="623" y="872"/>
                </a:lnTo>
                <a:lnTo>
                  <a:pt x="621" y="872"/>
                </a:lnTo>
                <a:lnTo>
                  <a:pt x="621" y="870"/>
                </a:lnTo>
                <a:lnTo>
                  <a:pt x="619" y="870"/>
                </a:lnTo>
                <a:lnTo>
                  <a:pt x="619" y="868"/>
                </a:lnTo>
                <a:lnTo>
                  <a:pt x="618" y="868"/>
                </a:lnTo>
                <a:lnTo>
                  <a:pt x="618" y="866"/>
                </a:lnTo>
                <a:lnTo>
                  <a:pt x="616" y="866"/>
                </a:lnTo>
                <a:lnTo>
                  <a:pt x="616" y="864"/>
                </a:lnTo>
                <a:lnTo>
                  <a:pt x="616" y="862"/>
                </a:lnTo>
                <a:lnTo>
                  <a:pt x="614" y="862"/>
                </a:lnTo>
                <a:lnTo>
                  <a:pt x="614" y="860"/>
                </a:lnTo>
                <a:lnTo>
                  <a:pt x="612" y="860"/>
                </a:lnTo>
                <a:lnTo>
                  <a:pt x="612" y="858"/>
                </a:lnTo>
                <a:lnTo>
                  <a:pt x="610" y="858"/>
                </a:lnTo>
                <a:lnTo>
                  <a:pt x="610" y="856"/>
                </a:lnTo>
                <a:lnTo>
                  <a:pt x="608" y="856"/>
                </a:lnTo>
                <a:lnTo>
                  <a:pt x="606" y="856"/>
                </a:lnTo>
                <a:lnTo>
                  <a:pt x="606" y="854"/>
                </a:lnTo>
                <a:lnTo>
                  <a:pt x="604" y="854"/>
                </a:lnTo>
                <a:lnTo>
                  <a:pt x="604" y="852"/>
                </a:lnTo>
                <a:lnTo>
                  <a:pt x="602" y="852"/>
                </a:lnTo>
                <a:lnTo>
                  <a:pt x="600" y="852"/>
                </a:lnTo>
                <a:lnTo>
                  <a:pt x="598" y="852"/>
                </a:lnTo>
                <a:lnTo>
                  <a:pt x="598" y="850"/>
                </a:lnTo>
                <a:lnTo>
                  <a:pt x="596" y="850"/>
                </a:lnTo>
                <a:lnTo>
                  <a:pt x="595" y="850"/>
                </a:lnTo>
                <a:lnTo>
                  <a:pt x="593" y="850"/>
                </a:lnTo>
                <a:lnTo>
                  <a:pt x="591" y="848"/>
                </a:lnTo>
                <a:lnTo>
                  <a:pt x="589" y="848"/>
                </a:lnTo>
                <a:lnTo>
                  <a:pt x="587" y="848"/>
                </a:lnTo>
                <a:lnTo>
                  <a:pt x="585" y="848"/>
                </a:lnTo>
                <a:lnTo>
                  <a:pt x="583" y="848"/>
                </a:lnTo>
                <a:lnTo>
                  <a:pt x="581" y="848"/>
                </a:lnTo>
                <a:lnTo>
                  <a:pt x="579" y="848"/>
                </a:lnTo>
                <a:lnTo>
                  <a:pt x="579" y="847"/>
                </a:lnTo>
                <a:lnTo>
                  <a:pt x="577" y="847"/>
                </a:lnTo>
                <a:lnTo>
                  <a:pt x="575" y="847"/>
                </a:lnTo>
                <a:lnTo>
                  <a:pt x="573" y="847"/>
                </a:lnTo>
                <a:lnTo>
                  <a:pt x="571" y="847"/>
                </a:lnTo>
                <a:lnTo>
                  <a:pt x="570" y="847"/>
                </a:lnTo>
                <a:lnTo>
                  <a:pt x="568" y="847"/>
                </a:lnTo>
                <a:lnTo>
                  <a:pt x="566" y="847"/>
                </a:lnTo>
                <a:lnTo>
                  <a:pt x="566" y="845"/>
                </a:lnTo>
                <a:lnTo>
                  <a:pt x="564" y="845"/>
                </a:lnTo>
                <a:lnTo>
                  <a:pt x="562" y="843"/>
                </a:lnTo>
                <a:lnTo>
                  <a:pt x="560" y="843"/>
                </a:lnTo>
                <a:lnTo>
                  <a:pt x="560" y="841"/>
                </a:lnTo>
                <a:lnTo>
                  <a:pt x="558" y="841"/>
                </a:lnTo>
                <a:lnTo>
                  <a:pt x="558" y="839"/>
                </a:lnTo>
                <a:lnTo>
                  <a:pt x="556" y="839"/>
                </a:lnTo>
                <a:lnTo>
                  <a:pt x="556" y="837"/>
                </a:lnTo>
                <a:lnTo>
                  <a:pt x="554" y="837"/>
                </a:lnTo>
                <a:lnTo>
                  <a:pt x="552" y="837"/>
                </a:lnTo>
                <a:lnTo>
                  <a:pt x="550" y="837"/>
                </a:lnTo>
                <a:lnTo>
                  <a:pt x="550" y="835"/>
                </a:lnTo>
                <a:lnTo>
                  <a:pt x="548" y="835"/>
                </a:lnTo>
                <a:lnTo>
                  <a:pt x="547" y="835"/>
                </a:lnTo>
                <a:lnTo>
                  <a:pt x="547" y="833"/>
                </a:lnTo>
                <a:lnTo>
                  <a:pt x="545" y="833"/>
                </a:lnTo>
                <a:lnTo>
                  <a:pt x="545" y="831"/>
                </a:lnTo>
                <a:lnTo>
                  <a:pt x="543" y="831"/>
                </a:lnTo>
                <a:lnTo>
                  <a:pt x="543" y="829"/>
                </a:lnTo>
                <a:lnTo>
                  <a:pt x="541" y="829"/>
                </a:lnTo>
                <a:lnTo>
                  <a:pt x="541" y="827"/>
                </a:lnTo>
                <a:lnTo>
                  <a:pt x="539" y="827"/>
                </a:lnTo>
                <a:lnTo>
                  <a:pt x="539" y="825"/>
                </a:lnTo>
                <a:lnTo>
                  <a:pt x="537" y="825"/>
                </a:lnTo>
                <a:lnTo>
                  <a:pt x="535" y="825"/>
                </a:lnTo>
                <a:lnTo>
                  <a:pt x="533" y="825"/>
                </a:lnTo>
                <a:lnTo>
                  <a:pt x="531" y="825"/>
                </a:lnTo>
                <a:lnTo>
                  <a:pt x="529" y="825"/>
                </a:lnTo>
                <a:lnTo>
                  <a:pt x="527" y="825"/>
                </a:lnTo>
                <a:lnTo>
                  <a:pt x="527" y="824"/>
                </a:lnTo>
                <a:lnTo>
                  <a:pt x="525" y="824"/>
                </a:lnTo>
                <a:lnTo>
                  <a:pt x="524" y="824"/>
                </a:lnTo>
                <a:lnTo>
                  <a:pt x="522" y="824"/>
                </a:lnTo>
                <a:lnTo>
                  <a:pt x="520" y="824"/>
                </a:lnTo>
                <a:lnTo>
                  <a:pt x="518" y="824"/>
                </a:lnTo>
                <a:lnTo>
                  <a:pt x="518" y="822"/>
                </a:lnTo>
                <a:lnTo>
                  <a:pt x="516" y="822"/>
                </a:lnTo>
                <a:lnTo>
                  <a:pt x="514" y="822"/>
                </a:lnTo>
                <a:lnTo>
                  <a:pt x="512" y="822"/>
                </a:lnTo>
                <a:lnTo>
                  <a:pt x="510" y="822"/>
                </a:lnTo>
                <a:lnTo>
                  <a:pt x="508" y="822"/>
                </a:lnTo>
                <a:lnTo>
                  <a:pt x="506" y="822"/>
                </a:lnTo>
                <a:lnTo>
                  <a:pt x="506" y="820"/>
                </a:lnTo>
                <a:lnTo>
                  <a:pt x="504" y="820"/>
                </a:lnTo>
                <a:lnTo>
                  <a:pt x="504" y="818"/>
                </a:lnTo>
                <a:lnTo>
                  <a:pt x="502" y="818"/>
                </a:lnTo>
                <a:lnTo>
                  <a:pt x="502" y="816"/>
                </a:lnTo>
                <a:lnTo>
                  <a:pt x="500" y="816"/>
                </a:lnTo>
                <a:lnTo>
                  <a:pt x="500" y="814"/>
                </a:lnTo>
                <a:lnTo>
                  <a:pt x="500" y="812"/>
                </a:lnTo>
                <a:lnTo>
                  <a:pt x="499" y="810"/>
                </a:lnTo>
                <a:lnTo>
                  <a:pt x="497" y="808"/>
                </a:lnTo>
                <a:lnTo>
                  <a:pt x="495" y="808"/>
                </a:lnTo>
                <a:lnTo>
                  <a:pt x="493" y="806"/>
                </a:lnTo>
                <a:lnTo>
                  <a:pt x="489" y="806"/>
                </a:lnTo>
                <a:lnTo>
                  <a:pt x="487" y="804"/>
                </a:lnTo>
                <a:lnTo>
                  <a:pt x="485" y="802"/>
                </a:lnTo>
                <a:lnTo>
                  <a:pt x="483" y="800"/>
                </a:lnTo>
                <a:lnTo>
                  <a:pt x="481" y="800"/>
                </a:lnTo>
                <a:lnTo>
                  <a:pt x="479" y="802"/>
                </a:lnTo>
                <a:lnTo>
                  <a:pt x="477" y="802"/>
                </a:lnTo>
                <a:lnTo>
                  <a:pt x="476" y="800"/>
                </a:lnTo>
                <a:lnTo>
                  <a:pt x="470" y="799"/>
                </a:lnTo>
                <a:lnTo>
                  <a:pt x="470" y="797"/>
                </a:lnTo>
                <a:lnTo>
                  <a:pt x="466" y="797"/>
                </a:lnTo>
                <a:lnTo>
                  <a:pt x="466" y="795"/>
                </a:lnTo>
                <a:lnTo>
                  <a:pt x="466" y="791"/>
                </a:lnTo>
                <a:lnTo>
                  <a:pt x="466" y="787"/>
                </a:lnTo>
                <a:lnTo>
                  <a:pt x="466" y="783"/>
                </a:lnTo>
                <a:lnTo>
                  <a:pt x="464" y="781"/>
                </a:lnTo>
                <a:lnTo>
                  <a:pt x="464" y="779"/>
                </a:lnTo>
                <a:lnTo>
                  <a:pt x="460" y="777"/>
                </a:lnTo>
                <a:lnTo>
                  <a:pt x="460" y="776"/>
                </a:lnTo>
                <a:lnTo>
                  <a:pt x="458" y="776"/>
                </a:lnTo>
                <a:lnTo>
                  <a:pt x="458" y="772"/>
                </a:lnTo>
                <a:lnTo>
                  <a:pt x="456" y="770"/>
                </a:lnTo>
                <a:lnTo>
                  <a:pt x="451" y="768"/>
                </a:lnTo>
                <a:lnTo>
                  <a:pt x="447" y="764"/>
                </a:lnTo>
                <a:lnTo>
                  <a:pt x="443" y="762"/>
                </a:lnTo>
                <a:lnTo>
                  <a:pt x="441" y="760"/>
                </a:lnTo>
                <a:lnTo>
                  <a:pt x="439" y="758"/>
                </a:lnTo>
                <a:lnTo>
                  <a:pt x="437" y="756"/>
                </a:lnTo>
                <a:lnTo>
                  <a:pt x="437" y="754"/>
                </a:lnTo>
                <a:lnTo>
                  <a:pt x="437" y="752"/>
                </a:lnTo>
                <a:lnTo>
                  <a:pt x="437" y="751"/>
                </a:lnTo>
                <a:lnTo>
                  <a:pt x="435" y="749"/>
                </a:lnTo>
                <a:lnTo>
                  <a:pt x="433" y="747"/>
                </a:lnTo>
                <a:lnTo>
                  <a:pt x="435" y="747"/>
                </a:lnTo>
                <a:lnTo>
                  <a:pt x="435" y="745"/>
                </a:lnTo>
                <a:lnTo>
                  <a:pt x="435" y="743"/>
                </a:lnTo>
                <a:lnTo>
                  <a:pt x="433" y="741"/>
                </a:lnTo>
                <a:lnTo>
                  <a:pt x="435" y="739"/>
                </a:lnTo>
                <a:lnTo>
                  <a:pt x="433" y="735"/>
                </a:lnTo>
                <a:lnTo>
                  <a:pt x="433" y="731"/>
                </a:lnTo>
                <a:lnTo>
                  <a:pt x="435" y="728"/>
                </a:lnTo>
                <a:lnTo>
                  <a:pt x="437" y="726"/>
                </a:lnTo>
                <a:lnTo>
                  <a:pt x="437" y="724"/>
                </a:lnTo>
                <a:lnTo>
                  <a:pt x="439" y="724"/>
                </a:lnTo>
                <a:lnTo>
                  <a:pt x="439" y="722"/>
                </a:lnTo>
                <a:lnTo>
                  <a:pt x="441" y="722"/>
                </a:lnTo>
                <a:lnTo>
                  <a:pt x="441" y="720"/>
                </a:lnTo>
                <a:lnTo>
                  <a:pt x="439" y="720"/>
                </a:lnTo>
                <a:lnTo>
                  <a:pt x="439" y="718"/>
                </a:lnTo>
                <a:lnTo>
                  <a:pt x="437" y="718"/>
                </a:lnTo>
                <a:lnTo>
                  <a:pt x="435" y="718"/>
                </a:lnTo>
                <a:lnTo>
                  <a:pt x="431" y="718"/>
                </a:lnTo>
                <a:lnTo>
                  <a:pt x="428" y="718"/>
                </a:lnTo>
                <a:lnTo>
                  <a:pt x="428" y="716"/>
                </a:lnTo>
                <a:lnTo>
                  <a:pt x="426" y="716"/>
                </a:lnTo>
                <a:lnTo>
                  <a:pt x="426" y="718"/>
                </a:lnTo>
                <a:lnTo>
                  <a:pt x="424" y="716"/>
                </a:lnTo>
                <a:lnTo>
                  <a:pt x="422" y="716"/>
                </a:lnTo>
                <a:lnTo>
                  <a:pt x="422" y="714"/>
                </a:lnTo>
                <a:lnTo>
                  <a:pt x="420" y="714"/>
                </a:lnTo>
                <a:lnTo>
                  <a:pt x="418" y="712"/>
                </a:lnTo>
                <a:lnTo>
                  <a:pt x="420" y="710"/>
                </a:lnTo>
                <a:lnTo>
                  <a:pt x="422" y="710"/>
                </a:lnTo>
                <a:lnTo>
                  <a:pt x="424" y="710"/>
                </a:lnTo>
                <a:lnTo>
                  <a:pt x="422" y="708"/>
                </a:lnTo>
                <a:lnTo>
                  <a:pt x="424" y="706"/>
                </a:lnTo>
                <a:lnTo>
                  <a:pt x="424" y="704"/>
                </a:lnTo>
                <a:lnTo>
                  <a:pt x="428" y="701"/>
                </a:lnTo>
                <a:lnTo>
                  <a:pt x="429" y="699"/>
                </a:lnTo>
                <a:lnTo>
                  <a:pt x="433" y="699"/>
                </a:lnTo>
                <a:lnTo>
                  <a:pt x="433" y="697"/>
                </a:lnTo>
                <a:lnTo>
                  <a:pt x="435" y="697"/>
                </a:lnTo>
                <a:lnTo>
                  <a:pt x="437" y="697"/>
                </a:lnTo>
                <a:lnTo>
                  <a:pt x="439" y="697"/>
                </a:lnTo>
                <a:lnTo>
                  <a:pt x="439" y="695"/>
                </a:lnTo>
                <a:lnTo>
                  <a:pt x="439" y="693"/>
                </a:lnTo>
                <a:lnTo>
                  <a:pt x="441" y="691"/>
                </a:lnTo>
                <a:lnTo>
                  <a:pt x="443" y="691"/>
                </a:lnTo>
                <a:lnTo>
                  <a:pt x="443" y="689"/>
                </a:lnTo>
                <a:lnTo>
                  <a:pt x="445" y="689"/>
                </a:lnTo>
                <a:lnTo>
                  <a:pt x="447" y="689"/>
                </a:lnTo>
                <a:lnTo>
                  <a:pt x="447" y="687"/>
                </a:lnTo>
                <a:lnTo>
                  <a:pt x="449" y="687"/>
                </a:lnTo>
                <a:lnTo>
                  <a:pt x="451" y="687"/>
                </a:lnTo>
                <a:lnTo>
                  <a:pt x="451" y="685"/>
                </a:lnTo>
                <a:lnTo>
                  <a:pt x="452" y="685"/>
                </a:lnTo>
                <a:lnTo>
                  <a:pt x="454" y="685"/>
                </a:lnTo>
                <a:lnTo>
                  <a:pt x="454" y="683"/>
                </a:lnTo>
                <a:lnTo>
                  <a:pt x="452" y="683"/>
                </a:lnTo>
                <a:lnTo>
                  <a:pt x="451" y="681"/>
                </a:lnTo>
                <a:lnTo>
                  <a:pt x="449" y="681"/>
                </a:lnTo>
                <a:lnTo>
                  <a:pt x="447" y="681"/>
                </a:lnTo>
                <a:lnTo>
                  <a:pt x="447" y="680"/>
                </a:lnTo>
                <a:lnTo>
                  <a:pt x="449" y="678"/>
                </a:lnTo>
                <a:lnTo>
                  <a:pt x="451" y="676"/>
                </a:lnTo>
                <a:lnTo>
                  <a:pt x="451" y="674"/>
                </a:lnTo>
                <a:lnTo>
                  <a:pt x="449" y="674"/>
                </a:lnTo>
                <a:lnTo>
                  <a:pt x="447" y="674"/>
                </a:lnTo>
                <a:lnTo>
                  <a:pt x="447" y="672"/>
                </a:lnTo>
                <a:lnTo>
                  <a:pt x="447" y="670"/>
                </a:lnTo>
                <a:lnTo>
                  <a:pt x="447" y="668"/>
                </a:lnTo>
                <a:lnTo>
                  <a:pt x="445" y="668"/>
                </a:lnTo>
                <a:lnTo>
                  <a:pt x="443" y="664"/>
                </a:lnTo>
                <a:lnTo>
                  <a:pt x="437" y="658"/>
                </a:lnTo>
                <a:lnTo>
                  <a:pt x="433" y="656"/>
                </a:lnTo>
                <a:lnTo>
                  <a:pt x="431" y="656"/>
                </a:lnTo>
                <a:lnTo>
                  <a:pt x="428" y="656"/>
                </a:lnTo>
                <a:lnTo>
                  <a:pt x="428" y="658"/>
                </a:lnTo>
                <a:lnTo>
                  <a:pt x="424" y="662"/>
                </a:lnTo>
                <a:lnTo>
                  <a:pt x="420" y="666"/>
                </a:lnTo>
                <a:lnTo>
                  <a:pt x="418" y="670"/>
                </a:lnTo>
                <a:lnTo>
                  <a:pt x="416" y="670"/>
                </a:lnTo>
                <a:lnTo>
                  <a:pt x="414" y="670"/>
                </a:lnTo>
                <a:lnTo>
                  <a:pt x="412" y="668"/>
                </a:lnTo>
                <a:lnTo>
                  <a:pt x="414" y="666"/>
                </a:lnTo>
                <a:lnTo>
                  <a:pt x="416" y="666"/>
                </a:lnTo>
                <a:lnTo>
                  <a:pt x="420" y="662"/>
                </a:lnTo>
                <a:lnTo>
                  <a:pt x="420" y="660"/>
                </a:lnTo>
                <a:lnTo>
                  <a:pt x="420" y="658"/>
                </a:lnTo>
                <a:lnTo>
                  <a:pt x="418" y="656"/>
                </a:lnTo>
                <a:lnTo>
                  <a:pt x="416" y="655"/>
                </a:lnTo>
                <a:lnTo>
                  <a:pt x="414" y="653"/>
                </a:lnTo>
                <a:lnTo>
                  <a:pt x="412" y="655"/>
                </a:lnTo>
                <a:lnTo>
                  <a:pt x="410" y="658"/>
                </a:lnTo>
                <a:lnTo>
                  <a:pt x="406" y="664"/>
                </a:lnTo>
                <a:lnTo>
                  <a:pt x="405" y="664"/>
                </a:lnTo>
                <a:lnTo>
                  <a:pt x="405" y="662"/>
                </a:lnTo>
                <a:lnTo>
                  <a:pt x="403" y="662"/>
                </a:lnTo>
                <a:lnTo>
                  <a:pt x="401" y="662"/>
                </a:lnTo>
                <a:lnTo>
                  <a:pt x="399" y="662"/>
                </a:lnTo>
                <a:lnTo>
                  <a:pt x="399" y="660"/>
                </a:lnTo>
                <a:lnTo>
                  <a:pt x="397" y="660"/>
                </a:lnTo>
                <a:lnTo>
                  <a:pt x="395" y="660"/>
                </a:lnTo>
                <a:lnTo>
                  <a:pt x="393" y="660"/>
                </a:lnTo>
                <a:lnTo>
                  <a:pt x="393" y="658"/>
                </a:lnTo>
                <a:lnTo>
                  <a:pt x="391" y="658"/>
                </a:lnTo>
                <a:lnTo>
                  <a:pt x="389" y="658"/>
                </a:lnTo>
                <a:lnTo>
                  <a:pt x="389" y="656"/>
                </a:lnTo>
                <a:lnTo>
                  <a:pt x="387" y="656"/>
                </a:lnTo>
                <a:lnTo>
                  <a:pt x="385" y="656"/>
                </a:lnTo>
                <a:lnTo>
                  <a:pt x="385" y="655"/>
                </a:lnTo>
                <a:lnTo>
                  <a:pt x="385" y="653"/>
                </a:lnTo>
                <a:lnTo>
                  <a:pt x="385" y="651"/>
                </a:lnTo>
                <a:lnTo>
                  <a:pt x="385" y="649"/>
                </a:lnTo>
                <a:lnTo>
                  <a:pt x="385" y="641"/>
                </a:lnTo>
                <a:lnTo>
                  <a:pt x="387" y="635"/>
                </a:lnTo>
                <a:lnTo>
                  <a:pt x="387" y="632"/>
                </a:lnTo>
                <a:lnTo>
                  <a:pt x="389" y="628"/>
                </a:lnTo>
                <a:lnTo>
                  <a:pt x="389" y="626"/>
                </a:lnTo>
                <a:lnTo>
                  <a:pt x="387" y="622"/>
                </a:lnTo>
                <a:lnTo>
                  <a:pt x="385" y="622"/>
                </a:lnTo>
                <a:lnTo>
                  <a:pt x="385" y="614"/>
                </a:lnTo>
                <a:lnTo>
                  <a:pt x="383" y="609"/>
                </a:lnTo>
                <a:lnTo>
                  <a:pt x="376" y="609"/>
                </a:lnTo>
                <a:lnTo>
                  <a:pt x="372" y="610"/>
                </a:lnTo>
                <a:lnTo>
                  <a:pt x="370" y="610"/>
                </a:lnTo>
                <a:lnTo>
                  <a:pt x="366" y="609"/>
                </a:lnTo>
                <a:lnTo>
                  <a:pt x="358" y="603"/>
                </a:lnTo>
                <a:lnTo>
                  <a:pt x="357" y="603"/>
                </a:lnTo>
                <a:lnTo>
                  <a:pt x="355" y="603"/>
                </a:lnTo>
                <a:lnTo>
                  <a:pt x="349" y="603"/>
                </a:lnTo>
                <a:lnTo>
                  <a:pt x="347" y="605"/>
                </a:lnTo>
                <a:lnTo>
                  <a:pt x="345" y="605"/>
                </a:lnTo>
                <a:lnTo>
                  <a:pt x="345" y="609"/>
                </a:lnTo>
                <a:lnTo>
                  <a:pt x="345" y="610"/>
                </a:lnTo>
                <a:lnTo>
                  <a:pt x="343" y="610"/>
                </a:lnTo>
                <a:lnTo>
                  <a:pt x="343" y="612"/>
                </a:lnTo>
                <a:lnTo>
                  <a:pt x="341" y="612"/>
                </a:lnTo>
                <a:lnTo>
                  <a:pt x="341" y="614"/>
                </a:lnTo>
                <a:lnTo>
                  <a:pt x="339" y="616"/>
                </a:lnTo>
                <a:lnTo>
                  <a:pt x="339" y="618"/>
                </a:lnTo>
                <a:lnTo>
                  <a:pt x="337" y="618"/>
                </a:lnTo>
                <a:lnTo>
                  <a:pt x="337" y="620"/>
                </a:lnTo>
                <a:lnTo>
                  <a:pt x="337" y="622"/>
                </a:lnTo>
                <a:lnTo>
                  <a:pt x="335" y="624"/>
                </a:lnTo>
                <a:lnTo>
                  <a:pt x="335" y="626"/>
                </a:lnTo>
                <a:lnTo>
                  <a:pt x="334" y="626"/>
                </a:lnTo>
                <a:lnTo>
                  <a:pt x="334" y="628"/>
                </a:lnTo>
                <a:lnTo>
                  <a:pt x="332" y="628"/>
                </a:lnTo>
                <a:lnTo>
                  <a:pt x="332" y="630"/>
                </a:lnTo>
                <a:lnTo>
                  <a:pt x="330" y="630"/>
                </a:lnTo>
                <a:lnTo>
                  <a:pt x="328" y="630"/>
                </a:lnTo>
                <a:lnTo>
                  <a:pt x="326" y="630"/>
                </a:lnTo>
                <a:lnTo>
                  <a:pt x="324" y="630"/>
                </a:lnTo>
                <a:lnTo>
                  <a:pt x="322" y="630"/>
                </a:lnTo>
                <a:lnTo>
                  <a:pt x="320" y="630"/>
                </a:lnTo>
                <a:lnTo>
                  <a:pt x="318" y="630"/>
                </a:lnTo>
                <a:lnTo>
                  <a:pt x="316" y="630"/>
                </a:lnTo>
                <a:lnTo>
                  <a:pt x="314" y="630"/>
                </a:lnTo>
                <a:lnTo>
                  <a:pt x="312" y="630"/>
                </a:lnTo>
                <a:lnTo>
                  <a:pt x="312" y="632"/>
                </a:lnTo>
                <a:lnTo>
                  <a:pt x="310" y="632"/>
                </a:lnTo>
                <a:lnTo>
                  <a:pt x="309" y="632"/>
                </a:lnTo>
                <a:lnTo>
                  <a:pt x="307" y="632"/>
                </a:lnTo>
                <a:lnTo>
                  <a:pt x="305" y="632"/>
                </a:lnTo>
                <a:lnTo>
                  <a:pt x="303" y="632"/>
                </a:lnTo>
                <a:lnTo>
                  <a:pt x="301" y="632"/>
                </a:lnTo>
                <a:lnTo>
                  <a:pt x="299" y="632"/>
                </a:lnTo>
                <a:lnTo>
                  <a:pt x="297" y="632"/>
                </a:lnTo>
                <a:lnTo>
                  <a:pt x="295" y="632"/>
                </a:lnTo>
                <a:lnTo>
                  <a:pt x="293" y="632"/>
                </a:lnTo>
                <a:lnTo>
                  <a:pt x="291" y="632"/>
                </a:lnTo>
                <a:lnTo>
                  <a:pt x="289" y="632"/>
                </a:lnTo>
                <a:lnTo>
                  <a:pt x="289" y="630"/>
                </a:lnTo>
                <a:lnTo>
                  <a:pt x="287" y="630"/>
                </a:lnTo>
                <a:lnTo>
                  <a:pt x="286" y="630"/>
                </a:lnTo>
                <a:lnTo>
                  <a:pt x="284" y="630"/>
                </a:lnTo>
                <a:lnTo>
                  <a:pt x="282" y="630"/>
                </a:lnTo>
                <a:lnTo>
                  <a:pt x="280" y="630"/>
                </a:lnTo>
                <a:lnTo>
                  <a:pt x="280" y="628"/>
                </a:lnTo>
                <a:lnTo>
                  <a:pt x="278" y="628"/>
                </a:lnTo>
                <a:lnTo>
                  <a:pt x="276" y="628"/>
                </a:lnTo>
                <a:lnTo>
                  <a:pt x="274" y="628"/>
                </a:lnTo>
                <a:lnTo>
                  <a:pt x="274" y="626"/>
                </a:lnTo>
                <a:lnTo>
                  <a:pt x="272" y="626"/>
                </a:lnTo>
                <a:lnTo>
                  <a:pt x="270" y="626"/>
                </a:lnTo>
                <a:lnTo>
                  <a:pt x="268" y="626"/>
                </a:lnTo>
                <a:lnTo>
                  <a:pt x="268" y="624"/>
                </a:lnTo>
                <a:lnTo>
                  <a:pt x="266" y="624"/>
                </a:lnTo>
                <a:lnTo>
                  <a:pt x="264" y="624"/>
                </a:lnTo>
                <a:lnTo>
                  <a:pt x="264" y="622"/>
                </a:lnTo>
                <a:lnTo>
                  <a:pt x="263" y="620"/>
                </a:lnTo>
                <a:lnTo>
                  <a:pt x="263" y="616"/>
                </a:lnTo>
                <a:lnTo>
                  <a:pt x="263" y="612"/>
                </a:lnTo>
                <a:lnTo>
                  <a:pt x="261" y="610"/>
                </a:lnTo>
                <a:lnTo>
                  <a:pt x="257" y="609"/>
                </a:lnTo>
                <a:lnTo>
                  <a:pt x="253" y="609"/>
                </a:lnTo>
                <a:lnTo>
                  <a:pt x="249" y="603"/>
                </a:lnTo>
                <a:lnTo>
                  <a:pt x="249" y="597"/>
                </a:lnTo>
                <a:lnTo>
                  <a:pt x="247" y="593"/>
                </a:lnTo>
                <a:lnTo>
                  <a:pt x="243" y="585"/>
                </a:lnTo>
                <a:lnTo>
                  <a:pt x="238" y="574"/>
                </a:lnTo>
                <a:lnTo>
                  <a:pt x="238" y="570"/>
                </a:lnTo>
                <a:lnTo>
                  <a:pt x="239" y="564"/>
                </a:lnTo>
                <a:lnTo>
                  <a:pt x="241" y="561"/>
                </a:lnTo>
                <a:lnTo>
                  <a:pt x="245" y="557"/>
                </a:lnTo>
                <a:lnTo>
                  <a:pt x="245" y="551"/>
                </a:lnTo>
                <a:lnTo>
                  <a:pt x="247" y="543"/>
                </a:lnTo>
                <a:lnTo>
                  <a:pt x="243" y="536"/>
                </a:lnTo>
                <a:lnTo>
                  <a:pt x="241" y="524"/>
                </a:lnTo>
                <a:lnTo>
                  <a:pt x="239" y="518"/>
                </a:lnTo>
                <a:lnTo>
                  <a:pt x="238" y="513"/>
                </a:lnTo>
                <a:lnTo>
                  <a:pt x="236" y="511"/>
                </a:lnTo>
                <a:lnTo>
                  <a:pt x="234" y="511"/>
                </a:lnTo>
                <a:lnTo>
                  <a:pt x="232" y="511"/>
                </a:lnTo>
                <a:lnTo>
                  <a:pt x="230" y="511"/>
                </a:lnTo>
                <a:lnTo>
                  <a:pt x="230" y="513"/>
                </a:lnTo>
                <a:lnTo>
                  <a:pt x="228" y="513"/>
                </a:lnTo>
                <a:lnTo>
                  <a:pt x="226" y="513"/>
                </a:lnTo>
                <a:lnTo>
                  <a:pt x="224" y="513"/>
                </a:lnTo>
                <a:lnTo>
                  <a:pt x="224" y="514"/>
                </a:lnTo>
                <a:lnTo>
                  <a:pt x="222" y="514"/>
                </a:lnTo>
                <a:lnTo>
                  <a:pt x="220" y="514"/>
                </a:lnTo>
                <a:lnTo>
                  <a:pt x="218" y="514"/>
                </a:lnTo>
                <a:lnTo>
                  <a:pt x="218" y="516"/>
                </a:lnTo>
                <a:lnTo>
                  <a:pt x="216" y="516"/>
                </a:lnTo>
                <a:lnTo>
                  <a:pt x="215" y="516"/>
                </a:lnTo>
                <a:lnTo>
                  <a:pt x="215" y="518"/>
                </a:lnTo>
                <a:lnTo>
                  <a:pt x="213" y="518"/>
                </a:lnTo>
                <a:lnTo>
                  <a:pt x="211" y="518"/>
                </a:lnTo>
                <a:lnTo>
                  <a:pt x="209" y="518"/>
                </a:lnTo>
                <a:lnTo>
                  <a:pt x="209" y="520"/>
                </a:lnTo>
                <a:lnTo>
                  <a:pt x="207" y="520"/>
                </a:lnTo>
                <a:lnTo>
                  <a:pt x="205" y="520"/>
                </a:lnTo>
                <a:lnTo>
                  <a:pt x="205" y="522"/>
                </a:lnTo>
                <a:lnTo>
                  <a:pt x="203" y="522"/>
                </a:lnTo>
                <a:lnTo>
                  <a:pt x="201" y="522"/>
                </a:lnTo>
                <a:lnTo>
                  <a:pt x="201" y="524"/>
                </a:lnTo>
                <a:lnTo>
                  <a:pt x="199" y="524"/>
                </a:lnTo>
                <a:lnTo>
                  <a:pt x="197" y="524"/>
                </a:lnTo>
                <a:lnTo>
                  <a:pt x="197" y="526"/>
                </a:lnTo>
                <a:lnTo>
                  <a:pt x="195" y="526"/>
                </a:lnTo>
                <a:lnTo>
                  <a:pt x="193" y="534"/>
                </a:lnTo>
                <a:lnTo>
                  <a:pt x="192" y="536"/>
                </a:lnTo>
                <a:lnTo>
                  <a:pt x="190" y="536"/>
                </a:lnTo>
                <a:lnTo>
                  <a:pt x="180" y="532"/>
                </a:lnTo>
                <a:lnTo>
                  <a:pt x="178" y="532"/>
                </a:lnTo>
                <a:lnTo>
                  <a:pt x="178" y="534"/>
                </a:lnTo>
                <a:lnTo>
                  <a:pt x="182" y="537"/>
                </a:lnTo>
                <a:lnTo>
                  <a:pt x="182" y="539"/>
                </a:lnTo>
                <a:lnTo>
                  <a:pt x="182" y="541"/>
                </a:lnTo>
                <a:lnTo>
                  <a:pt x="178" y="541"/>
                </a:lnTo>
                <a:lnTo>
                  <a:pt x="168" y="541"/>
                </a:lnTo>
                <a:lnTo>
                  <a:pt x="167" y="541"/>
                </a:lnTo>
                <a:lnTo>
                  <a:pt x="165" y="541"/>
                </a:lnTo>
                <a:lnTo>
                  <a:pt x="163" y="541"/>
                </a:lnTo>
                <a:lnTo>
                  <a:pt x="161" y="541"/>
                </a:lnTo>
                <a:lnTo>
                  <a:pt x="159" y="541"/>
                </a:lnTo>
                <a:lnTo>
                  <a:pt x="157" y="541"/>
                </a:lnTo>
                <a:lnTo>
                  <a:pt x="155" y="541"/>
                </a:lnTo>
                <a:lnTo>
                  <a:pt x="153" y="539"/>
                </a:lnTo>
                <a:lnTo>
                  <a:pt x="151" y="539"/>
                </a:lnTo>
                <a:lnTo>
                  <a:pt x="151" y="537"/>
                </a:lnTo>
                <a:lnTo>
                  <a:pt x="149" y="537"/>
                </a:lnTo>
                <a:lnTo>
                  <a:pt x="147" y="537"/>
                </a:lnTo>
                <a:lnTo>
                  <a:pt x="147" y="536"/>
                </a:lnTo>
                <a:lnTo>
                  <a:pt x="145" y="536"/>
                </a:lnTo>
                <a:lnTo>
                  <a:pt x="144" y="536"/>
                </a:lnTo>
                <a:lnTo>
                  <a:pt x="142" y="536"/>
                </a:lnTo>
                <a:lnTo>
                  <a:pt x="142" y="534"/>
                </a:lnTo>
                <a:lnTo>
                  <a:pt x="140" y="534"/>
                </a:lnTo>
                <a:lnTo>
                  <a:pt x="138" y="534"/>
                </a:lnTo>
                <a:lnTo>
                  <a:pt x="136" y="534"/>
                </a:lnTo>
                <a:lnTo>
                  <a:pt x="134" y="534"/>
                </a:lnTo>
                <a:lnTo>
                  <a:pt x="132" y="534"/>
                </a:lnTo>
                <a:lnTo>
                  <a:pt x="130" y="534"/>
                </a:lnTo>
                <a:lnTo>
                  <a:pt x="128" y="534"/>
                </a:lnTo>
                <a:lnTo>
                  <a:pt x="126" y="534"/>
                </a:lnTo>
                <a:lnTo>
                  <a:pt x="126" y="532"/>
                </a:lnTo>
                <a:lnTo>
                  <a:pt x="124" y="526"/>
                </a:lnTo>
                <a:lnTo>
                  <a:pt x="121" y="518"/>
                </a:lnTo>
                <a:lnTo>
                  <a:pt x="121" y="509"/>
                </a:lnTo>
                <a:lnTo>
                  <a:pt x="119" y="507"/>
                </a:lnTo>
                <a:lnTo>
                  <a:pt x="117" y="505"/>
                </a:lnTo>
                <a:lnTo>
                  <a:pt x="117" y="503"/>
                </a:lnTo>
                <a:lnTo>
                  <a:pt x="119" y="503"/>
                </a:lnTo>
                <a:lnTo>
                  <a:pt x="121" y="503"/>
                </a:lnTo>
                <a:lnTo>
                  <a:pt x="121" y="501"/>
                </a:lnTo>
                <a:lnTo>
                  <a:pt x="119" y="499"/>
                </a:lnTo>
                <a:lnTo>
                  <a:pt x="117" y="499"/>
                </a:lnTo>
                <a:lnTo>
                  <a:pt x="115" y="497"/>
                </a:lnTo>
                <a:lnTo>
                  <a:pt x="113" y="497"/>
                </a:lnTo>
                <a:lnTo>
                  <a:pt x="105" y="495"/>
                </a:lnTo>
                <a:lnTo>
                  <a:pt x="105" y="493"/>
                </a:lnTo>
                <a:lnTo>
                  <a:pt x="103" y="491"/>
                </a:lnTo>
                <a:lnTo>
                  <a:pt x="101" y="491"/>
                </a:lnTo>
                <a:lnTo>
                  <a:pt x="99" y="489"/>
                </a:lnTo>
                <a:lnTo>
                  <a:pt x="96" y="488"/>
                </a:lnTo>
                <a:lnTo>
                  <a:pt x="94" y="486"/>
                </a:lnTo>
                <a:lnTo>
                  <a:pt x="92" y="484"/>
                </a:lnTo>
                <a:lnTo>
                  <a:pt x="94" y="463"/>
                </a:lnTo>
                <a:lnTo>
                  <a:pt x="92" y="457"/>
                </a:lnTo>
                <a:lnTo>
                  <a:pt x="92" y="451"/>
                </a:lnTo>
                <a:lnTo>
                  <a:pt x="92" y="443"/>
                </a:lnTo>
                <a:lnTo>
                  <a:pt x="90" y="438"/>
                </a:lnTo>
                <a:lnTo>
                  <a:pt x="86" y="432"/>
                </a:lnTo>
                <a:lnTo>
                  <a:pt x="86" y="426"/>
                </a:lnTo>
                <a:lnTo>
                  <a:pt x="86" y="424"/>
                </a:lnTo>
                <a:lnTo>
                  <a:pt x="84" y="424"/>
                </a:lnTo>
                <a:lnTo>
                  <a:pt x="84" y="422"/>
                </a:lnTo>
                <a:lnTo>
                  <a:pt x="84" y="420"/>
                </a:lnTo>
                <a:lnTo>
                  <a:pt x="82" y="420"/>
                </a:lnTo>
                <a:lnTo>
                  <a:pt x="82" y="418"/>
                </a:lnTo>
                <a:lnTo>
                  <a:pt x="80" y="417"/>
                </a:lnTo>
                <a:lnTo>
                  <a:pt x="80" y="415"/>
                </a:lnTo>
                <a:lnTo>
                  <a:pt x="78" y="415"/>
                </a:lnTo>
                <a:lnTo>
                  <a:pt x="78" y="413"/>
                </a:lnTo>
                <a:lnTo>
                  <a:pt x="76" y="413"/>
                </a:lnTo>
                <a:lnTo>
                  <a:pt x="76" y="411"/>
                </a:lnTo>
                <a:lnTo>
                  <a:pt x="74" y="411"/>
                </a:lnTo>
                <a:lnTo>
                  <a:pt x="74" y="409"/>
                </a:lnTo>
                <a:lnTo>
                  <a:pt x="74" y="407"/>
                </a:lnTo>
                <a:lnTo>
                  <a:pt x="73" y="407"/>
                </a:lnTo>
                <a:lnTo>
                  <a:pt x="73" y="405"/>
                </a:lnTo>
                <a:lnTo>
                  <a:pt x="71" y="405"/>
                </a:lnTo>
                <a:lnTo>
                  <a:pt x="71" y="403"/>
                </a:lnTo>
                <a:lnTo>
                  <a:pt x="69" y="401"/>
                </a:lnTo>
                <a:lnTo>
                  <a:pt x="69" y="399"/>
                </a:lnTo>
                <a:lnTo>
                  <a:pt x="67" y="399"/>
                </a:lnTo>
                <a:lnTo>
                  <a:pt x="67" y="397"/>
                </a:lnTo>
                <a:lnTo>
                  <a:pt x="65" y="397"/>
                </a:lnTo>
                <a:lnTo>
                  <a:pt x="65" y="395"/>
                </a:lnTo>
                <a:lnTo>
                  <a:pt x="63" y="395"/>
                </a:lnTo>
                <a:lnTo>
                  <a:pt x="63" y="393"/>
                </a:lnTo>
                <a:lnTo>
                  <a:pt x="61" y="393"/>
                </a:lnTo>
                <a:lnTo>
                  <a:pt x="59" y="393"/>
                </a:lnTo>
                <a:lnTo>
                  <a:pt x="59" y="392"/>
                </a:lnTo>
                <a:lnTo>
                  <a:pt x="57" y="392"/>
                </a:lnTo>
                <a:lnTo>
                  <a:pt x="55" y="392"/>
                </a:lnTo>
                <a:lnTo>
                  <a:pt x="53" y="392"/>
                </a:lnTo>
                <a:lnTo>
                  <a:pt x="51" y="392"/>
                </a:lnTo>
                <a:lnTo>
                  <a:pt x="50" y="392"/>
                </a:lnTo>
                <a:lnTo>
                  <a:pt x="48" y="392"/>
                </a:lnTo>
                <a:lnTo>
                  <a:pt x="46" y="392"/>
                </a:lnTo>
                <a:lnTo>
                  <a:pt x="44" y="392"/>
                </a:lnTo>
                <a:lnTo>
                  <a:pt x="42" y="392"/>
                </a:lnTo>
                <a:lnTo>
                  <a:pt x="40" y="392"/>
                </a:lnTo>
                <a:lnTo>
                  <a:pt x="38" y="392"/>
                </a:lnTo>
                <a:lnTo>
                  <a:pt x="36" y="392"/>
                </a:lnTo>
                <a:lnTo>
                  <a:pt x="34" y="392"/>
                </a:lnTo>
                <a:lnTo>
                  <a:pt x="32" y="392"/>
                </a:lnTo>
                <a:lnTo>
                  <a:pt x="30" y="392"/>
                </a:lnTo>
                <a:lnTo>
                  <a:pt x="30" y="390"/>
                </a:lnTo>
                <a:lnTo>
                  <a:pt x="28" y="390"/>
                </a:lnTo>
                <a:lnTo>
                  <a:pt x="26" y="390"/>
                </a:lnTo>
                <a:lnTo>
                  <a:pt x="25" y="390"/>
                </a:lnTo>
                <a:lnTo>
                  <a:pt x="25" y="388"/>
                </a:lnTo>
                <a:lnTo>
                  <a:pt x="25" y="386"/>
                </a:lnTo>
                <a:lnTo>
                  <a:pt x="25" y="384"/>
                </a:lnTo>
                <a:lnTo>
                  <a:pt x="25" y="382"/>
                </a:lnTo>
                <a:lnTo>
                  <a:pt x="25" y="380"/>
                </a:lnTo>
                <a:lnTo>
                  <a:pt x="25" y="378"/>
                </a:lnTo>
                <a:lnTo>
                  <a:pt x="25" y="376"/>
                </a:lnTo>
                <a:lnTo>
                  <a:pt x="25" y="374"/>
                </a:lnTo>
                <a:lnTo>
                  <a:pt x="25" y="372"/>
                </a:lnTo>
                <a:lnTo>
                  <a:pt x="25" y="370"/>
                </a:lnTo>
                <a:lnTo>
                  <a:pt x="25" y="369"/>
                </a:lnTo>
                <a:lnTo>
                  <a:pt x="25" y="367"/>
                </a:lnTo>
                <a:lnTo>
                  <a:pt x="25" y="365"/>
                </a:lnTo>
                <a:lnTo>
                  <a:pt x="25" y="363"/>
                </a:lnTo>
                <a:lnTo>
                  <a:pt x="25" y="361"/>
                </a:lnTo>
                <a:lnTo>
                  <a:pt x="23" y="361"/>
                </a:lnTo>
                <a:lnTo>
                  <a:pt x="23" y="359"/>
                </a:lnTo>
                <a:lnTo>
                  <a:pt x="23" y="357"/>
                </a:lnTo>
                <a:lnTo>
                  <a:pt x="23" y="355"/>
                </a:lnTo>
                <a:lnTo>
                  <a:pt x="25" y="345"/>
                </a:lnTo>
                <a:lnTo>
                  <a:pt x="23" y="336"/>
                </a:lnTo>
                <a:lnTo>
                  <a:pt x="23" y="324"/>
                </a:lnTo>
                <a:lnTo>
                  <a:pt x="23" y="313"/>
                </a:lnTo>
                <a:lnTo>
                  <a:pt x="23" y="296"/>
                </a:lnTo>
                <a:lnTo>
                  <a:pt x="23" y="290"/>
                </a:lnTo>
                <a:lnTo>
                  <a:pt x="23" y="286"/>
                </a:lnTo>
                <a:lnTo>
                  <a:pt x="23" y="282"/>
                </a:lnTo>
                <a:lnTo>
                  <a:pt x="19" y="282"/>
                </a:lnTo>
                <a:lnTo>
                  <a:pt x="13" y="280"/>
                </a:lnTo>
                <a:lnTo>
                  <a:pt x="7" y="276"/>
                </a:lnTo>
                <a:lnTo>
                  <a:pt x="2" y="271"/>
                </a:lnTo>
                <a:lnTo>
                  <a:pt x="2" y="267"/>
                </a:lnTo>
                <a:lnTo>
                  <a:pt x="0" y="263"/>
                </a:lnTo>
                <a:lnTo>
                  <a:pt x="2" y="259"/>
                </a:lnTo>
                <a:lnTo>
                  <a:pt x="3" y="255"/>
                </a:lnTo>
                <a:lnTo>
                  <a:pt x="9" y="251"/>
                </a:lnTo>
                <a:lnTo>
                  <a:pt x="17" y="244"/>
                </a:lnTo>
                <a:lnTo>
                  <a:pt x="25" y="232"/>
                </a:lnTo>
                <a:lnTo>
                  <a:pt x="25" y="226"/>
                </a:lnTo>
                <a:lnTo>
                  <a:pt x="25" y="219"/>
                </a:lnTo>
                <a:lnTo>
                  <a:pt x="25" y="215"/>
                </a:lnTo>
                <a:lnTo>
                  <a:pt x="25" y="213"/>
                </a:lnTo>
                <a:lnTo>
                  <a:pt x="25" y="211"/>
                </a:lnTo>
                <a:lnTo>
                  <a:pt x="25" y="209"/>
                </a:lnTo>
                <a:lnTo>
                  <a:pt x="23" y="209"/>
                </a:lnTo>
                <a:lnTo>
                  <a:pt x="23" y="207"/>
                </a:lnTo>
                <a:lnTo>
                  <a:pt x="25" y="207"/>
                </a:lnTo>
                <a:lnTo>
                  <a:pt x="25" y="205"/>
                </a:lnTo>
                <a:lnTo>
                  <a:pt x="23" y="205"/>
                </a:lnTo>
                <a:lnTo>
                  <a:pt x="23" y="203"/>
                </a:lnTo>
                <a:lnTo>
                  <a:pt x="23" y="202"/>
                </a:lnTo>
                <a:lnTo>
                  <a:pt x="23" y="200"/>
                </a:lnTo>
                <a:lnTo>
                  <a:pt x="23" y="198"/>
                </a:lnTo>
                <a:lnTo>
                  <a:pt x="23" y="196"/>
                </a:lnTo>
                <a:lnTo>
                  <a:pt x="23" y="194"/>
                </a:lnTo>
                <a:lnTo>
                  <a:pt x="23" y="192"/>
                </a:lnTo>
                <a:lnTo>
                  <a:pt x="23" y="190"/>
                </a:lnTo>
                <a:lnTo>
                  <a:pt x="23" y="188"/>
                </a:lnTo>
                <a:lnTo>
                  <a:pt x="21" y="188"/>
                </a:lnTo>
                <a:lnTo>
                  <a:pt x="21" y="186"/>
                </a:lnTo>
                <a:lnTo>
                  <a:pt x="21" y="184"/>
                </a:lnTo>
                <a:lnTo>
                  <a:pt x="21" y="182"/>
                </a:lnTo>
                <a:lnTo>
                  <a:pt x="21" y="180"/>
                </a:lnTo>
                <a:lnTo>
                  <a:pt x="21" y="178"/>
                </a:lnTo>
                <a:lnTo>
                  <a:pt x="21" y="177"/>
                </a:lnTo>
                <a:lnTo>
                  <a:pt x="21" y="175"/>
                </a:lnTo>
                <a:lnTo>
                  <a:pt x="19" y="175"/>
                </a:lnTo>
                <a:lnTo>
                  <a:pt x="19" y="173"/>
                </a:lnTo>
                <a:lnTo>
                  <a:pt x="19" y="171"/>
                </a:lnTo>
                <a:lnTo>
                  <a:pt x="19" y="169"/>
                </a:lnTo>
                <a:lnTo>
                  <a:pt x="19" y="167"/>
                </a:lnTo>
                <a:lnTo>
                  <a:pt x="19" y="165"/>
                </a:lnTo>
                <a:lnTo>
                  <a:pt x="19" y="163"/>
                </a:lnTo>
                <a:lnTo>
                  <a:pt x="19" y="161"/>
                </a:lnTo>
                <a:lnTo>
                  <a:pt x="21" y="161"/>
                </a:lnTo>
                <a:lnTo>
                  <a:pt x="21" y="159"/>
                </a:lnTo>
                <a:lnTo>
                  <a:pt x="23" y="159"/>
                </a:lnTo>
                <a:lnTo>
                  <a:pt x="25" y="159"/>
                </a:lnTo>
                <a:lnTo>
                  <a:pt x="25" y="157"/>
                </a:lnTo>
                <a:lnTo>
                  <a:pt x="26" y="157"/>
                </a:lnTo>
                <a:lnTo>
                  <a:pt x="28" y="157"/>
                </a:lnTo>
                <a:lnTo>
                  <a:pt x="28" y="155"/>
                </a:lnTo>
                <a:lnTo>
                  <a:pt x="30" y="155"/>
                </a:lnTo>
                <a:lnTo>
                  <a:pt x="32" y="155"/>
                </a:lnTo>
                <a:lnTo>
                  <a:pt x="34" y="155"/>
                </a:lnTo>
                <a:lnTo>
                  <a:pt x="36" y="155"/>
                </a:lnTo>
                <a:lnTo>
                  <a:pt x="36" y="154"/>
                </a:lnTo>
                <a:lnTo>
                  <a:pt x="38" y="154"/>
                </a:lnTo>
                <a:lnTo>
                  <a:pt x="40" y="154"/>
                </a:lnTo>
                <a:lnTo>
                  <a:pt x="42" y="154"/>
                </a:lnTo>
                <a:lnTo>
                  <a:pt x="42" y="152"/>
                </a:lnTo>
                <a:lnTo>
                  <a:pt x="44" y="152"/>
                </a:lnTo>
                <a:lnTo>
                  <a:pt x="46" y="152"/>
                </a:lnTo>
                <a:lnTo>
                  <a:pt x="48" y="152"/>
                </a:lnTo>
                <a:lnTo>
                  <a:pt x="50" y="152"/>
                </a:lnTo>
                <a:lnTo>
                  <a:pt x="50" y="154"/>
                </a:lnTo>
                <a:lnTo>
                  <a:pt x="51" y="154"/>
                </a:lnTo>
                <a:lnTo>
                  <a:pt x="53" y="154"/>
                </a:lnTo>
                <a:lnTo>
                  <a:pt x="55" y="154"/>
                </a:lnTo>
                <a:lnTo>
                  <a:pt x="57" y="154"/>
                </a:lnTo>
                <a:lnTo>
                  <a:pt x="59" y="154"/>
                </a:lnTo>
                <a:lnTo>
                  <a:pt x="59" y="155"/>
                </a:lnTo>
                <a:lnTo>
                  <a:pt x="61" y="155"/>
                </a:lnTo>
                <a:lnTo>
                  <a:pt x="63" y="155"/>
                </a:lnTo>
                <a:lnTo>
                  <a:pt x="65" y="155"/>
                </a:lnTo>
                <a:lnTo>
                  <a:pt x="67" y="155"/>
                </a:lnTo>
                <a:lnTo>
                  <a:pt x="69" y="155"/>
                </a:lnTo>
                <a:lnTo>
                  <a:pt x="69" y="157"/>
                </a:lnTo>
                <a:lnTo>
                  <a:pt x="71" y="157"/>
                </a:lnTo>
                <a:lnTo>
                  <a:pt x="73" y="157"/>
                </a:lnTo>
                <a:lnTo>
                  <a:pt x="74" y="157"/>
                </a:lnTo>
                <a:lnTo>
                  <a:pt x="78" y="157"/>
                </a:lnTo>
                <a:lnTo>
                  <a:pt x="82" y="155"/>
                </a:lnTo>
                <a:lnTo>
                  <a:pt x="86" y="154"/>
                </a:lnTo>
                <a:lnTo>
                  <a:pt x="92" y="152"/>
                </a:lnTo>
                <a:lnTo>
                  <a:pt x="96" y="152"/>
                </a:lnTo>
                <a:lnTo>
                  <a:pt x="101" y="152"/>
                </a:lnTo>
                <a:lnTo>
                  <a:pt x="107" y="150"/>
                </a:lnTo>
                <a:lnTo>
                  <a:pt x="111" y="150"/>
                </a:lnTo>
                <a:lnTo>
                  <a:pt x="115" y="148"/>
                </a:lnTo>
                <a:lnTo>
                  <a:pt x="122" y="144"/>
                </a:lnTo>
                <a:lnTo>
                  <a:pt x="126" y="142"/>
                </a:lnTo>
                <a:lnTo>
                  <a:pt x="128" y="142"/>
                </a:lnTo>
                <a:lnTo>
                  <a:pt x="138" y="138"/>
                </a:lnTo>
                <a:lnTo>
                  <a:pt x="142" y="136"/>
                </a:lnTo>
                <a:lnTo>
                  <a:pt x="145" y="134"/>
                </a:lnTo>
                <a:lnTo>
                  <a:pt x="151" y="132"/>
                </a:lnTo>
                <a:lnTo>
                  <a:pt x="155" y="130"/>
                </a:lnTo>
                <a:lnTo>
                  <a:pt x="163" y="129"/>
                </a:lnTo>
                <a:lnTo>
                  <a:pt x="168" y="127"/>
                </a:lnTo>
                <a:lnTo>
                  <a:pt x="174" y="125"/>
                </a:lnTo>
                <a:lnTo>
                  <a:pt x="178" y="125"/>
                </a:lnTo>
                <a:lnTo>
                  <a:pt x="178" y="123"/>
                </a:lnTo>
                <a:lnTo>
                  <a:pt x="184" y="123"/>
                </a:lnTo>
                <a:lnTo>
                  <a:pt x="190" y="121"/>
                </a:lnTo>
                <a:lnTo>
                  <a:pt x="195" y="119"/>
                </a:lnTo>
                <a:lnTo>
                  <a:pt x="197" y="119"/>
                </a:lnTo>
                <a:lnTo>
                  <a:pt x="199" y="117"/>
                </a:lnTo>
                <a:lnTo>
                  <a:pt x="201" y="117"/>
                </a:lnTo>
                <a:lnTo>
                  <a:pt x="203" y="115"/>
                </a:lnTo>
                <a:lnTo>
                  <a:pt x="205" y="115"/>
                </a:lnTo>
                <a:lnTo>
                  <a:pt x="207" y="111"/>
                </a:lnTo>
                <a:lnTo>
                  <a:pt x="209" y="106"/>
                </a:lnTo>
                <a:lnTo>
                  <a:pt x="211" y="104"/>
                </a:lnTo>
                <a:lnTo>
                  <a:pt x="215" y="102"/>
                </a:lnTo>
                <a:lnTo>
                  <a:pt x="216" y="100"/>
                </a:lnTo>
                <a:lnTo>
                  <a:pt x="218" y="98"/>
                </a:lnTo>
                <a:lnTo>
                  <a:pt x="218" y="96"/>
                </a:lnTo>
                <a:lnTo>
                  <a:pt x="220" y="92"/>
                </a:lnTo>
                <a:lnTo>
                  <a:pt x="222" y="88"/>
                </a:lnTo>
                <a:lnTo>
                  <a:pt x="226" y="86"/>
                </a:lnTo>
                <a:lnTo>
                  <a:pt x="228" y="82"/>
                </a:lnTo>
                <a:lnTo>
                  <a:pt x="228" y="79"/>
                </a:lnTo>
                <a:lnTo>
                  <a:pt x="230" y="73"/>
                </a:lnTo>
                <a:lnTo>
                  <a:pt x="230" y="69"/>
                </a:lnTo>
                <a:lnTo>
                  <a:pt x="230" y="67"/>
                </a:lnTo>
                <a:lnTo>
                  <a:pt x="232" y="67"/>
                </a:lnTo>
                <a:lnTo>
                  <a:pt x="234" y="65"/>
                </a:lnTo>
                <a:lnTo>
                  <a:pt x="238" y="65"/>
                </a:lnTo>
                <a:lnTo>
                  <a:pt x="241" y="65"/>
                </a:lnTo>
                <a:lnTo>
                  <a:pt x="245" y="65"/>
                </a:lnTo>
                <a:lnTo>
                  <a:pt x="249" y="67"/>
                </a:lnTo>
                <a:lnTo>
                  <a:pt x="251" y="67"/>
                </a:lnTo>
                <a:lnTo>
                  <a:pt x="253" y="69"/>
                </a:lnTo>
                <a:lnTo>
                  <a:pt x="257" y="69"/>
                </a:lnTo>
                <a:lnTo>
                  <a:pt x="259" y="69"/>
                </a:lnTo>
                <a:lnTo>
                  <a:pt x="261" y="67"/>
                </a:lnTo>
                <a:lnTo>
                  <a:pt x="266" y="65"/>
                </a:lnTo>
                <a:lnTo>
                  <a:pt x="276" y="59"/>
                </a:lnTo>
                <a:lnTo>
                  <a:pt x="282" y="56"/>
                </a:lnTo>
                <a:lnTo>
                  <a:pt x="287" y="52"/>
                </a:lnTo>
                <a:lnTo>
                  <a:pt x="289" y="52"/>
                </a:lnTo>
                <a:lnTo>
                  <a:pt x="289" y="50"/>
                </a:lnTo>
                <a:lnTo>
                  <a:pt x="291" y="50"/>
                </a:lnTo>
                <a:lnTo>
                  <a:pt x="291" y="48"/>
                </a:lnTo>
                <a:lnTo>
                  <a:pt x="293" y="48"/>
                </a:lnTo>
                <a:lnTo>
                  <a:pt x="293" y="46"/>
                </a:lnTo>
                <a:lnTo>
                  <a:pt x="295" y="46"/>
                </a:lnTo>
                <a:lnTo>
                  <a:pt x="297" y="46"/>
                </a:lnTo>
                <a:lnTo>
                  <a:pt x="297" y="44"/>
                </a:lnTo>
                <a:lnTo>
                  <a:pt x="299" y="44"/>
                </a:lnTo>
                <a:lnTo>
                  <a:pt x="299" y="42"/>
                </a:lnTo>
                <a:lnTo>
                  <a:pt x="301" y="42"/>
                </a:lnTo>
                <a:lnTo>
                  <a:pt x="303" y="42"/>
                </a:lnTo>
                <a:lnTo>
                  <a:pt x="305" y="42"/>
                </a:lnTo>
                <a:lnTo>
                  <a:pt x="307" y="42"/>
                </a:lnTo>
                <a:lnTo>
                  <a:pt x="307" y="40"/>
                </a:lnTo>
                <a:lnTo>
                  <a:pt x="307" y="38"/>
                </a:lnTo>
                <a:lnTo>
                  <a:pt x="307" y="36"/>
                </a:lnTo>
                <a:lnTo>
                  <a:pt x="307" y="34"/>
                </a:lnTo>
                <a:lnTo>
                  <a:pt x="309" y="34"/>
                </a:lnTo>
                <a:lnTo>
                  <a:pt x="309" y="33"/>
                </a:lnTo>
                <a:lnTo>
                  <a:pt x="309" y="31"/>
                </a:lnTo>
                <a:lnTo>
                  <a:pt x="309" y="29"/>
                </a:lnTo>
                <a:lnTo>
                  <a:pt x="309" y="27"/>
                </a:lnTo>
                <a:lnTo>
                  <a:pt x="309" y="25"/>
                </a:lnTo>
                <a:lnTo>
                  <a:pt x="310" y="25"/>
                </a:lnTo>
                <a:lnTo>
                  <a:pt x="310" y="23"/>
                </a:lnTo>
                <a:lnTo>
                  <a:pt x="310" y="21"/>
                </a:lnTo>
                <a:lnTo>
                  <a:pt x="310" y="19"/>
                </a:lnTo>
                <a:lnTo>
                  <a:pt x="310" y="17"/>
                </a:lnTo>
                <a:lnTo>
                  <a:pt x="310" y="15"/>
                </a:lnTo>
                <a:lnTo>
                  <a:pt x="310" y="13"/>
                </a:lnTo>
                <a:lnTo>
                  <a:pt x="310" y="11"/>
                </a:lnTo>
                <a:lnTo>
                  <a:pt x="310" y="10"/>
                </a:lnTo>
                <a:lnTo>
                  <a:pt x="310" y="8"/>
                </a:lnTo>
                <a:lnTo>
                  <a:pt x="310" y="6"/>
                </a:lnTo>
                <a:lnTo>
                  <a:pt x="312" y="6"/>
                </a:lnTo>
                <a:lnTo>
                  <a:pt x="314" y="6"/>
                </a:lnTo>
                <a:lnTo>
                  <a:pt x="314" y="4"/>
                </a:lnTo>
                <a:lnTo>
                  <a:pt x="316" y="4"/>
                </a:lnTo>
                <a:lnTo>
                  <a:pt x="318" y="4"/>
                </a:lnTo>
                <a:lnTo>
                  <a:pt x="320" y="4"/>
                </a:lnTo>
                <a:lnTo>
                  <a:pt x="322" y="4"/>
                </a:lnTo>
                <a:lnTo>
                  <a:pt x="322" y="2"/>
                </a:lnTo>
                <a:lnTo>
                  <a:pt x="324" y="2"/>
                </a:lnTo>
                <a:lnTo>
                  <a:pt x="326" y="2"/>
                </a:lnTo>
                <a:lnTo>
                  <a:pt x="328" y="2"/>
                </a:lnTo>
                <a:lnTo>
                  <a:pt x="330" y="2"/>
                </a:lnTo>
                <a:lnTo>
                  <a:pt x="332" y="2"/>
                </a:lnTo>
                <a:lnTo>
                  <a:pt x="332" y="0"/>
                </a:lnTo>
                <a:lnTo>
                  <a:pt x="334" y="0"/>
                </a:lnTo>
                <a:lnTo>
                  <a:pt x="335" y="0"/>
                </a:lnTo>
                <a:lnTo>
                  <a:pt x="337" y="0"/>
                </a:lnTo>
                <a:lnTo>
                  <a:pt x="339" y="0"/>
                </a:lnTo>
                <a:lnTo>
                  <a:pt x="341" y="0"/>
                </a:lnTo>
                <a:lnTo>
                  <a:pt x="343" y="0"/>
                </a:lnTo>
                <a:lnTo>
                  <a:pt x="345" y="0"/>
                </a:lnTo>
                <a:lnTo>
                  <a:pt x="347" y="0"/>
                </a:lnTo>
                <a:lnTo>
                  <a:pt x="349" y="0"/>
                </a:lnTo>
                <a:lnTo>
                  <a:pt x="351" y="0"/>
                </a:lnTo>
                <a:lnTo>
                  <a:pt x="353" y="0"/>
                </a:lnTo>
                <a:close/>
              </a:path>
            </a:pathLst>
          </a:custGeom>
          <a:solidFill>
            <a:srgbClr val="CBF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" name="Freeform 1755">
            <a:extLst>
              <a:ext uri="{FF2B5EF4-FFF2-40B4-BE49-F238E27FC236}">
                <a16:creationId xmlns:a16="http://schemas.microsoft.com/office/drawing/2014/main" id="{2818CC44-8BCD-4CC5-A793-20C47982D4D2}"/>
              </a:ext>
            </a:extLst>
          </p:cNvPr>
          <p:cNvSpPr>
            <a:spLocks/>
          </p:cNvSpPr>
          <p:nvPr/>
        </p:nvSpPr>
        <p:spPr bwMode="auto">
          <a:xfrm>
            <a:off x="6719889" y="3514726"/>
            <a:ext cx="676275" cy="1414463"/>
          </a:xfrm>
          <a:custGeom>
            <a:avLst/>
            <a:gdLst>
              <a:gd name="T0" fmla="*/ 25 w 426"/>
              <a:gd name="T1" fmla="*/ 8 h 891"/>
              <a:gd name="T2" fmla="*/ 53 w 426"/>
              <a:gd name="T3" fmla="*/ 11 h 891"/>
              <a:gd name="T4" fmla="*/ 80 w 426"/>
              <a:gd name="T5" fmla="*/ 17 h 891"/>
              <a:gd name="T6" fmla="*/ 105 w 426"/>
              <a:gd name="T7" fmla="*/ 25 h 891"/>
              <a:gd name="T8" fmla="*/ 132 w 426"/>
              <a:gd name="T9" fmla="*/ 33 h 891"/>
              <a:gd name="T10" fmla="*/ 157 w 426"/>
              <a:gd name="T11" fmla="*/ 40 h 891"/>
              <a:gd name="T12" fmla="*/ 180 w 426"/>
              <a:gd name="T13" fmla="*/ 50 h 891"/>
              <a:gd name="T14" fmla="*/ 201 w 426"/>
              <a:gd name="T15" fmla="*/ 63 h 891"/>
              <a:gd name="T16" fmla="*/ 218 w 426"/>
              <a:gd name="T17" fmla="*/ 79 h 891"/>
              <a:gd name="T18" fmla="*/ 236 w 426"/>
              <a:gd name="T19" fmla="*/ 94 h 891"/>
              <a:gd name="T20" fmla="*/ 253 w 426"/>
              <a:gd name="T21" fmla="*/ 109 h 891"/>
              <a:gd name="T22" fmla="*/ 270 w 426"/>
              <a:gd name="T23" fmla="*/ 125 h 891"/>
              <a:gd name="T24" fmla="*/ 293 w 426"/>
              <a:gd name="T25" fmla="*/ 136 h 891"/>
              <a:gd name="T26" fmla="*/ 311 w 426"/>
              <a:gd name="T27" fmla="*/ 152 h 891"/>
              <a:gd name="T28" fmla="*/ 322 w 426"/>
              <a:gd name="T29" fmla="*/ 169 h 891"/>
              <a:gd name="T30" fmla="*/ 337 w 426"/>
              <a:gd name="T31" fmla="*/ 186 h 891"/>
              <a:gd name="T32" fmla="*/ 353 w 426"/>
              <a:gd name="T33" fmla="*/ 203 h 891"/>
              <a:gd name="T34" fmla="*/ 368 w 426"/>
              <a:gd name="T35" fmla="*/ 221 h 891"/>
              <a:gd name="T36" fmla="*/ 368 w 426"/>
              <a:gd name="T37" fmla="*/ 250 h 891"/>
              <a:gd name="T38" fmla="*/ 368 w 426"/>
              <a:gd name="T39" fmla="*/ 280 h 891"/>
              <a:gd name="T40" fmla="*/ 372 w 426"/>
              <a:gd name="T41" fmla="*/ 309 h 891"/>
              <a:gd name="T42" fmla="*/ 372 w 426"/>
              <a:gd name="T43" fmla="*/ 338 h 891"/>
              <a:gd name="T44" fmla="*/ 376 w 426"/>
              <a:gd name="T45" fmla="*/ 367 h 891"/>
              <a:gd name="T46" fmla="*/ 378 w 426"/>
              <a:gd name="T47" fmla="*/ 393 h 891"/>
              <a:gd name="T48" fmla="*/ 382 w 426"/>
              <a:gd name="T49" fmla="*/ 422 h 891"/>
              <a:gd name="T50" fmla="*/ 391 w 426"/>
              <a:gd name="T51" fmla="*/ 447 h 891"/>
              <a:gd name="T52" fmla="*/ 389 w 426"/>
              <a:gd name="T53" fmla="*/ 470 h 891"/>
              <a:gd name="T54" fmla="*/ 395 w 426"/>
              <a:gd name="T55" fmla="*/ 493 h 891"/>
              <a:gd name="T56" fmla="*/ 401 w 426"/>
              <a:gd name="T57" fmla="*/ 522 h 891"/>
              <a:gd name="T58" fmla="*/ 403 w 426"/>
              <a:gd name="T59" fmla="*/ 541 h 891"/>
              <a:gd name="T60" fmla="*/ 395 w 426"/>
              <a:gd name="T61" fmla="*/ 620 h 891"/>
              <a:gd name="T62" fmla="*/ 389 w 426"/>
              <a:gd name="T63" fmla="*/ 630 h 891"/>
              <a:gd name="T64" fmla="*/ 318 w 426"/>
              <a:gd name="T65" fmla="*/ 628 h 891"/>
              <a:gd name="T66" fmla="*/ 311 w 426"/>
              <a:gd name="T67" fmla="*/ 651 h 891"/>
              <a:gd name="T68" fmla="*/ 311 w 426"/>
              <a:gd name="T69" fmla="*/ 680 h 891"/>
              <a:gd name="T70" fmla="*/ 313 w 426"/>
              <a:gd name="T71" fmla="*/ 710 h 891"/>
              <a:gd name="T72" fmla="*/ 307 w 426"/>
              <a:gd name="T73" fmla="*/ 737 h 891"/>
              <a:gd name="T74" fmla="*/ 305 w 426"/>
              <a:gd name="T75" fmla="*/ 768 h 891"/>
              <a:gd name="T76" fmla="*/ 311 w 426"/>
              <a:gd name="T77" fmla="*/ 795 h 891"/>
              <a:gd name="T78" fmla="*/ 314 w 426"/>
              <a:gd name="T79" fmla="*/ 818 h 891"/>
              <a:gd name="T80" fmla="*/ 318 w 426"/>
              <a:gd name="T81" fmla="*/ 839 h 891"/>
              <a:gd name="T82" fmla="*/ 318 w 426"/>
              <a:gd name="T83" fmla="*/ 858 h 891"/>
              <a:gd name="T84" fmla="*/ 332 w 426"/>
              <a:gd name="T85" fmla="*/ 879 h 891"/>
              <a:gd name="T86" fmla="*/ 314 w 426"/>
              <a:gd name="T87" fmla="*/ 891 h 891"/>
              <a:gd name="T88" fmla="*/ 289 w 426"/>
              <a:gd name="T89" fmla="*/ 883 h 891"/>
              <a:gd name="T90" fmla="*/ 268 w 426"/>
              <a:gd name="T91" fmla="*/ 872 h 891"/>
              <a:gd name="T92" fmla="*/ 253 w 426"/>
              <a:gd name="T93" fmla="*/ 854 h 891"/>
              <a:gd name="T94" fmla="*/ 226 w 426"/>
              <a:gd name="T95" fmla="*/ 847 h 891"/>
              <a:gd name="T96" fmla="*/ 201 w 426"/>
              <a:gd name="T97" fmla="*/ 837 h 891"/>
              <a:gd name="T98" fmla="*/ 180 w 426"/>
              <a:gd name="T99" fmla="*/ 825 h 891"/>
              <a:gd name="T100" fmla="*/ 153 w 426"/>
              <a:gd name="T101" fmla="*/ 820 h 891"/>
              <a:gd name="T102" fmla="*/ 126 w 426"/>
              <a:gd name="T103" fmla="*/ 802 h 891"/>
              <a:gd name="T104" fmla="*/ 98 w 426"/>
              <a:gd name="T105" fmla="*/ 768 h 891"/>
              <a:gd name="T106" fmla="*/ 80 w 426"/>
              <a:gd name="T107" fmla="*/ 731 h 891"/>
              <a:gd name="T108" fmla="*/ 71 w 426"/>
              <a:gd name="T109" fmla="*/ 716 h 891"/>
              <a:gd name="T110" fmla="*/ 86 w 426"/>
              <a:gd name="T111" fmla="*/ 697 h 891"/>
              <a:gd name="T112" fmla="*/ 96 w 426"/>
              <a:gd name="T113" fmla="*/ 681 h 891"/>
              <a:gd name="T114" fmla="*/ 75 w 426"/>
              <a:gd name="T115" fmla="*/ 658 h 891"/>
              <a:gd name="T116" fmla="*/ 53 w 426"/>
              <a:gd name="T117" fmla="*/ 664 h 891"/>
              <a:gd name="T118" fmla="*/ 32 w 426"/>
              <a:gd name="T119" fmla="*/ 653 h 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26" h="891">
                <a:moveTo>
                  <a:pt x="0" y="0"/>
                </a:moveTo>
                <a:lnTo>
                  <a:pt x="2" y="0"/>
                </a:lnTo>
                <a:lnTo>
                  <a:pt x="4" y="0"/>
                </a:lnTo>
                <a:lnTo>
                  <a:pt x="5" y="0"/>
                </a:lnTo>
                <a:lnTo>
                  <a:pt x="7" y="0"/>
                </a:lnTo>
                <a:lnTo>
                  <a:pt x="9" y="2"/>
                </a:lnTo>
                <a:lnTo>
                  <a:pt x="11" y="2"/>
                </a:lnTo>
                <a:lnTo>
                  <a:pt x="13" y="2"/>
                </a:lnTo>
                <a:lnTo>
                  <a:pt x="15" y="2"/>
                </a:lnTo>
                <a:lnTo>
                  <a:pt x="15" y="4"/>
                </a:lnTo>
                <a:lnTo>
                  <a:pt x="17" y="4"/>
                </a:lnTo>
                <a:lnTo>
                  <a:pt x="19" y="4"/>
                </a:lnTo>
                <a:lnTo>
                  <a:pt x="19" y="6"/>
                </a:lnTo>
                <a:lnTo>
                  <a:pt x="21" y="6"/>
                </a:lnTo>
                <a:lnTo>
                  <a:pt x="23" y="6"/>
                </a:lnTo>
                <a:lnTo>
                  <a:pt x="23" y="8"/>
                </a:lnTo>
                <a:lnTo>
                  <a:pt x="25" y="8"/>
                </a:lnTo>
                <a:lnTo>
                  <a:pt x="27" y="8"/>
                </a:lnTo>
                <a:lnTo>
                  <a:pt x="28" y="8"/>
                </a:lnTo>
                <a:lnTo>
                  <a:pt x="28" y="10"/>
                </a:lnTo>
                <a:lnTo>
                  <a:pt x="30" y="10"/>
                </a:lnTo>
                <a:lnTo>
                  <a:pt x="32" y="10"/>
                </a:lnTo>
                <a:lnTo>
                  <a:pt x="34" y="10"/>
                </a:lnTo>
                <a:lnTo>
                  <a:pt x="36" y="10"/>
                </a:lnTo>
                <a:lnTo>
                  <a:pt x="38" y="10"/>
                </a:lnTo>
                <a:lnTo>
                  <a:pt x="40" y="10"/>
                </a:lnTo>
                <a:lnTo>
                  <a:pt x="42" y="10"/>
                </a:lnTo>
                <a:lnTo>
                  <a:pt x="44" y="10"/>
                </a:lnTo>
                <a:lnTo>
                  <a:pt x="44" y="11"/>
                </a:lnTo>
                <a:lnTo>
                  <a:pt x="46" y="11"/>
                </a:lnTo>
                <a:lnTo>
                  <a:pt x="48" y="11"/>
                </a:lnTo>
                <a:lnTo>
                  <a:pt x="50" y="11"/>
                </a:lnTo>
                <a:lnTo>
                  <a:pt x="52" y="11"/>
                </a:lnTo>
                <a:lnTo>
                  <a:pt x="53" y="11"/>
                </a:lnTo>
                <a:lnTo>
                  <a:pt x="53" y="13"/>
                </a:lnTo>
                <a:lnTo>
                  <a:pt x="55" y="13"/>
                </a:lnTo>
                <a:lnTo>
                  <a:pt x="57" y="13"/>
                </a:lnTo>
                <a:lnTo>
                  <a:pt x="57" y="15"/>
                </a:lnTo>
                <a:lnTo>
                  <a:pt x="59" y="15"/>
                </a:lnTo>
                <a:lnTo>
                  <a:pt x="61" y="15"/>
                </a:lnTo>
                <a:lnTo>
                  <a:pt x="63" y="15"/>
                </a:lnTo>
                <a:lnTo>
                  <a:pt x="63" y="17"/>
                </a:lnTo>
                <a:lnTo>
                  <a:pt x="65" y="17"/>
                </a:lnTo>
                <a:lnTo>
                  <a:pt x="67" y="17"/>
                </a:lnTo>
                <a:lnTo>
                  <a:pt x="69" y="17"/>
                </a:lnTo>
                <a:lnTo>
                  <a:pt x="71" y="17"/>
                </a:lnTo>
                <a:lnTo>
                  <a:pt x="73" y="17"/>
                </a:lnTo>
                <a:lnTo>
                  <a:pt x="75" y="17"/>
                </a:lnTo>
                <a:lnTo>
                  <a:pt x="76" y="17"/>
                </a:lnTo>
                <a:lnTo>
                  <a:pt x="78" y="17"/>
                </a:lnTo>
                <a:lnTo>
                  <a:pt x="80" y="17"/>
                </a:lnTo>
                <a:lnTo>
                  <a:pt x="82" y="17"/>
                </a:lnTo>
                <a:lnTo>
                  <a:pt x="84" y="17"/>
                </a:lnTo>
                <a:lnTo>
                  <a:pt x="84" y="19"/>
                </a:lnTo>
                <a:lnTo>
                  <a:pt x="86" y="19"/>
                </a:lnTo>
                <a:lnTo>
                  <a:pt x="88" y="19"/>
                </a:lnTo>
                <a:lnTo>
                  <a:pt x="90" y="19"/>
                </a:lnTo>
                <a:lnTo>
                  <a:pt x="92" y="19"/>
                </a:lnTo>
                <a:lnTo>
                  <a:pt x="92" y="21"/>
                </a:lnTo>
                <a:lnTo>
                  <a:pt x="94" y="21"/>
                </a:lnTo>
                <a:lnTo>
                  <a:pt x="96" y="21"/>
                </a:lnTo>
                <a:lnTo>
                  <a:pt x="98" y="21"/>
                </a:lnTo>
                <a:lnTo>
                  <a:pt x="98" y="23"/>
                </a:lnTo>
                <a:lnTo>
                  <a:pt x="99" y="23"/>
                </a:lnTo>
                <a:lnTo>
                  <a:pt x="101" y="23"/>
                </a:lnTo>
                <a:lnTo>
                  <a:pt x="103" y="23"/>
                </a:lnTo>
                <a:lnTo>
                  <a:pt x="103" y="25"/>
                </a:lnTo>
                <a:lnTo>
                  <a:pt x="105" y="25"/>
                </a:lnTo>
                <a:lnTo>
                  <a:pt x="107" y="25"/>
                </a:lnTo>
                <a:lnTo>
                  <a:pt x="109" y="25"/>
                </a:lnTo>
                <a:lnTo>
                  <a:pt x="109" y="27"/>
                </a:lnTo>
                <a:lnTo>
                  <a:pt x="111" y="27"/>
                </a:lnTo>
                <a:lnTo>
                  <a:pt x="113" y="27"/>
                </a:lnTo>
                <a:lnTo>
                  <a:pt x="115" y="27"/>
                </a:lnTo>
                <a:lnTo>
                  <a:pt x="115" y="29"/>
                </a:lnTo>
                <a:lnTo>
                  <a:pt x="117" y="29"/>
                </a:lnTo>
                <a:lnTo>
                  <a:pt x="119" y="29"/>
                </a:lnTo>
                <a:lnTo>
                  <a:pt x="121" y="29"/>
                </a:lnTo>
                <a:lnTo>
                  <a:pt x="121" y="31"/>
                </a:lnTo>
                <a:lnTo>
                  <a:pt x="123" y="31"/>
                </a:lnTo>
                <a:lnTo>
                  <a:pt x="124" y="31"/>
                </a:lnTo>
                <a:lnTo>
                  <a:pt x="126" y="31"/>
                </a:lnTo>
                <a:lnTo>
                  <a:pt x="128" y="31"/>
                </a:lnTo>
                <a:lnTo>
                  <a:pt x="130" y="33"/>
                </a:lnTo>
                <a:lnTo>
                  <a:pt x="132" y="33"/>
                </a:lnTo>
                <a:lnTo>
                  <a:pt x="134" y="33"/>
                </a:lnTo>
                <a:lnTo>
                  <a:pt x="136" y="33"/>
                </a:lnTo>
                <a:lnTo>
                  <a:pt x="138" y="33"/>
                </a:lnTo>
                <a:lnTo>
                  <a:pt x="138" y="34"/>
                </a:lnTo>
                <a:lnTo>
                  <a:pt x="140" y="34"/>
                </a:lnTo>
                <a:lnTo>
                  <a:pt x="142" y="34"/>
                </a:lnTo>
                <a:lnTo>
                  <a:pt x="144" y="34"/>
                </a:lnTo>
                <a:lnTo>
                  <a:pt x="146" y="34"/>
                </a:lnTo>
                <a:lnTo>
                  <a:pt x="146" y="36"/>
                </a:lnTo>
                <a:lnTo>
                  <a:pt x="147" y="36"/>
                </a:lnTo>
                <a:lnTo>
                  <a:pt x="149" y="36"/>
                </a:lnTo>
                <a:lnTo>
                  <a:pt x="151" y="36"/>
                </a:lnTo>
                <a:lnTo>
                  <a:pt x="151" y="38"/>
                </a:lnTo>
                <a:lnTo>
                  <a:pt x="153" y="38"/>
                </a:lnTo>
                <a:lnTo>
                  <a:pt x="155" y="38"/>
                </a:lnTo>
                <a:lnTo>
                  <a:pt x="157" y="38"/>
                </a:lnTo>
                <a:lnTo>
                  <a:pt x="157" y="40"/>
                </a:lnTo>
                <a:lnTo>
                  <a:pt x="159" y="40"/>
                </a:lnTo>
                <a:lnTo>
                  <a:pt x="161" y="40"/>
                </a:lnTo>
                <a:lnTo>
                  <a:pt x="161" y="42"/>
                </a:lnTo>
                <a:lnTo>
                  <a:pt x="163" y="42"/>
                </a:lnTo>
                <a:lnTo>
                  <a:pt x="165" y="42"/>
                </a:lnTo>
                <a:lnTo>
                  <a:pt x="165" y="44"/>
                </a:lnTo>
                <a:lnTo>
                  <a:pt x="167" y="44"/>
                </a:lnTo>
                <a:lnTo>
                  <a:pt x="169" y="44"/>
                </a:lnTo>
                <a:lnTo>
                  <a:pt x="169" y="46"/>
                </a:lnTo>
                <a:lnTo>
                  <a:pt x="171" y="46"/>
                </a:lnTo>
                <a:lnTo>
                  <a:pt x="172" y="46"/>
                </a:lnTo>
                <a:lnTo>
                  <a:pt x="172" y="48"/>
                </a:lnTo>
                <a:lnTo>
                  <a:pt x="174" y="48"/>
                </a:lnTo>
                <a:lnTo>
                  <a:pt x="176" y="48"/>
                </a:lnTo>
                <a:lnTo>
                  <a:pt x="176" y="50"/>
                </a:lnTo>
                <a:lnTo>
                  <a:pt x="178" y="50"/>
                </a:lnTo>
                <a:lnTo>
                  <a:pt x="180" y="50"/>
                </a:lnTo>
                <a:lnTo>
                  <a:pt x="180" y="52"/>
                </a:lnTo>
                <a:lnTo>
                  <a:pt x="182" y="52"/>
                </a:lnTo>
                <a:lnTo>
                  <a:pt x="184" y="54"/>
                </a:lnTo>
                <a:lnTo>
                  <a:pt x="186" y="54"/>
                </a:lnTo>
                <a:lnTo>
                  <a:pt x="186" y="56"/>
                </a:lnTo>
                <a:lnTo>
                  <a:pt x="188" y="56"/>
                </a:lnTo>
                <a:lnTo>
                  <a:pt x="190" y="56"/>
                </a:lnTo>
                <a:lnTo>
                  <a:pt x="190" y="58"/>
                </a:lnTo>
                <a:lnTo>
                  <a:pt x="192" y="58"/>
                </a:lnTo>
                <a:lnTo>
                  <a:pt x="194" y="58"/>
                </a:lnTo>
                <a:lnTo>
                  <a:pt x="194" y="59"/>
                </a:lnTo>
                <a:lnTo>
                  <a:pt x="195" y="59"/>
                </a:lnTo>
                <a:lnTo>
                  <a:pt x="195" y="61"/>
                </a:lnTo>
                <a:lnTo>
                  <a:pt x="197" y="61"/>
                </a:lnTo>
                <a:lnTo>
                  <a:pt x="199" y="61"/>
                </a:lnTo>
                <a:lnTo>
                  <a:pt x="199" y="63"/>
                </a:lnTo>
                <a:lnTo>
                  <a:pt x="201" y="63"/>
                </a:lnTo>
                <a:lnTo>
                  <a:pt x="201" y="65"/>
                </a:lnTo>
                <a:lnTo>
                  <a:pt x="203" y="65"/>
                </a:lnTo>
                <a:lnTo>
                  <a:pt x="203" y="67"/>
                </a:lnTo>
                <a:lnTo>
                  <a:pt x="205" y="67"/>
                </a:lnTo>
                <a:lnTo>
                  <a:pt x="207" y="67"/>
                </a:lnTo>
                <a:lnTo>
                  <a:pt x="207" y="69"/>
                </a:lnTo>
                <a:lnTo>
                  <a:pt x="209" y="69"/>
                </a:lnTo>
                <a:lnTo>
                  <a:pt x="209" y="71"/>
                </a:lnTo>
                <a:lnTo>
                  <a:pt x="211" y="71"/>
                </a:lnTo>
                <a:lnTo>
                  <a:pt x="211" y="73"/>
                </a:lnTo>
                <a:lnTo>
                  <a:pt x="213" y="73"/>
                </a:lnTo>
                <a:lnTo>
                  <a:pt x="213" y="75"/>
                </a:lnTo>
                <a:lnTo>
                  <a:pt x="215" y="75"/>
                </a:lnTo>
                <a:lnTo>
                  <a:pt x="215" y="77"/>
                </a:lnTo>
                <a:lnTo>
                  <a:pt x="217" y="77"/>
                </a:lnTo>
                <a:lnTo>
                  <a:pt x="218" y="77"/>
                </a:lnTo>
                <a:lnTo>
                  <a:pt x="218" y="79"/>
                </a:lnTo>
                <a:lnTo>
                  <a:pt x="220" y="79"/>
                </a:lnTo>
                <a:lnTo>
                  <a:pt x="220" y="81"/>
                </a:lnTo>
                <a:lnTo>
                  <a:pt x="222" y="81"/>
                </a:lnTo>
                <a:lnTo>
                  <a:pt x="222" y="82"/>
                </a:lnTo>
                <a:lnTo>
                  <a:pt x="224" y="82"/>
                </a:lnTo>
                <a:lnTo>
                  <a:pt x="224" y="84"/>
                </a:lnTo>
                <a:lnTo>
                  <a:pt x="226" y="84"/>
                </a:lnTo>
                <a:lnTo>
                  <a:pt x="226" y="86"/>
                </a:lnTo>
                <a:lnTo>
                  <a:pt x="228" y="86"/>
                </a:lnTo>
                <a:lnTo>
                  <a:pt x="228" y="88"/>
                </a:lnTo>
                <a:lnTo>
                  <a:pt x="230" y="88"/>
                </a:lnTo>
                <a:lnTo>
                  <a:pt x="230" y="90"/>
                </a:lnTo>
                <a:lnTo>
                  <a:pt x="232" y="90"/>
                </a:lnTo>
                <a:lnTo>
                  <a:pt x="232" y="92"/>
                </a:lnTo>
                <a:lnTo>
                  <a:pt x="234" y="92"/>
                </a:lnTo>
                <a:lnTo>
                  <a:pt x="234" y="94"/>
                </a:lnTo>
                <a:lnTo>
                  <a:pt x="236" y="94"/>
                </a:lnTo>
                <a:lnTo>
                  <a:pt x="236" y="96"/>
                </a:lnTo>
                <a:lnTo>
                  <a:pt x="238" y="96"/>
                </a:lnTo>
                <a:lnTo>
                  <a:pt x="238" y="98"/>
                </a:lnTo>
                <a:lnTo>
                  <a:pt x="240" y="98"/>
                </a:lnTo>
                <a:lnTo>
                  <a:pt x="240" y="100"/>
                </a:lnTo>
                <a:lnTo>
                  <a:pt x="242" y="100"/>
                </a:lnTo>
                <a:lnTo>
                  <a:pt x="242" y="102"/>
                </a:lnTo>
                <a:lnTo>
                  <a:pt x="243" y="102"/>
                </a:lnTo>
                <a:lnTo>
                  <a:pt x="243" y="104"/>
                </a:lnTo>
                <a:lnTo>
                  <a:pt x="245" y="104"/>
                </a:lnTo>
                <a:lnTo>
                  <a:pt x="245" y="106"/>
                </a:lnTo>
                <a:lnTo>
                  <a:pt x="247" y="106"/>
                </a:lnTo>
                <a:lnTo>
                  <a:pt x="249" y="106"/>
                </a:lnTo>
                <a:lnTo>
                  <a:pt x="249" y="107"/>
                </a:lnTo>
                <a:lnTo>
                  <a:pt x="251" y="107"/>
                </a:lnTo>
                <a:lnTo>
                  <a:pt x="251" y="109"/>
                </a:lnTo>
                <a:lnTo>
                  <a:pt x="253" y="109"/>
                </a:lnTo>
                <a:lnTo>
                  <a:pt x="253" y="111"/>
                </a:lnTo>
                <a:lnTo>
                  <a:pt x="255" y="111"/>
                </a:lnTo>
                <a:lnTo>
                  <a:pt x="257" y="111"/>
                </a:lnTo>
                <a:lnTo>
                  <a:pt x="257" y="113"/>
                </a:lnTo>
                <a:lnTo>
                  <a:pt x="259" y="113"/>
                </a:lnTo>
                <a:lnTo>
                  <a:pt x="259" y="115"/>
                </a:lnTo>
                <a:lnTo>
                  <a:pt x="261" y="115"/>
                </a:lnTo>
                <a:lnTo>
                  <a:pt x="261" y="117"/>
                </a:lnTo>
                <a:lnTo>
                  <a:pt x="263" y="117"/>
                </a:lnTo>
                <a:lnTo>
                  <a:pt x="263" y="119"/>
                </a:lnTo>
                <a:lnTo>
                  <a:pt x="265" y="119"/>
                </a:lnTo>
                <a:lnTo>
                  <a:pt x="266" y="119"/>
                </a:lnTo>
                <a:lnTo>
                  <a:pt x="266" y="121"/>
                </a:lnTo>
                <a:lnTo>
                  <a:pt x="268" y="121"/>
                </a:lnTo>
                <a:lnTo>
                  <a:pt x="268" y="123"/>
                </a:lnTo>
                <a:lnTo>
                  <a:pt x="270" y="123"/>
                </a:lnTo>
                <a:lnTo>
                  <a:pt x="270" y="125"/>
                </a:lnTo>
                <a:lnTo>
                  <a:pt x="272" y="125"/>
                </a:lnTo>
                <a:lnTo>
                  <a:pt x="274" y="125"/>
                </a:lnTo>
                <a:lnTo>
                  <a:pt x="274" y="127"/>
                </a:lnTo>
                <a:lnTo>
                  <a:pt x="276" y="127"/>
                </a:lnTo>
                <a:lnTo>
                  <a:pt x="276" y="129"/>
                </a:lnTo>
                <a:lnTo>
                  <a:pt x="278" y="129"/>
                </a:lnTo>
                <a:lnTo>
                  <a:pt x="280" y="129"/>
                </a:lnTo>
                <a:lnTo>
                  <a:pt x="280" y="130"/>
                </a:lnTo>
                <a:lnTo>
                  <a:pt x="282" y="130"/>
                </a:lnTo>
                <a:lnTo>
                  <a:pt x="284" y="130"/>
                </a:lnTo>
                <a:lnTo>
                  <a:pt x="284" y="132"/>
                </a:lnTo>
                <a:lnTo>
                  <a:pt x="286" y="132"/>
                </a:lnTo>
                <a:lnTo>
                  <a:pt x="288" y="134"/>
                </a:lnTo>
                <a:lnTo>
                  <a:pt x="289" y="134"/>
                </a:lnTo>
                <a:lnTo>
                  <a:pt x="289" y="136"/>
                </a:lnTo>
                <a:lnTo>
                  <a:pt x="291" y="136"/>
                </a:lnTo>
                <a:lnTo>
                  <a:pt x="293" y="136"/>
                </a:lnTo>
                <a:lnTo>
                  <a:pt x="293" y="138"/>
                </a:lnTo>
                <a:lnTo>
                  <a:pt x="295" y="138"/>
                </a:lnTo>
                <a:lnTo>
                  <a:pt x="297" y="138"/>
                </a:lnTo>
                <a:lnTo>
                  <a:pt x="299" y="138"/>
                </a:lnTo>
                <a:lnTo>
                  <a:pt x="299" y="140"/>
                </a:lnTo>
                <a:lnTo>
                  <a:pt x="301" y="140"/>
                </a:lnTo>
                <a:lnTo>
                  <a:pt x="303" y="140"/>
                </a:lnTo>
                <a:lnTo>
                  <a:pt x="303" y="142"/>
                </a:lnTo>
                <a:lnTo>
                  <a:pt x="305" y="142"/>
                </a:lnTo>
                <a:lnTo>
                  <a:pt x="307" y="142"/>
                </a:lnTo>
                <a:lnTo>
                  <a:pt x="307" y="144"/>
                </a:lnTo>
                <a:lnTo>
                  <a:pt x="309" y="144"/>
                </a:lnTo>
                <a:lnTo>
                  <a:pt x="309" y="146"/>
                </a:lnTo>
                <a:lnTo>
                  <a:pt x="311" y="146"/>
                </a:lnTo>
                <a:lnTo>
                  <a:pt x="311" y="148"/>
                </a:lnTo>
                <a:lnTo>
                  <a:pt x="311" y="150"/>
                </a:lnTo>
                <a:lnTo>
                  <a:pt x="311" y="152"/>
                </a:lnTo>
                <a:lnTo>
                  <a:pt x="311" y="154"/>
                </a:lnTo>
                <a:lnTo>
                  <a:pt x="311" y="155"/>
                </a:lnTo>
                <a:lnTo>
                  <a:pt x="311" y="157"/>
                </a:lnTo>
                <a:lnTo>
                  <a:pt x="313" y="157"/>
                </a:lnTo>
                <a:lnTo>
                  <a:pt x="311" y="157"/>
                </a:lnTo>
                <a:lnTo>
                  <a:pt x="311" y="159"/>
                </a:lnTo>
                <a:lnTo>
                  <a:pt x="313" y="159"/>
                </a:lnTo>
                <a:lnTo>
                  <a:pt x="313" y="161"/>
                </a:lnTo>
                <a:lnTo>
                  <a:pt x="314" y="161"/>
                </a:lnTo>
                <a:lnTo>
                  <a:pt x="314" y="163"/>
                </a:lnTo>
                <a:lnTo>
                  <a:pt x="316" y="163"/>
                </a:lnTo>
                <a:lnTo>
                  <a:pt x="316" y="165"/>
                </a:lnTo>
                <a:lnTo>
                  <a:pt x="318" y="165"/>
                </a:lnTo>
                <a:lnTo>
                  <a:pt x="318" y="167"/>
                </a:lnTo>
                <a:lnTo>
                  <a:pt x="320" y="167"/>
                </a:lnTo>
                <a:lnTo>
                  <a:pt x="322" y="167"/>
                </a:lnTo>
                <a:lnTo>
                  <a:pt x="322" y="169"/>
                </a:lnTo>
                <a:lnTo>
                  <a:pt x="324" y="169"/>
                </a:lnTo>
                <a:lnTo>
                  <a:pt x="324" y="171"/>
                </a:lnTo>
                <a:lnTo>
                  <a:pt x="326" y="171"/>
                </a:lnTo>
                <a:lnTo>
                  <a:pt x="326" y="173"/>
                </a:lnTo>
                <a:lnTo>
                  <a:pt x="328" y="173"/>
                </a:lnTo>
                <a:lnTo>
                  <a:pt x="328" y="175"/>
                </a:lnTo>
                <a:lnTo>
                  <a:pt x="330" y="175"/>
                </a:lnTo>
                <a:lnTo>
                  <a:pt x="330" y="177"/>
                </a:lnTo>
                <a:lnTo>
                  <a:pt x="332" y="177"/>
                </a:lnTo>
                <a:lnTo>
                  <a:pt x="332" y="178"/>
                </a:lnTo>
                <a:lnTo>
                  <a:pt x="334" y="178"/>
                </a:lnTo>
                <a:lnTo>
                  <a:pt x="334" y="180"/>
                </a:lnTo>
                <a:lnTo>
                  <a:pt x="336" y="180"/>
                </a:lnTo>
                <a:lnTo>
                  <a:pt x="336" y="182"/>
                </a:lnTo>
                <a:lnTo>
                  <a:pt x="337" y="182"/>
                </a:lnTo>
                <a:lnTo>
                  <a:pt x="337" y="184"/>
                </a:lnTo>
                <a:lnTo>
                  <a:pt x="337" y="186"/>
                </a:lnTo>
                <a:lnTo>
                  <a:pt x="339" y="186"/>
                </a:lnTo>
                <a:lnTo>
                  <a:pt x="339" y="188"/>
                </a:lnTo>
                <a:lnTo>
                  <a:pt x="341" y="188"/>
                </a:lnTo>
                <a:lnTo>
                  <a:pt x="341" y="190"/>
                </a:lnTo>
                <a:lnTo>
                  <a:pt x="343" y="190"/>
                </a:lnTo>
                <a:lnTo>
                  <a:pt x="343" y="192"/>
                </a:lnTo>
                <a:lnTo>
                  <a:pt x="343" y="194"/>
                </a:lnTo>
                <a:lnTo>
                  <a:pt x="345" y="194"/>
                </a:lnTo>
                <a:lnTo>
                  <a:pt x="345" y="196"/>
                </a:lnTo>
                <a:lnTo>
                  <a:pt x="347" y="196"/>
                </a:lnTo>
                <a:lnTo>
                  <a:pt x="347" y="198"/>
                </a:lnTo>
                <a:lnTo>
                  <a:pt x="349" y="198"/>
                </a:lnTo>
                <a:lnTo>
                  <a:pt x="349" y="200"/>
                </a:lnTo>
                <a:lnTo>
                  <a:pt x="351" y="200"/>
                </a:lnTo>
                <a:lnTo>
                  <a:pt x="351" y="202"/>
                </a:lnTo>
                <a:lnTo>
                  <a:pt x="353" y="202"/>
                </a:lnTo>
                <a:lnTo>
                  <a:pt x="353" y="203"/>
                </a:lnTo>
                <a:lnTo>
                  <a:pt x="353" y="205"/>
                </a:lnTo>
                <a:lnTo>
                  <a:pt x="355" y="205"/>
                </a:lnTo>
                <a:lnTo>
                  <a:pt x="355" y="207"/>
                </a:lnTo>
                <a:lnTo>
                  <a:pt x="357" y="207"/>
                </a:lnTo>
                <a:lnTo>
                  <a:pt x="357" y="209"/>
                </a:lnTo>
                <a:lnTo>
                  <a:pt x="359" y="209"/>
                </a:lnTo>
                <a:lnTo>
                  <a:pt x="359" y="211"/>
                </a:lnTo>
                <a:lnTo>
                  <a:pt x="360" y="211"/>
                </a:lnTo>
                <a:lnTo>
                  <a:pt x="360" y="213"/>
                </a:lnTo>
                <a:lnTo>
                  <a:pt x="362" y="213"/>
                </a:lnTo>
                <a:lnTo>
                  <a:pt x="362" y="215"/>
                </a:lnTo>
                <a:lnTo>
                  <a:pt x="364" y="215"/>
                </a:lnTo>
                <a:lnTo>
                  <a:pt x="364" y="217"/>
                </a:lnTo>
                <a:lnTo>
                  <a:pt x="366" y="217"/>
                </a:lnTo>
                <a:lnTo>
                  <a:pt x="366" y="219"/>
                </a:lnTo>
                <a:lnTo>
                  <a:pt x="368" y="219"/>
                </a:lnTo>
                <a:lnTo>
                  <a:pt x="368" y="221"/>
                </a:lnTo>
                <a:lnTo>
                  <a:pt x="370" y="221"/>
                </a:lnTo>
                <a:lnTo>
                  <a:pt x="370" y="223"/>
                </a:lnTo>
                <a:lnTo>
                  <a:pt x="370" y="225"/>
                </a:lnTo>
                <a:lnTo>
                  <a:pt x="370" y="226"/>
                </a:lnTo>
                <a:lnTo>
                  <a:pt x="370" y="228"/>
                </a:lnTo>
                <a:lnTo>
                  <a:pt x="370" y="230"/>
                </a:lnTo>
                <a:lnTo>
                  <a:pt x="370" y="232"/>
                </a:lnTo>
                <a:lnTo>
                  <a:pt x="370" y="234"/>
                </a:lnTo>
                <a:lnTo>
                  <a:pt x="370" y="236"/>
                </a:lnTo>
                <a:lnTo>
                  <a:pt x="370" y="238"/>
                </a:lnTo>
                <a:lnTo>
                  <a:pt x="368" y="238"/>
                </a:lnTo>
                <a:lnTo>
                  <a:pt x="368" y="240"/>
                </a:lnTo>
                <a:lnTo>
                  <a:pt x="368" y="242"/>
                </a:lnTo>
                <a:lnTo>
                  <a:pt x="368" y="244"/>
                </a:lnTo>
                <a:lnTo>
                  <a:pt x="368" y="246"/>
                </a:lnTo>
                <a:lnTo>
                  <a:pt x="368" y="248"/>
                </a:lnTo>
                <a:lnTo>
                  <a:pt x="368" y="250"/>
                </a:lnTo>
                <a:lnTo>
                  <a:pt x="368" y="251"/>
                </a:lnTo>
                <a:lnTo>
                  <a:pt x="368" y="253"/>
                </a:lnTo>
                <a:lnTo>
                  <a:pt x="368" y="255"/>
                </a:lnTo>
                <a:lnTo>
                  <a:pt x="368" y="257"/>
                </a:lnTo>
                <a:lnTo>
                  <a:pt x="366" y="259"/>
                </a:lnTo>
                <a:lnTo>
                  <a:pt x="366" y="261"/>
                </a:lnTo>
                <a:lnTo>
                  <a:pt x="366" y="263"/>
                </a:lnTo>
                <a:lnTo>
                  <a:pt x="366" y="265"/>
                </a:lnTo>
                <a:lnTo>
                  <a:pt x="366" y="267"/>
                </a:lnTo>
                <a:lnTo>
                  <a:pt x="366" y="269"/>
                </a:lnTo>
                <a:lnTo>
                  <a:pt x="366" y="271"/>
                </a:lnTo>
                <a:lnTo>
                  <a:pt x="366" y="273"/>
                </a:lnTo>
                <a:lnTo>
                  <a:pt x="366" y="274"/>
                </a:lnTo>
                <a:lnTo>
                  <a:pt x="368" y="274"/>
                </a:lnTo>
                <a:lnTo>
                  <a:pt x="368" y="276"/>
                </a:lnTo>
                <a:lnTo>
                  <a:pt x="368" y="278"/>
                </a:lnTo>
                <a:lnTo>
                  <a:pt x="368" y="280"/>
                </a:lnTo>
                <a:lnTo>
                  <a:pt x="368" y="282"/>
                </a:lnTo>
                <a:lnTo>
                  <a:pt x="368" y="284"/>
                </a:lnTo>
                <a:lnTo>
                  <a:pt x="368" y="286"/>
                </a:lnTo>
                <a:lnTo>
                  <a:pt x="368" y="288"/>
                </a:lnTo>
                <a:lnTo>
                  <a:pt x="368" y="290"/>
                </a:lnTo>
                <a:lnTo>
                  <a:pt x="370" y="290"/>
                </a:lnTo>
                <a:lnTo>
                  <a:pt x="370" y="292"/>
                </a:lnTo>
                <a:lnTo>
                  <a:pt x="370" y="294"/>
                </a:lnTo>
                <a:lnTo>
                  <a:pt x="370" y="296"/>
                </a:lnTo>
                <a:lnTo>
                  <a:pt x="370" y="297"/>
                </a:lnTo>
                <a:lnTo>
                  <a:pt x="370" y="299"/>
                </a:lnTo>
                <a:lnTo>
                  <a:pt x="370" y="301"/>
                </a:lnTo>
                <a:lnTo>
                  <a:pt x="370" y="303"/>
                </a:lnTo>
                <a:lnTo>
                  <a:pt x="372" y="303"/>
                </a:lnTo>
                <a:lnTo>
                  <a:pt x="372" y="305"/>
                </a:lnTo>
                <a:lnTo>
                  <a:pt x="372" y="307"/>
                </a:lnTo>
                <a:lnTo>
                  <a:pt x="372" y="309"/>
                </a:lnTo>
                <a:lnTo>
                  <a:pt x="372" y="311"/>
                </a:lnTo>
                <a:lnTo>
                  <a:pt x="372" y="313"/>
                </a:lnTo>
                <a:lnTo>
                  <a:pt x="372" y="315"/>
                </a:lnTo>
                <a:lnTo>
                  <a:pt x="372" y="317"/>
                </a:lnTo>
                <a:lnTo>
                  <a:pt x="370" y="317"/>
                </a:lnTo>
                <a:lnTo>
                  <a:pt x="370" y="319"/>
                </a:lnTo>
                <a:lnTo>
                  <a:pt x="370" y="321"/>
                </a:lnTo>
                <a:lnTo>
                  <a:pt x="370" y="322"/>
                </a:lnTo>
                <a:lnTo>
                  <a:pt x="370" y="324"/>
                </a:lnTo>
                <a:lnTo>
                  <a:pt x="370" y="326"/>
                </a:lnTo>
                <a:lnTo>
                  <a:pt x="370" y="328"/>
                </a:lnTo>
                <a:lnTo>
                  <a:pt x="372" y="328"/>
                </a:lnTo>
                <a:lnTo>
                  <a:pt x="372" y="330"/>
                </a:lnTo>
                <a:lnTo>
                  <a:pt x="372" y="332"/>
                </a:lnTo>
                <a:lnTo>
                  <a:pt x="372" y="334"/>
                </a:lnTo>
                <a:lnTo>
                  <a:pt x="372" y="336"/>
                </a:lnTo>
                <a:lnTo>
                  <a:pt x="372" y="338"/>
                </a:lnTo>
                <a:lnTo>
                  <a:pt x="372" y="340"/>
                </a:lnTo>
                <a:lnTo>
                  <a:pt x="372" y="342"/>
                </a:lnTo>
                <a:lnTo>
                  <a:pt x="374" y="342"/>
                </a:lnTo>
                <a:lnTo>
                  <a:pt x="374" y="344"/>
                </a:lnTo>
                <a:lnTo>
                  <a:pt x="374" y="345"/>
                </a:lnTo>
                <a:lnTo>
                  <a:pt x="374" y="347"/>
                </a:lnTo>
                <a:lnTo>
                  <a:pt x="374" y="349"/>
                </a:lnTo>
                <a:lnTo>
                  <a:pt x="374" y="351"/>
                </a:lnTo>
                <a:lnTo>
                  <a:pt x="374" y="353"/>
                </a:lnTo>
                <a:lnTo>
                  <a:pt x="374" y="355"/>
                </a:lnTo>
                <a:lnTo>
                  <a:pt x="374" y="357"/>
                </a:lnTo>
                <a:lnTo>
                  <a:pt x="374" y="359"/>
                </a:lnTo>
                <a:lnTo>
                  <a:pt x="374" y="361"/>
                </a:lnTo>
                <a:lnTo>
                  <a:pt x="374" y="363"/>
                </a:lnTo>
                <a:lnTo>
                  <a:pt x="376" y="363"/>
                </a:lnTo>
                <a:lnTo>
                  <a:pt x="376" y="365"/>
                </a:lnTo>
                <a:lnTo>
                  <a:pt x="376" y="367"/>
                </a:lnTo>
                <a:lnTo>
                  <a:pt x="376" y="369"/>
                </a:lnTo>
                <a:lnTo>
                  <a:pt x="376" y="370"/>
                </a:lnTo>
                <a:lnTo>
                  <a:pt x="376" y="372"/>
                </a:lnTo>
                <a:lnTo>
                  <a:pt x="376" y="374"/>
                </a:lnTo>
                <a:lnTo>
                  <a:pt x="376" y="376"/>
                </a:lnTo>
                <a:lnTo>
                  <a:pt x="378" y="376"/>
                </a:lnTo>
                <a:lnTo>
                  <a:pt x="376" y="376"/>
                </a:lnTo>
                <a:lnTo>
                  <a:pt x="378" y="376"/>
                </a:lnTo>
                <a:lnTo>
                  <a:pt x="378" y="378"/>
                </a:lnTo>
                <a:lnTo>
                  <a:pt x="378" y="380"/>
                </a:lnTo>
                <a:lnTo>
                  <a:pt x="378" y="382"/>
                </a:lnTo>
                <a:lnTo>
                  <a:pt x="378" y="384"/>
                </a:lnTo>
                <a:lnTo>
                  <a:pt x="378" y="386"/>
                </a:lnTo>
                <a:lnTo>
                  <a:pt x="378" y="388"/>
                </a:lnTo>
                <a:lnTo>
                  <a:pt x="378" y="390"/>
                </a:lnTo>
                <a:lnTo>
                  <a:pt x="378" y="392"/>
                </a:lnTo>
                <a:lnTo>
                  <a:pt x="378" y="393"/>
                </a:lnTo>
                <a:lnTo>
                  <a:pt x="378" y="395"/>
                </a:lnTo>
                <a:lnTo>
                  <a:pt x="378" y="397"/>
                </a:lnTo>
                <a:lnTo>
                  <a:pt x="378" y="399"/>
                </a:lnTo>
                <a:lnTo>
                  <a:pt x="380" y="399"/>
                </a:lnTo>
                <a:lnTo>
                  <a:pt x="380" y="401"/>
                </a:lnTo>
                <a:lnTo>
                  <a:pt x="380" y="403"/>
                </a:lnTo>
                <a:lnTo>
                  <a:pt x="380" y="405"/>
                </a:lnTo>
                <a:lnTo>
                  <a:pt x="380" y="407"/>
                </a:lnTo>
                <a:lnTo>
                  <a:pt x="380" y="409"/>
                </a:lnTo>
                <a:lnTo>
                  <a:pt x="380" y="411"/>
                </a:lnTo>
                <a:lnTo>
                  <a:pt x="380" y="413"/>
                </a:lnTo>
                <a:lnTo>
                  <a:pt x="382" y="413"/>
                </a:lnTo>
                <a:lnTo>
                  <a:pt x="382" y="415"/>
                </a:lnTo>
                <a:lnTo>
                  <a:pt x="382" y="417"/>
                </a:lnTo>
                <a:lnTo>
                  <a:pt x="382" y="418"/>
                </a:lnTo>
                <a:lnTo>
                  <a:pt x="382" y="420"/>
                </a:lnTo>
                <a:lnTo>
                  <a:pt x="382" y="422"/>
                </a:lnTo>
                <a:lnTo>
                  <a:pt x="384" y="422"/>
                </a:lnTo>
                <a:lnTo>
                  <a:pt x="384" y="424"/>
                </a:lnTo>
                <a:lnTo>
                  <a:pt x="384" y="426"/>
                </a:lnTo>
                <a:lnTo>
                  <a:pt x="384" y="428"/>
                </a:lnTo>
                <a:lnTo>
                  <a:pt x="385" y="430"/>
                </a:lnTo>
                <a:lnTo>
                  <a:pt x="385" y="432"/>
                </a:lnTo>
                <a:lnTo>
                  <a:pt x="385" y="434"/>
                </a:lnTo>
                <a:lnTo>
                  <a:pt x="387" y="434"/>
                </a:lnTo>
                <a:lnTo>
                  <a:pt x="387" y="436"/>
                </a:lnTo>
                <a:lnTo>
                  <a:pt x="387" y="438"/>
                </a:lnTo>
                <a:lnTo>
                  <a:pt x="387" y="440"/>
                </a:lnTo>
                <a:lnTo>
                  <a:pt x="389" y="440"/>
                </a:lnTo>
                <a:lnTo>
                  <a:pt x="389" y="441"/>
                </a:lnTo>
                <a:lnTo>
                  <a:pt x="389" y="443"/>
                </a:lnTo>
                <a:lnTo>
                  <a:pt x="391" y="443"/>
                </a:lnTo>
                <a:lnTo>
                  <a:pt x="391" y="445"/>
                </a:lnTo>
                <a:lnTo>
                  <a:pt x="391" y="447"/>
                </a:lnTo>
                <a:lnTo>
                  <a:pt x="393" y="447"/>
                </a:lnTo>
                <a:lnTo>
                  <a:pt x="393" y="449"/>
                </a:lnTo>
                <a:lnTo>
                  <a:pt x="395" y="451"/>
                </a:lnTo>
                <a:lnTo>
                  <a:pt x="395" y="453"/>
                </a:lnTo>
                <a:lnTo>
                  <a:pt x="397" y="453"/>
                </a:lnTo>
                <a:lnTo>
                  <a:pt x="397" y="455"/>
                </a:lnTo>
                <a:lnTo>
                  <a:pt x="397" y="457"/>
                </a:lnTo>
                <a:lnTo>
                  <a:pt x="397" y="459"/>
                </a:lnTo>
                <a:lnTo>
                  <a:pt x="397" y="461"/>
                </a:lnTo>
                <a:lnTo>
                  <a:pt x="395" y="461"/>
                </a:lnTo>
                <a:lnTo>
                  <a:pt x="395" y="463"/>
                </a:lnTo>
                <a:lnTo>
                  <a:pt x="393" y="463"/>
                </a:lnTo>
                <a:lnTo>
                  <a:pt x="393" y="465"/>
                </a:lnTo>
                <a:lnTo>
                  <a:pt x="391" y="466"/>
                </a:lnTo>
                <a:lnTo>
                  <a:pt x="391" y="468"/>
                </a:lnTo>
                <a:lnTo>
                  <a:pt x="389" y="468"/>
                </a:lnTo>
                <a:lnTo>
                  <a:pt x="389" y="470"/>
                </a:lnTo>
                <a:lnTo>
                  <a:pt x="389" y="472"/>
                </a:lnTo>
                <a:lnTo>
                  <a:pt x="389" y="474"/>
                </a:lnTo>
                <a:lnTo>
                  <a:pt x="389" y="476"/>
                </a:lnTo>
                <a:lnTo>
                  <a:pt x="387" y="476"/>
                </a:lnTo>
                <a:lnTo>
                  <a:pt x="387" y="478"/>
                </a:lnTo>
                <a:lnTo>
                  <a:pt x="387" y="480"/>
                </a:lnTo>
                <a:lnTo>
                  <a:pt x="389" y="480"/>
                </a:lnTo>
                <a:lnTo>
                  <a:pt x="389" y="482"/>
                </a:lnTo>
                <a:lnTo>
                  <a:pt x="389" y="484"/>
                </a:lnTo>
                <a:lnTo>
                  <a:pt x="391" y="484"/>
                </a:lnTo>
                <a:lnTo>
                  <a:pt x="391" y="486"/>
                </a:lnTo>
                <a:lnTo>
                  <a:pt x="391" y="488"/>
                </a:lnTo>
                <a:lnTo>
                  <a:pt x="393" y="488"/>
                </a:lnTo>
                <a:lnTo>
                  <a:pt x="393" y="489"/>
                </a:lnTo>
                <a:lnTo>
                  <a:pt x="395" y="489"/>
                </a:lnTo>
                <a:lnTo>
                  <a:pt x="395" y="491"/>
                </a:lnTo>
                <a:lnTo>
                  <a:pt x="395" y="493"/>
                </a:lnTo>
                <a:lnTo>
                  <a:pt x="395" y="495"/>
                </a:lnTo>
                <a:lnTo>
                  <a:pt x="395" y="497"/>
                </a:lnTo>
                <a:lnTo>
                  <a:pt x="397" y="497"/>
                </a:lnTo>
                <a:lnTo>
                  <a:pt x="397" y="499"/>
                </a:lnTo>
                <a:lnTo>
                  <a:pt x="397" y="501"/>
                </a:lnTo>
                <a:lnTo>
                  <a:pt x="397" y="503"/>
                </a:lnTo>
                <a:lnTo>
                  <a:pt x="397" y="505"/>
                </a:lnTo>
                <a:lnTo>
                  <a:pt x="397" y="507"/>
                </a:lnTo>
                <a:lnTo>
                  <a:pt x="399" y="509"/>
                </a:lnTo>
                <a:lnTo>
                  <a:pt x="399" y="511"/>
                </a:lnTo>
                <a:lnTo>
                  <a:pt x="399" y="513"/>
                </a:lnTo>
                <a:lnTo>
                  <a:pt x="399" y="514"/>
                </a:lnTo>
                <a:lnTo>
                  <a:pt x="399" y="516"/>
                </a:lnTo>
                <a:lnTo>
                  <a:pt x="399" y="518"/>
                </a:lnTo>
                <a:lnTo>
                  <a:pt x="399" y="520"/>
                </a:lnTo>
                <a:lnTo>
                  <a:pt x="401" y="520"/>
                </a:lnTo>
                <a:lnTo>
                  <a:pt x="401" y="522"/>
                </a:lnTo>
                <a:lnTo>
                  <a:pt x="399" y="522"/>
                </a:lnTo>
                <a:lnTo>
                  <a:pt x="399" y="524"/>
                </a:lnTo>
                <a:lnTo>
                  <a:pt x="399" y="526"/>
                </a:lnTo>
                <a:lnTo>
                  <a:pt x="399" y="528"/>
                </a:lnTo>
                <a:lnTo>
                  <a:pt x="399" y="530"/>
                </a:lnTo>
                <a:lnTo>
                  <a:pt x="397" y="530"/>
                </a:lnTo>
                <a:lnTo>
                  <a:pt x="397" y="532"/>
                </a:lnTo>
                <a:lnTo>
                  <a:pt x="399" y="532"/>
                </a:lnTo>
                <a:lnTo>
                  <a:pt x="397" y="532"/>
                </a:lnTo>
                <a:lnTo>
                  <a:pt x="399" y="532"/>
                </a:lnTo>
                <a:lnTo>
                  <a:pt x="399" y="534"/>
                </a:lnTo>
                <a:lnTo>
                  <a:pt x="399" y="536"/>
                </a:lnTo>
                <a:lnTo>
                  <a:pt x="399" y="537"/>
                </a:lnTo>
                <a:lnTo>
                  <a:pt x="399" y="539"/>
                </a:lnTo>
                <a:lnTo>
                  <a:pt x="399" y="541"/>
                </a:lnTo>
                <a:lnTo>
                  <a:pt x="401" y="541"/>
                </a:lnTo>
                <a:lnTo>
                  <a:pt x="403" y="541"/>
                </a:lnTo>
                <a:lnTo>
                  <a:pt x="407" y="543"/>
                </a:lnTo>
                <a:lnTo>
                  <a:pt x="418" y="549"/>
                </a:lnTo>
                <a:lnTo>
                  <a:pt x="426" y="555"/>
                </a:lnTo>
                <a:lnTo>
                  <a:pt x="424" y="562"/>
                </a:lnTo>
                <a:lnTo>
                  <a:pt x="414" y="568"/>
                </a:lnTo>
                <a:lnTo>
                  <a:pt x="401" y="572"/>
                </a:lnTo>
                <a:lnTo>
                  <a:pt x="393" y="572"/>
                </a:lnTo>
                <a:lnTo>
                  <a:pt x="382" y="572"/>
                </a:lnTo>
                <a:lnTo>
                  <a:pt x="380" y="574"/>
                </a:lnTo>
                <a:lnTo>
                  <a:pt x="382" y="580"/>
                </a:lnTo>
                <a:lnTo>
                  <a:pt x="389" y="584"/>
                </a:lnTo>
                <a:lnTo>
                  <a:pt x="399" y="585"/>
                </a:lnTo>
                <a:lnTo>
                  <a:pt x="408" y="587"/>
                </a:lnTo>
                <a:lnTo>
                  <a:pt x="410" y="591"/>
                </a:lnTo>
                <a:lnTo>
                  <a:pt x="405" y="603"/>
                </a:lnTo>
                <a:lnTo>
                  <a:pt x="399" y="610"/>
                </a:lnTo>
                <a:lnTo>
                  <a:pt x="395" y="620"/>
                </a:lnTo>
                <a:lnTo>
                  <a:pt x="393" y="622"/>
                </a:lnTo>
                <a:lnTo>
                  <a:pt x="401" y="628"/>
                </a:lnTo>
                <a:lnTo>
                  <a:pt x="403" y="630"/>
                </a:lnTo>
                <a:lnTo>
                  <a:pt x="403" y="628"/>
                </a:lnTo>
                <a:lnTo>
                  <a:pt x="405" y="628"/>
                </a:lnTo>
                <a:lnTo>
                  <a:pt x="405" y="630"/>
                </a:lnTo>
                <a:lnTo>
                  <a:pt x="405" y="632"/>
                </a:lnTo>
                <a:lnTo>
                  <a:pt x="403" y="633"/>
                </a:lnTo>
                <a:lnTo>
                  <a:pt x="401" y="633"/>
                </a:lnTo>
                <a:lnTo>
                  <a:pt x="399" y="633"/>
                </a:lnTo>
                <a:lnTo>
                  <a:pt x="399" y="632"/>
                </a:lnTo>
                <a:lnTo>
                  <a:pt x="397" y="632"/>
                </a:lnTo>
                <a:lnTo>
                  <a:pt x="395" y="632"/>
                </a:lnTo>
                <a:lnTo>
                  <a:pt x="393" y="632"/>
                </a:lnTo>
                <a:lnTo>
                  <a:pt x="391" y="632"/>
                </a:lnTo>
                <a:lnTo>
                  <a:pt x="389" y="632"/>
                </a:lnTo>
                <a:lnTo>
                  <a:pt x="389" y="630"/>
                </a:lnTo>
                <a:lnTo>
                  <a:pt x="387" y="630"/>
                </a:lnTo>
                <a:lnTo>
                  <a:pt x="385" y="630"/>
                </a:lnTo>
                <a:lnTo>
                  <a:pt x="384" y="630"/>
                </a:lnTo>
                <a:lnTo>
                  <a:pt x="382" y="630"/>
                </a:lnTo>
                <a:lnTo>
                  <a:pt x="378" y="630"/>
                </a:lnTo>
                <a:lnTo>
                  <a:pt x="370" y="635"/>
                </a:lnTo>
                <a:lnTo>
                  <a:pt x="364" y="643"/>
                </a:lnTo>
                <a:lnTo>
                  <a:pt x="357" y="649"/>
                </a:lnTo>
                <a:lnTo>
                  <a:pt x="355" y="653"/>
                </a:lnTo>
                <a:lnTo>
                  <a:pt x="347" y="655"/>
                </a:lnTo>
                <a:lnTo>
                  <a:pt x="339" y="649"/>
                </a:lnTo>
                <a:lnTo>
                  <a:pt x="337" y="641"/>
                </a:lnTo>
                <a:lnTo>
                  <a:pt x="337" y="637"/>
                </a:lnTo>
                <a:lnTo>
                  <a:pt x="334" y="635"/>
                </a:lnTo>
                <a:lnTo>
                  <a:pt x="322" y="630"/>
                </a:lnTo>
                <a:lnTo>
                  <a:pt x="320" y="628"/>
                </a:lnTo>
                <a:lnTo>
                  <a:pt x="318" y="628"/>
                </a:lnTo>
                <a:lnTo>
                  <a:pt x="318" y="630"/>
                </a:lnTo>
                <a:lnTo>
                  <a:pt x="316" y="630"/>
                </a:lnTo>
                <a:lnTo>
                  <a:pt x="316" y="632"/>
                </a:lnTo>
                <a:lnTo>
                  <a:pt x="314" y="632"/>
                </a:lnTo>
                <a:lnTo>
                  <a:pt x="314" y="633"/>
                </a:lnTo>
                <a:lnTo>
                  <a:pt x="314" y="635"/>
                </a:lnTo>
                <a:lnTo>
                  <a:pt x="313" y="637"/>
                </a:lnTo>
                <a:lnTo>
                  <a:pt x="314" y="637"/>
                </a:lnTo>
                <a:lnTo>
                  <a:pt x="314" y="639"/>
                </a:lnTo>
                <a:lnTo>
                  <a:pt x="314" y="641"/>
                </a:lnTo>
                <a:lnTo>
                  <a:pt x="314" y="643"/>
                </a:lnTo>
                <a:lnTo>
                  <a:pt x="314" y="645"/>
                </a:lnTo>
                <a:lnTo>
                  <a:pt x="314" y="647"/>
                </a:lnTo>
                <a:lnTo>
                  <a:pt x="313" y="647"/>
                </a:lnTo>
                <a:lnTo>
                  <a:pt x="313" y="649"/>
                </a:lnTo>
                <a:lnTo>
                  <a:pt x="313" y="651"/>
                </a:lnTo>
                <a:lnTo>
                  <a:pt x="311" y="651"/>
                </a:lnTo>
                <a:lnTo>
                  <a:pt x="311" y="653"/>
                </a:lnTo>
                <a:lnTo>
                  <a:pt x="311" y="655"/>
                </a:lnTo>
                <a:lnTo>
                  <a:pt x="309" y="655"/>
                </a:lnTo>
                <a:lnTo>
                  <a:pt x="309" y="656"/>
                </a:lnTo>
                <a:lnTo>
                  <a:pt x="309" y="658"/>
                </a:lnTo>
                <a:lnTo>
                  <a:pt x="309" y="660"/>
                </a:lnTo>
                <a:lnTo>
                  <a:pt x="309" y="662"/>
                </a:lnTo>
                <a:lnTo>
                  <a:pt x="309" y="664"/>
                </a:lnTo>
                <a:lnTo>
                  <a:pt x="311" y="664"/>
                </a:lnTo>
                <a:lnTo>
                  <a:pt x="311" y="666"/>
                </a:lnTo>
                <a:lnTo>
                  <a:pt x="311" y="668"/>
                </a:lnTo>
                <a:lnTo>
                  <a:pt x="311" y="670"/>
                </a:lnTo>
                <a:lnTo>
                  <a:pt x="311" y="672"/>
                </a:lnTo>
                <a:lnTo>
                  <a:pt x="311" y="674"/>
                </a:lnTo>
                <a:lnTo>
                  <a:pt x="311" y="676"/>
                </a:lnTo>
                <a:lnTo>
                  <a:pt x="311" y="678"/>
                </a:lnTo>
                <a:lnTo>
                  <a:pt x="311" y="680"/>
                </a:lnTo>
                <a:lnTo>
                  <a:pt x="311" y="681"/>
                </a:lnTo>
                <a:lnTo>
                  <a:pt x="311" y="683"/>
                </a:lnTo>
                <a:lnTo>
                  <a:pt x="313" y="683"/>
                </a:lnTo>
                <a:lnTo>
                  <a:pt x="313" y="685"/>
                </a:lnTo>
                <a:lnTo>
                  <a:pt x="313" y="687"/>
                </a:lnTo>
                <a:lnTo>
                  <a:pt x="313" y="689"/>
                </a:lnTo>
                <a:lnTo>
                  <a:pt x="313" y="691"/>
                </a:lnTo>
                <a:lnTo>
                  <a:pt x="313" y="693"/>
                </a:lnTo>
                <a:lnTo>
                  <a:pt x="313" y="695"/>
                </a:lnTo>
                <a:lnTo>
                  <a:pt x="313" y="697"/>
                </a:lnTo>
                <a:lnTo>
                  <a:pt x="313" y="699"/>
                </a:lnTo>
                <a:lnTo>
                  <a:pt x="313" y="701"/>
                </a:lnTo>
                <a:lnTo>
                  <a:pt x="313" y="703"/>
                </a:lnTo>
                <a:lnTo>
                  <a:pt x="313" y="704"/>
                </a:lnTo>
                <a:lnTo>
                  <a:pt x="313" y="706"/>
                </a:lnTo>
                <a:lnTo>
                  <a:pt x="313" y="708"/>
                </a:lnTo>
                <a:lnTo>
                  <a:pt x="313" y="710"/>
                </a:lnTo>
                <a:lnTo>
                  <a:pt x="313" y="712"/>
                </a:lnTo>
                <a:lnTo>
                  <a:pt x="313" y="714"/>
                </a:lnTo>
                <a:lnTo>
                  <a:pt x="313" y="716"/>
                </a:lnTo>
                <a:lnTo>
                  <a:pt x="311" y="716"/>
                </a:lnTo>
                <a:lnTo>
                  <a:pt x="311" y="718"/>
                </a:lnTo>
                <a:lnTo>
                  <a:pt x="311" y="720"/>
                </a:lnTo>
                <a:lnTo>
                  <a:pt x="311" y="722"/>
                </a:lnTo>
                <a:lnTo>
                  <a:pt x="311" y="724"/>
                </a:lnTo>
                <a:lnTo>
                  <a:pt x="309" y="724"/>
                </a:lnTo>
                <a:lnTo>
                  <a:pt x="309" y="726"/>
                </a:lnTo>
                <a:lnTo>
                  <a:pt x="309" y="728"/>
                </a:lnTo>
                <a:lnTo>
                  <a:pt x="309" y="729"/>
                </a:lnTo>
                <a:lnTo>
                  <a:pt x="309" y="731"/>
                </a:lnTo>
                <a:lnTo>
                  <a:pt x="309" y="733"/>
                </a:lnTo>
                <a:lnTo>
                  <a:pt x="309" y="735"/>
                </a:lnTo>
                <a:lnTo>
                  <a:pt x="307" y="735"/>
                </a:lnTo>
                <a:lnTo>
                  <a:pt x="307" y="737"/>
                </a:lnTo>
                <a:lnTo>
                  <a:pt x="307" y="739"/>
                </a:lnTo>
                <a:lnTo>
                  <a:pt x="307" y="741"/>
                </a:lnTo>
                <a:lnTo>
                  <a:pt x="307" y="743"/>
                </a:lnTo>
                <a:lnTo>
                  <a:pt x="307" y="745"/>
                </a:lnTo>
                <a:lnTo>
                  <a:pt x="307" y="747"/>
                </a:lnTo>
                <a:lnTo>
                  <a:pt x="307" y="749"/>
                </a:lnTo>
                <a:lnTo>
                  <a:pt x="305" y="749"/>
                </a:lnTo>
                <a:lnTo>
                  <a:pt x="305" y="751"/>
                </a:lnTo>
                <a:lnTo>
                  <a:pt x="305" y="752"/>
                </a:lnTo>
                <a:lnTo>
                  <a:pt x="305" y="754"/>
                </a:lnTo>
                <a:lnTo>
                  <a:pt x="305" y="756"/>
                </a:lnTo>
                <a:lnTo>
                  <a:pt x="305" y="758"/>
                </a:lnTo>
                <a:lnTo>
                  <a:pt x="305" y="760"/>
                </a:lnTo>
                <a:lnTo>
                  <a:pt x="305" y="762"/>
                </a:lnTo>
                <a:lnTo>
                  <a:pt x="305" y="764"/>
                </a:lnTo>
                <a:lnTo>
                  <a:pt x="305" y="766"/>
                </a:lnTo>
                <a:lnTo>
                  <a:pt x="305" y="768"/>
                </a:lnTo>
                <a:lnTo>
                  <a:pt x="305" y="770"/>
                </a:lnTo>
                <a:lnTo>
                  <a:pt x="305" y="772"/>
                </a:lnTo>
                <a:lnTo>
                  <a:pt x="305" y="774"/>
                </a:lnTo>
                <a:lnTo>
                  <a:pt x="305" y="776"/>
                </a:lnTo>
                <a:lnTo>
                  <a:pt x="305" y="777"/>
                </a:lnTo>
                <a:lnTo>
                  <a:pt x="305" y="779"/>
                </a:lnTo>
                <a:lnTo>
                  <a:pt x="307" y="779"/>
                </a:lnTo>
                <a:lnTo>
                  <a:pt x="307" y="781"/>
                </a:lnTo>
                <a:lnTo>
                  <a:pt x="307" y="783"/>
                </a:lnTo>
                <a:lnTo>
                  <a:pt x="307" y="785"/>
                </a:lnTo>
                <a:lnTo>
                  <a:pt x="307" y="787"/>
                </a:lnTo>
                <a:lnTo>
                  <a:pt x="309" y="787"/>
                </a:lnTo>
                <a:lnTo>
                  <a:pt x="309" y="789"/>
                </a:lnTo>
                <a:lnTo>
                  <a:pt x="309" y="791"/>
                </a:lnTo>
                <a:lnTo>
                  <a:pt x="309" y="793"/>
                </a:lnTo>
                <a:lnTo>
                  <a:pt x="311" y="793"/>
                </a:lnTo>
                <a:lnTo>
                  <a:pt x="311" y="795"/>
                </a:lnTo>
                <a:lnTo>
                  <a:pt x="311" y="797"/>
                </a:lnTo>
                <a:lnTo>
                  <a:pt x="313" y="797"/>
                </a:lnTo>
                <a:lnTo>
                  <a:pt x="313" y="799"/>
                </a:lnTo>
                <a:lnTo>
                  <a:pt x="313" y="800"/>
                </a:lnTo>
                <a:lnTo>
                  <a:pt x="314" y="800"/>
                </a:lnTo>
                <a:lnTo>
                  <a:pt x="314" y="802"/>
                </a:lnTo>
                <a:lnTo>
                  <a:pt x="316" y="802"/>
                </a:lnTo>
                <a:lnTo>
                  <a:pt x="316" y="804"/>
                </a:lnTo>
                <a:lnTo>
                  <a:pt x="318" y="804"/>
                </a:lnTo>
                <a:lnTo>
                  <a:pt x="318" y="806"/>
                </a:lnTo>
                <a:lnTo>
                  <a:pt x="318" y="808"/>
                </a:lnTo>
                <a:lnTo>
                  <a:pt x="318" y="810"/>
                </a:lnTo>
                <a:lnTo>
                  <a:pt x="316" y="810"/>
                </a:lnTo>
                <a:lnTo>
                  <a:pt x="316" y="812"/>
                </a:lnTo>
                <a:lnTo>
                  <a:pt x="314" y="814"/>
                </a:lnTo>
                <a:lnTo>
                  <a:pt x="314" y="816"/>
                </a:lnTo>
                <a:lnTo>
                  <a:pt x="314" y="818"/>
                </a:lnTo>
                <a:lnTo>
                  <a:pt x="313" y="818"/>
                </a:lnTo>
                <a:lnTo>
                  <a:pt x="313" y="820"/>
                </a:lnTo>
                <a:lnTo>
                  <a:pt x="313" y="822"/>
                </a:lnTo>
                <a:lnTo>
                  <a:pt x="313" y="824"/>
                </a:lnTo>
                <a:lnTo>
                  <a:pt x="311" y="824"/>
                </a:lnTo>
                <a:lnTo>
                  <a:pt x="311" y="825"/>
                </a:lnTo>
                <a:lnTo>
                  <a:pt x="311" y="827"/>
                </a:lnTo>
                <a:lnTo>
                  <a:pt x="311" y="829"/>
                </a:lnTo>
                <a:lnTo>
                  <a:pt x="311" y="831"/>
                </a:lnTo>
                <a:lnTo>
                  <a:pt x="311" y="833"/>
                </a:lnTo>
                <a:lnTo>
                  <a:pt x="311" y="835"/>
                </a:lnTo>
                <a:lnTo>
                  <a:pt x="313" y="835"/>
                </a:lnTo>
                <a:lnTo>
                  <a:pt x="313" y="837"/>
                </a:lnTo>
                <a:lnTo>
                  <a:pt x="314" y="837"/>
                </a:lnTo>
                <a:lnTo>
                  <a:pt x="314" y="839"/>
                </a:lnTo>
                <a:lnTo>
                  <a:pt x="316" y="839"/>
                </a:lnTo>
                <a:lnTo>
                  <a:pt x="318" y="839"/>
                </a:lnTo>
                <a:lnTo>
                  <a:pt x="318" y="841"/>
                </a:lnTo>
                <a:lnTo>
                  <a:pt x="320" y="841"/>
                </a:lnTo>
                <a:lnTo>
                  <a:pt x="322" y="841"/>
                </a:lnTo>
                <a:lnTo>
                  <a:pt x="322" y="843"/>
                </a:lnTo>
                <a:lnTo>
                  <a:pt x="324" y="843"/>
                </a:lnTo>
                <a:lnTo>
                  <a:pt x="326" y="843"/>
                </a:lnTo>
                <a:lnTo>
                  <a:pt x="328" y="845"/>
                </a:lnTo>
                <a:lnTo>
                  <a:pt x="330" y="845"/>
                </a:lnTo>
                <a:lnTo>
                  <a:pt x="332" y="845"/>
                </a:lnTo>
                <a:lnTo>
                  <a:pt x="332" y="847"/>
                </a:lnTo>
                <a:lnTo>
                  <a:pt x="334" y="847"/>
                </a:lnTo>
                <a:lnTo>
                  <a:pt x="334" y="848"/>
                </a:lnTo>
                <a:lnTo>
                  <a:pt x="334" y="850"/>
                </a:lnTo>
                <a:lnTo>
                  <a:pt x="334" y="852"/>
                </a:lnTo>
                <a:lnTo>
                  <a:pt x="334" y="854"/>
                </a:lnTo>
                <a:lnTo>
                  <a:pt x="328" y="856"/>
                </a:lnTo>
                <a:lnTo>
                  <a:pt x="318" y="858"/>
                </a:lnTo>
                <a:lnTo>
                  <a:pt x="307" y="858"/>
                </a:lnTo>
                <a:lnTo>
                  <a:pt x="305" y="860"/>
                </a:lnTo>
                <a:lnTo>
                  <a:pt x="307" y="862"/>
                </a:lnTo>
                <a:lnTo>
                  <a:pt x="309" y="862"/>
                </a:lnTo>
                <a:lnTo>
                  <a:pt x="313" y="860"/>
                </a:lnTo>
                <a:lnTo>
                  <a:pt x="316" y="862"/>
                </a:lnTo>
                <a:lnTo>
                  <a:pt x="316" y="864"/>
                </a:lnTo>
                <a:lnTo>
                  <a:pt x="320" y="864"/>
                </a:lnTo>
                <a:lnTo>
                  <a:pt x="322" y="862"/>
                </a:lnTo>
                <a:lnTo>
                  <a:pt x="324" y="860"/>
                </a:lnTo>
                <a:lnTo>
                  <a:pt x="326" y="860"/>
                </a:lnTo>
                <a:lnTo>
                  <a:pt x="330" y="864"/>
                </a:lnTo>
                <a:lnTo>
                  <a:pt x="332" y="868"/>
                </a:lnTo>
                <a:lnTo>
                  <a:pt x="330" y="872"/>
                </a:lnTo>
                <a:lnTo>
                  <a:pt x="330" y="875"/>
                </a:lnTo>
                <a:lnTo>
                  <a:pt x="330" y="877"/>
                </a:lnTo>
                <a:lnTo>
                  <a:pt x="332" y="879"/>
                </a:lnTo>
                <a:lnTo>
                  <a:pt x="334" y="883"/>
                </a:lnTo>
                <a:lnTo>
                  <a:pt x="336" y="885"/>
                </a:lnTo>
                <a:lnTo>
                  <a:pt x="336" y="887"/>
                </a:lnTo>
                <a:lnTo>
                  <a:pt x="334" y="887"/>
                </a:lnTo>
                <a:lnTo>
                  <a:pt x="332" y="887"/>
                </a:lnTo>
                <a:lnTo>
                  <a:pt x="330" y="887"/>
                </a:lnTo>
                <a:lnTo>
                  <a:pt x="328" y="887"/>
                </a:lnTo>
                <a:lnTo>
                  <a:pt x="328" y="885"/>
                </a:lnTo>
                <a:lnTo>
                  <a:pt x="326" y="885"/>
                </a:lnTo>
                <a:lnTo>
                  <a:pt x="324" y="885"/>
                </a:lnTo>
                <a:lnTo>
                  <a:pt x="322" y="885"/>
                </a:lnTo>
                <a:lnTo>
                  <a:pt x="320" y="887"/>
                </a:lnTo>
                <a:lnTo>
                  <a:pt x="318" y="887"/>
                </a:lnTo>
                <a:lnTo>
                  <a:pt x="318" y="889"/>
                </a:lnTo>
                <a:lnTo>
                  <a:pt x="316" y="889"/>
                </a:lnTo>
                <a:lnTo>
                  <a:pt x="316" y="891"/>
                </a:lnTo>
                <a:lnTo>
                  <a:pt x="314" y="891"/>
                </a:lnTo>
                <a:lnTo>
                  <a:pt x="313" y="891"/>
                </a:lnTo>
                <a:lnTo>
                  <a:pt x="311" y="891"/>
                </a:lnTo>
                <a:lnTo>
                  <a:pt x="309" y="891"/>
                </a:lnTo>
                <a:lnTo>
                  <a:pt x="309" y="889"/>
                </a:lnTo>
                <a:lnTo>
                  <a:pt x="307" y="889"/>
                </a:lnTo>
                <a:lnTo>
                  <a:pt x="305" y="889"/>
                </a:lnTo>
                <a:lnTo>
                  <a:pt x="305" y="887"/>
                </a:lnTo>
                <a:lnTo>
                  <a:pt x="303" y="887"/>
                </a:lnTo>
                <a:lnTo>
                  <a:pt x="301" y="887"/>
                </a:lnTo>
                <a:lnTo>
                  <a:pt x="299" y="887"/>
                </a:lnTo>
                <a:lnTo>
                  <a:pt x="299" y="885"/>
                </a:lnTo>
                <a:lnTo>
                  <a:pt x="297" y="885"/>
                </a:lnTo>
                <a:lnTo>
                  <a:pt x="295" y="885"/>
                </a:lnTo>
                <a:lnTo>
                  <a:pt x="293" y="885"/>
                </a:lnTo>
                <a:lnTo>
                  <a:pt x="291" y="885"/>
                </a:lnTo>
                <a:lnTo>
                  <a:pt x="291" y="883"/>
                </a:lnTo>
                <a:lnTo>
                  <a:pt x="289" y="883"/>
                </a:lnTo>
                <a:lnTo>
                  <a:pt x="288" y="883"/>
                </a:lnTo>
                <a:lnTo>
                  <a:pt x="286" y="883"/>
                </a:lnTo>
                <a:lnTo>
                  <a:pt x="286" y="881"/>
                </a:lnTo>
                <a:lnTo>
                  <a:pt x="284" y="881"/>
                </a:lnTo>
                <a:lnTo>
                  <a:pt x="282" y="881"/>
                </a:lnTo>
                <a:lnTo>
                  <a:pt x="282" y="879"/>
                </a:lnTo>
                <a:lnTo>
                  <a:pt x="280" y="879"/>
                </a:lnTo>
                <a:lnTo>
                  <a:pt x="280" y="877"/>
                </a:lnTo>
                <a:lnTo>
                  <a:pt x="278" y="877"/>
                </a:lnTo>
                <a:lnTo>
                  <a:pt x="276" y="877"/>
                </a:lnTo>
                <a:lnTo>
                  <a:pt x="276" y="875"/>
                </a:lnTo>
                <a:lnTo>
                  <a:pt x="274" y="875"/>
                </a:lnTo>
                <a:lnTo>
                  <a:pt x="274" y="873"/>
                </a:lnTo>
                <a:lnTo>
                  <a:pt x="272" y="873"/>
                </a:lnTo>
                <a:lnTo>
                  <a:pt x="270" y="873"/>
                </a:lnTo>
                <a:lnTo>
                  <a:pt x="270" y="872"/>
                </a:lnTo>
                <a:lnTo>
                  <a:pt x="268" y="872"/>
                </a:lnTo>
                <a:lnTo>
                  <a:pt x="268" y="870"/>
                </a:lnTo>
                <a:lnTo>
                  <a:pt x="266" y="870"/>
                </a:lnTo>
                <a:lnTo>
                  <a:pt x="266" y="868"/>
                </a:lnTo>
                <a:lnTo>
                  <a:pt x="265" y="868"/>
                </a:lnTo>
                <a:lnTo>
                  <a:pt x="265" y="866"/>
                </a:lnTo>
                <a:lnTo>
                  <a:pt x="263" y="866"/>
                </a:lnTo>
                <a:lnTo>
                  <a:pt x="263" y="864"/>
                </a:lnTo>
                <a:lnTo>
                  <a:pt x="263" y="862"/>
                </a:lnTo>
                <a:lnTo>
                  <a:pt x="261" y="862"/>
                </a:lnTo>
                <a:lnTo>
                  <a:pt x="261" y="860"/>
                </a:lnTo>
                <a:lnTo>
                  <a:pt x="259" y="860"/>
                </a:lnTo>
                <a:lnTo>
                  <a:pt x="259" y="858"/>
                </a:lnTo>
                <a:lnTo>
                  <a:pt x="257" y="858"/>
                </a:lnTo>
                <a:lnTo>
                  <a:pt x="257" y="856"/>
                </a:lnTo>
                <a:lnTo>
                  <a:pt x="255" y="856"/>
                </a:lnTo>
                <a:lnTo>
                  <a:pt x="253" y="856"/>
                </a:lnTo>
                <a:lnTo>
                  <a:pt x="253" y="854"/>
                </a:lnTo>
                <a:lnTo>
                  <a:pt x="251" y="854"/>
                </a:lnTo>
                <a:lnTo>
                  <a:pt x="251" y="852"/>
                </a:lnTo>
                <a:lnTo>
                  <a:pt x="249" y="852"/>
                </a:lnTo>
                <a:lnTo>
                  <a:pt x="247" y="852"/>
                </a:lnTo>
                <a:lnTo>
                  <a:pt x="245" y="852"/>
                </a:lnTo>
                <a:lnTo>
                  <a:pt x="245" y="850"/>
                </a:lnTo>
                <a:lnTo>
                  <a:pt x="243" y="850"/>
                </a:lnTo>
                <a:lnTo>
                  <a:pt x="242" y="850"/>
                </a:lnTo>
                <a:lnTo>
                  <a:pt x="240" y="850"/>
                </a:lnTo>
                <a:lnTo>
                  <a:pt x="238" y="848"/>
                </a:lnTo>
                <a:lnTo>
                  <a:pt x="236" y="848"/>
                </a:lnTo>
                <a:lnTo>
                  <a:pt x="234" y="848"/>
                </a:lnTo>
                <a:lnTo>
                  <a:pt x="232" y="848"/>
                </a:lnTo>
                <a:lnTo>
                  <a:pt x="230" y="848"/>
                </a:lnTo>
                <a:lnTo>
                  <a:pt x="228" y="848"/>
                </a:lnTo>
                <a:lnTo>
                  <a:pt x="226" y="848"/>
                </a:lnTo>
                <a:lnTo>
                  <a:pt x="226" y="847"/>
                </a:lnTo>
                <a:lnTo>
                  <a:pt x="224" y="847"/>
                </a:lnTo>
                <a:lnTo>
                  <a:pt x="222" y="847"/>
                </a:lnTo>
                <a:lnTo>
                  <a:pt x="220" y="847"/>
                </a:lnTo>
                <a:lnTo>
                  <a:pt x="218" y="847"/>
                </a:lnTo>
                <a:lnTo>
                  <a:pt x="217" y="847"/>
                </a:lnTo>
                <a:lnTo>
                  <a:pt x="215" y="847"/>
                </a:lnTo>
                <a:lnTo>
                  <a:pt x="213" y="847"/>
                </a:lnTo>
                <a:lnTo>
                  <a:pt x="213" y="845"/>
                </a:lnTo>
                <a:lnTo>
                  <a:pt x="211" y="845"/>
                </a:lnTo>
                <a:lnTo>
                  <a:pt x="209" y="843"/>
                </a:lnTo>
                <a:lnTo>
                  <a:pt x="207" y="843"/>
                </a:lnTo>
                <a:lnTo>
                  <a:pt x="207" y="841"/>
                </a:lnTo>
                <a:lnTo>
                  <a:pt x="205" y="841"/>
                </a:lnTo>
                <a:lnTo>
                  <a:pt x="205" y="839"/>
                </a:lnTo>
                <a:lnTo>
                  <a:pt x="203" y="839"/>
                </a:lnTo>
                <a:lnTo>
                  <a:pt x="203" y="837"/>
                </a:lnTo>
                <a:lnTo>
                  <a:pt x="201" y="837"/>
                </a:lnTo>
                <a:lnTo>
                  <a:pt x="199" y="837"/>
                </a:lnTo>
                <a:lnTo>
                  <a:pt x="197" y="837"/>
                </a:lnTo>
                <a:lnTo>
                  <a:pt x="197" y="835"/>
                </a:lnTo>
                <a:lnTo>
                  <a:pt x="195" y="835"/>
                </a:lnTo>
                <a:lnTo>
                  <a:pt x="194" y="835"/>
                </a:lnTo>
                <a:lnTo>
                  <a:pt x="194" y="833"/>
                </a:lnTo>
                <a:lnTo>
                  <a:pt x="192" y="833"/>
                </a:lnTo>
                <a:lnTo>
                  <a:pt x="192" y="831"/>
                </a:lnTo>
                <a:lnTo>
                  <a:pt x="190" y="831"/>
                </a:lnTo>
                <a:lnTo>
                  <a:pt x="190" y="829"/>
                </a:lnTo>
                <a:lnTo>
                  <a:pt x="188" y="829"/>
                </a:lnTo>
                <a:lnTo>
                  <a:pt x="188" y="827"/>
                </a:lnTo>
                <a:lnTo>
                  <a:pt x="186" y="827"/>
                </a:lnTo>
                <a:lnTo>
                  <a:pt x="186" y="825"/>
                </a:lnTo>
                <a:lnTo>
                  <a:pt x="184" y="825"/>
                </a:lnTo>
                <a:lnTo>
                  <a:pt x="182" y="825"/>
                </a:lnTo>
                <a:lnTo>
                  <a:pt x="180" y="825"/>
                </a:lnTo>
                <a:lnTo>
                  <a:pt x="178" y="825"/>
                </a:lnTo>
                <a:lnTo>
                  <a:pt x="176" y="825"/>
                </a:lnTo>
                <a:lnTo>
                  <a:pt x="174" y="825"/>
                </a:lnTo>
                <a:lnTo>
                  <a:pt x="174" y="824"/>
                </a:lnTo>
                <a:lnTo>
                  <a:pt x="172" y="824"/>
                </a:lnTo>
                <a:lnTo>
                  <a:pt x="171" y="824"/>
                </a:lnTo>
                <a:lnTo>
                  <a:pt x="169" y="824"/>
                </a:lnTo>
                <a:lnTo>
                  <a:pt x="167" y="824"/>
                </a:lnTo>
                <a:lnTo>
                  <a:pt x="165" y="824"/>
                </a:lnTo>
                <a:lnTo>
                  <a:pt x="165" y="822"/>
                </a:lnTo>
                <a:lnTo>
                  <a:pt x="163" y="822"/>
                </a:lnTo>
                <a:lnTo>
                  <a:pt x="161" y="822"/>
                </a:lnTo>
                <a:lnTo>
                  <a:pt x="159" y="822"/>
                </a:lnTo>
                <a:lnTo>
                  <a:pt x="157" y="822"/>
                </a:lnTo>
                <a:lnTo>
                  <a:pt x="155" y="822"/>
                </a:lnTo>
                <a:lnTo>
                  <a:pt x="153" y="822"/>
                </a:lnTo>
                <a:lnTo>
                  <a:pt x="153" y="820"/>
                </a:lnTo>
                <a:lnTo>
                  <a:pt x="151" y="820"/>
                </a:lnTo>
                <a:lnTo>
                  <a:pt x="151" y="818"/>
                </a:lnTo>
                <a:lnTo>
                  <a:pt x="149" y="818"/>
                </a:lnTo>
                <a:lnTo>
                  <a:pt x="149" y="816"/>
                </a:lnTo>
                <a:lnTo>
                  <a:pt x="147" y="816"/>
                </a:lnTo>
                <a:lnTo>
                  <a:pt x="147" y="814"/>
                </a:lnTo>
                <a:lnTo>
                  <a:pt x="147" y="812"/>
                </a:lnTo>
                <a:lnTo>
                  <a:pt x="146" y="810"/>
                </a:lnTo>
                <a:lnTo>
                  <a:pt x="144" y="808"/>
                </a:lnTo>
                <a:lnTo>
                  <a:pt x="142" y="808"/>
                </a:lnTo>
                <a:lnTo>
                  <a:pt x="140" y="806"/>
                </a:lnTo>
                <a:lnTo>
                  <a:pt x="136" y="806"/>
                </a:lnTo>
                <a:lnTo>
                  <a:pt x="134" y="804"/>
                </a:lnTo>
                <a:lnTo>
                  <a:pt x="132" y="802"/>
                </a:lnTo>
                <a:lnTo>
                  <a:pt x="130" y="800"/>
                </a:lnTo>
                <a:lnTo>
                  <a:pt x="128" y="800"/>
                </a:lnTo>
                <a:lnTo>
                  <a:pt x="126" y="802"/>
                </a:lnTo>
                <a:lnTo>
                  <a:pt x="124" y="802"/>
                </a:lnTo>
                <a:lnTo>
                  <a:pt x="123" y="800"/>
                </a:lnTo>
                <a:lnTo>
                  <a:pt x="117" y="799"/>
                </a:lnTo>
                <a:lnTo>
                  <a:pt x="117" y="797"/>
                </a:lnTo>
                <a:lnTo>
                  <a:pt x="113" y="797"/>
                </a:lnTo>
                <a:lnTo>
                  <a:pt x="113" y="795"/>
                </a:lnTo>
                <a:lnTo>
                  <a:pt x="113" y="791"/>
                </a:lnTo>
                <a:lnTo>
                  <a:pt x="113" y="787"/>
                </a:lnTo>
                <a:lnTo>
                  <a:pt x="113" y="783"/>
                </a:lnTo>
                <a:lnTo>
                  <a:pt x="111" y="781"/>
                </a:lnTo>
                <a:lnTo>
                  <a:pt x="111" y="779"/>
                </a:lnTo>
                <a:lnTo>
                  <a:pt x="107" y="777"/>
                </a:lnTo>
                <a:lnTo>
                  <a:pt x="107" y="776"/>
                </a:lnTo>
                <a:lnTo>
                  <a:pt x="105" y="776"/>
                </a:lnTo>
                <a:lnTo>
                  <a:pt x="105" y="772"/>
                </a:lnTo>
                <a:lnTo>
                  <a:pt x="103" y="770"/>
                </a:lnTo>
                <a:lnTo>
                  <a:pt x="98" y="768"/>
                </a:lnTo>
                <a:lnTo>
                  <a:pt x="94" y="764"/>
                </a:lnTo>
                <a:lnTo>
                  <a:pt x="90" y="762"/>
                </a:lnTo>
                <a:lnTo>
                  <a:pt x="88" y="760"/>
                </a:lnTo>
                <a:lnTo>
                  <a:pt x="86" y="758"/>
                </a:lnTo>
                <a:lnTo>
                  <a:pt x="84" y="756"/>
                </a:lnTo>
                <a:lnTo>
                  <a:pt x="84" y="754"/>
                </a:lnTo>
                <a:lnTo>
                  <a:pt x="84" y="752"/>
                </a:lnTo>
                <a:lnTo>
                  <a:pt x="84" y="751"/>
                </a:lnTo>
                <a:lnTo>
                  <a:pt x="82" y="749"/>
                </a:lnTo>
                <a:lnTo>
                  <a:pt x="80" y="747"/>
                </a:lnTo>
                <a:lnTo>
                  <a:pt x="82" y="747"/>
                </a:lnTo>
                <a:lnTo>
                  <a:pt x="82" y="745"/>
                </a:lnTo>
                <a:lnTo>
                  <a:pt x="82" y="743"/>
                </a:lnTo>
                <a:lnTo>
                  <a:pt x="80" y="741"/>
                </a:lnTo>
                <a:lnTo>
                  <a:pt x="82" y="739"/>
                </a:lnTo>
                <a:lnTo>
                  <a:pt x="80" y="735"/>
                </a:lnTo>
                <a:lnTo>
                  <a:pt x="80" y="731"/>
                </a:lnTo>
                <a:lnTo>
                  <a:pt x="82" y="728"/>
                </a:lnTo>
                <a:lnTo>
                  <a:pt x="84" y="726"/>
                </a:lnTo>
                <a:lnTo>
                  <a:pt x="84" y="724"/>
                </a:lnTo>
                <a:lnTo>
                  <a:pt x="86" y="724"/>
                </a:lnTo>
                <a:lnTo>
                  <a:pt x="86" y="722"/>
                </a:lnTo>
                <a:lnTo>
                  <a:pt x="88" y="722"/>
                </a:lnTo>
                <a:lnTo>
                  <a:pt x="88" y="720"/>
                </a:lnTo>
                <a:lnTo>
                  <a:pt x="86" y="720"/>
                </a:lnTo>
                <a:lnTo>
                  <a:pt x="86" y="718"/>
                </a:lnTo>
                <a:lnTo>
                  <a:pt x="84" y="718"/>
                </a:lnTo>
                <a:lnTo>
                  <a:pt x="82" y="718"/>
                </a:lnTo>
                <a:lnTo>
                  <a:pt x="78" y="718"/>
                </a:lnTo>
                <a:lnTo>
                  <a:pt x="75" y="718"/>
                </a:lnTo>
                <a:lnTo>
                  <a:pt x="75" y="716"/>
                </a:lnTo>
                <a:lnTo>
                  <a:pt x="73" y="716"/>
                </a:lnTo>
                <a:lnTo>
                  <a:pt x="73" y="718"/>
                </a:lnTo>
                <a:lnTo>
                  <a:pt x="71" y="716"/>
                </a:lnTo>
                <a:lnTo>
                  <a:pt x="69" y="716"/>
                </a:lnTo>
                <a:lnTo>
                  <a:pt x="69" y="714"/>
                </a:lnTo>
                <a:lnTo>
                  <a:pt x="67" y="714"/>
                </a:lnTo>
                <a:lnTo>
                  <a:pt x="65" y="712"/>
                </a:lnTo>
                <a:lnTo>
                  <a:pt x="67" y="710"/>
                </a:lnTo>
                <a:lnTo>
                  <a:pt x="69" y="710"/>
                </a:lnTo>
                <a:lnTo>
                  <a:pt x="71" y="710"/>
                </a:lnTo>
                <a:lnTo>
                  <a:pt x="69" y="708"/>
                </a:lnTo>
                <a:lnTo>
                  <a:pt x="71" y="706"/>
                </a:lnTo>
                <a:lnTo>
                  <a:pt x="71" y="704"/>
                </a:lnTo>
                <a:lnTo>
                  <a:pt x="75" y="701"/>
                </a:lnTo>
                <a:lnTo>
                  <a:pt x="76" y="699"/>
                </a:lnTo>
                <a:lnTo>
                  <a:pt x="80" y="699"/>
                </a:lnTo>
                <a:lnTo>
                  <a:pt x="80" y="697"/>
                </a:lnTo>
                <a:lnTo>
                  <a:pt x="82" y="697"/>
                </a:lnTo>
                <a:lnTo>
                  <a:pt x="84" y="697"/>
                </a:lnTo>
                <a:lnTo>
                  <a:pt x="86" y="697"/>
                </a:lnTo>
                <a:lnTo>
                  <a:pt x="86" y="695"/>
                </a:lnTo>
                <a:lnTo>
                  <a:pt x="86" y="693"/>
                </a:lnTo>
                <a:lnTo>
                  <a:pt x="88" y="691"/>
                </a:lnTo>
                <a:lnTo>
                  <a:pt x="90" y="691"/>
                </a:lnTo>
                <a:lnTo>
                  <a:pt x="90" y="689"/>
                </a:lnTo>
                <a:lnTo>
                  <a:pt x="92" y="689"/>
                </a:lnTo>
                <a:lnTo>
                  <a:pt x="94" y="689"/>
                </a:lnTo>
                <a:lnTo>
                  <a:pt x="94" y="687"/>
                </a:lnTo>
                <a:lnTo>
                  <a:pt x="96" y="687"/>
                </a:lnTo>
                <a:lnTo>
                  <a:pt x="98" y="687"/>
                </a:lnTo>
                <a:lnTo>
                  <a:pt x="98" y="685"/>
                </a:lnTo>
                <a:lnTo>
                  <a:pt x="99" y="685"/>
                </a:lnTo>
                <a:lnTo>
                  <a:pt x="101" y="685"/>
                </a:lnTo>
                <a:lnTo>
                  <a:pt x="101" y="683"/>
                </a:lnTo>
                <a:lnTo>
                  <a:pt x="99" y="683"/>
                </a:lnTo>
                <a:lnTo>
                  <a:pt x="98" y="681"/>
                </a:lnTo>
                <a:lnTo>
                  <a:pt x="96" y="681"/>
                </a:lnTo>
                <a:lnTo>
                  <a:pt x="94" y="681"/>
                </a:lnTo>
                <a:lnTo>
                  <a:pt x="94" y="680"/>
                </a:lnTo>
                <a:lnTo>
                  <a:pt x="96" y="678"/>
                </a:lnTo>
                <a:lnTo>
                  <a:pt x="98" y="676"/>
                </a:lnTo>
                <a:lnTo>
                  <a:pt x="98" y="674"/>
                </a:lnTo>
                <a:lnTo>
                  <a:pt x="96" y="674"/>
                </a:lnTo>
                <a:lnTo>
                  <a:pt x="94" y="674"/>
                </a:lnTo>
                <a:lnTo>
                  <a:pt x="94" y="672"/>
                </a:lnTo>
                <a:lnTo>
                  <a:pt x="94" y="670"/>
                </a:lnTo>
                <a:lnTo>
                  <a:pt x="94" y="668"/>
                </a:lnTo>
                <a:lnTo>
                  <a:pt x="92" y="668"/>
                </a:lnTo>
                <a:lnTo>
                  <a:pt x="90" y="664"/>
                </a:lnTo>
                <a:lnTo>
                  <a:pt x="84" y="658"/>
                </a:lnTo>
                <a:lnTo>
                  <a:pt x="80" y="656"/>
                </a:lnTo>
                <a:lnTo>
                  <a:pt x="78" y="656"/>
                </a:lnTo>
                <a:lnTo>
                  <a:pt x="75" y="656"/>
                </a:lnTo>
                <a:lnTo>
                  <a:pt x="75" y="658"/>
                </a:lnTo>
                <a:lnTo>
                  <a:pt x="71" y="662"/>
                </a:lnTo>
                <a:lnTo>
                  <a:pt x="67" y="666"/>
                </a:lnTo>
                <a:lnTo>
                  <a:pt x="65" y="670"/>
                </a:lnTo>
                <a:lnTo>
                  <a:pt x="63" y="670"/>
                </a:lnTo>
                <a:lnTo>
                  <a:pt x="61" y="670"/>
                </a:lnTo>
                <a:lnTo>
                  <a:pt x="59" y="668"/>
                </a:lnTo>
                <a:lnTo>
                  <a:pt x="61" y="666"/>
                </a:lnTo>
                <a:lnTo>
                  <a:pt x="63" y="666"/>
                </a:lnTo>
                <a:lnTo>
                  <a:pt x="67" y="662"/>
                </a:lnTo>
                <a:lnTo>
                  <a:pt x="67" y="660"/>
                </a:lnTo>
                <a:lnTo>
                  <a:pt x="67" y="658"/>
                </a:lnTo>
                <a:lnTo>
                  <a:pt x="65" y="656"/>
                </a:lnTo>
                <a:lnTo>
                  <a:pt x="63" y="655"/>
                </a:lnTo>
                <a:lnTo>
                  <a:pt x="61" y="653"/>
                </a:lnTo>
                <a:lnTo>
                  <a:pt x="59" y="655"/>
                </a:lnTo>
                <a:lnTo>
                  <a:pt x="57" y="658"/>
                </a:lnTo>
                <a:lnTo>
                  <a:pt x="53" y="664"/>
                </a:lnTo>
                <a:lnTo>
                  <a:pt x="52" y="664"/>
                </a:lnTo>
                <a:lnTo>
                  <a:pt x="52" y="662"/>
                </a:lnTo>
                <a:lnTo>
                  <a:pt x="50" y="662"/>
                </a:lnTo>
                <a:lnTo>
                  <a:pt x="48" y="662"/>
                </a:lnTo>
                <a:lnTo>
                  <a:pt x="46" y="662"/>
                </a:lnTo>
                <a:lnTo>
                  <a:pt x="46" y="660"/>
                </a:lnTo>
                <a:lnTo>
                  <a:pt x="44" y="660"/>
                </a:lnTo>
                <a:lnTo>
                  <a:pt x="42" y="660"/>
                </a:lnTo>
                <a:lnTo>
                  <a:pt x="40" y="660"/>
                </a:lnTo>
                <a:lnTo>
                  <a:pt x="40" y="658"/>
                </a:lnTo>
                <a:lnTo>
                  <a:pt x="38" y="658"/>
                </a:lnTo>
                <a:lnTo>
                  <a:pt x="36" y="658"/>
                </a:lnTo>
                <a:lnTo>
                  <a:pt x="36" y="656"/>
                </a:lnTo>
                <a:lnTo>
                  <a:pt x="34" y="656"/>
                </a:lnTo>
                <a:lnTo>
                  <a:pt x="32" y="656"/>
                </a:lnTo>
                <a:lnTo>
                  <a:pt x="32" y="655"/>
                </a:lnTo>
                <a:lnTo>
                  <a:pt x="32" y="653"/>
                </a:lnTo>
                <a:lnTo>
                  <a:pt x="32" y="651"/>
                </a:lnTo>
                <a:lnTo>
                  <a:pt x="32" y="649"/>
                </a:lnTo>
                <a:lnTo>
                  <a:pt x="32" y="641"/>
                </a:lnTo>
                <a:lnTo>
                  <a:pt x="34" y="635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" name="Freeform 1756">
            <a:extLst>
              <a:ext uri="{FF2B5EF4-FFF2-40B4-BE49-F238E27FC236}">
                <a16:creationId xmlns:a16="http://schemas.microsoft.com/office/drawing/2014/main" id="{A51CF102-0014-41C1-90A3-5C732F9C2541}"/>
              </a:ext>
            </a:extLst>
          </p:cNvPr>
          <p:cNvSpPr>
            <a:spLocks/>
          </p:cNvSpPr>
          <p:nvPr/>
        </p:nvSpPr>
        <p:spPr bwMode="auto">
          <a:xfrm>
            <a:off x="6159501" y="3514726"/>
            <a:ext cx="617538" cy="1008063"/>
          </a:xfrm>
          <a:custGeom>
            <a:avLst/>
            <a:gdLst>
              <a:gd name="T0" fmla="*/ 383 w 389"/>
              <a:gd name="T1" fmla="*/ 609 h 635"/>
              <a:gd name="T2" fmla="*/ 349 w 389"/>
              <a:gd name="T3" fmla="*/ 603 h 635"/>
              <a:gd name="T4" fmla="*/ 341 w 389"/>
              <a:gd name="T5" fmla="*/ 614 h 635"/>
              <a:gd name="T6" fmla="*/ 334 w 389"/>
              <a:gd name="T7" fmla="*/ 626 h 635"/>
              <a:gd name="T8" fmla="*/ 322 w 389"/>
              <a:gd name="T9" fmla="*/ 630 h 635"/>
              <a:gd name="T10" fmla="*/ 309 w 389"/>
              <a:gd name="T11" fmla="*/ 632 h 635"/>
              <a:gd name="T12" fmla="*/ 293 w 389"/>
              <a:gd name="T13" fmla="*/ 632 h 635"/>
              <a:gd name="T14" fmla="*/ 280 w 389"/>
              <a:gd name="T15" fmla="*/ 630 h 635"/>
              <a:gd name="T16" fmla="*/ 268 w 389"/>
              <a:gd name="T17" fmla="*/ 626 h 635"/>
              <a:gd name="T18" fmla="*/ 261 w 389"/>
              <a:gd name="T19" fmla="*/ 610 h 635"/>
              <a:gd name="T20" fmla="*/ 238 w 389"/>
              <a:gd name="T21" fmla="*/ 570 h 635"/>
              <a:gd name="T22" fmla="*/ 239 w 389"/>
              <a:gd name="T23" fmla="*/ 518 h 635"/>
              <a:gd name="T24" fmla="*/ 226 w 389"/>
              <a:gd name="T25" fmla="*/ 513 h 635"/>
              <a:gd name="T26" fmla="*/ 215 w 389"/>
              <a:gd name="T27" fmla="*/ 516 h 635"/>
              <a:gd name="T28" fmla="*/ 205 w 389"/>
              <a:gd name="T29" fmla="*/ 522 h 635"/>
              <a:gd name="T30" fmla="*/ 193 w 389"/>
              <a:gd name="T31" fmla="*/ 534 h 635"/>
              <a:gd name="T32" fmla="*/ 182 w 389"/>
              <a:gd name="T33" fmla="*/ 541 h 635"/>
              <a:gd name="T34" fmla="*/ 157 w 389"/>
              <a:gd name="T35" fmla="*/ 541 h 635"/>
              <a:gd name="T36" fmla="*/ 145 w 389"/>
              <a:gd name="T37" fmla="*/ 536 h 635"/>
              <a:gd name="T38" fmla="*/ 132 w 389"/>
              <a:gd name="T39" fmla="*/ 534 h 635"/>
              <a:gd name="T40" fmla="*/ 119 w 389"/>
              <a:gd name="T41" fmla="*/ 507 h 635"/>
              <a:gd name="T42" fmla="*/ 115 w 389"/>
              <a:gd name="T43" fmla="*/ 497 h 635"/>
              <a:gd name="T44" fmla="*/ 94 w 389"/>
              <a:gd name="T45" fmla="*/ 486 h 635"/>
              <a:gd name="T46" fmla="*/ 86 w 389"/>
              <a:gd name="T47" fmla="*/ 426 h 635"/>
              <a:gd name="T48" fmla="*/ 80 w 389"/>
              <a:gd name="T49" fmla="*/ 415 h 635"/>
              <a:gd name="T50" fmla="*/ 73 w 389"/>
              <a:gd name="T51" fmla="*/ 407 h 635"/>
              <a:gd name="T52" fmla="*/ 65 w 389"/>
              <a:gd name="T53" fmla="*/ 397 h 635"/>
              <a:gd name="T54" fmla="*/ 55 w 389"/>
              <a:gd name="T55" fmla="*/ 392 h 635"/>
              <a:gd name="T56" fmla="*/ 40 w 389"/>
              <a:gd name="T57" fmla="*/ 392 h 635"/>
              <a:gd name="T58" fmla="*/ 26 w 389"/>
              <a:gd name="T59" fmla="*/ 390 h 635"/>
              <a:gd name="T60" fmla="*/ 25 w 389"/>
              <a:gd name="T61" fmla="*/ 376 h 635"/>
              <a:gd name="T62" fmla="*/ 25 w 389"/>
              <a:gd name="T63" fmla="*/ 361 h 635"/>
              <a:gd name="T64" fmla="*/ 23 w 389"/>
              <a:gd name="T65" fmla="*/ 313 h 635"/>
              <a:gd name="T66" fmla="*/ 2 w 389"/>
              <a:gd name="T67" fmla="*/ 271 h 635"/>
              <a:gd name="T68" fmla="*/ 25 w 389"/>
              <a:gd name="T69" fmla="*/ 226 h 635"/>
              <a:gd name="T70" fmla="*/ 25 w 389"/>
              <a:gd name="T71" fmla="*/ 207 h 635"/>
              <a:gd name="T72" fmla="*/ 23 w 389"/>
              <a:gd name="T73" fmla="*/ 194 h 635"/>
              <a:gd name="T74" fmla="*/ 21 w 389"/>
              <a:gd name="T75" fmla="*/ 180 h 635"/>
              <a:gd name="T76" fmla="*/ 19 w 389"/>
              <a:gd name="T77" fmla="*/ 167 h 635"/>
              <a:gd name="T78" fmla="*/ 25 w 389"/>
              <a:gd name="T79" fmla="*/ 157 h 635"/>
              <a:gd name="T80" fmla="*/ 36 w 389"/>
              <a:gd name="T81" fmla="*/ 154 h 635"/>
              <a:gd name="T82" fmla="*/ 50 w 389"/>
              <a:gd name="T83" fmla="*/ 152 h 635"/>
              <a:gd name="T84" fmla="*/ 61 w 389"/>
              <a:gd name="T85" fmla="*/ 155 h 635"/>
              <a:gd name="T86" fmla="*/ 74 w 389"/>
              <a:gd name="T87" fmla="*/ 157 h 635"/>
              <a:gd name="T88" fmla="*/ 111 w 389"/>
              <a:gd name="T89" fmla="*/ 150 h 635"/>
              <a:gd name="T90" fmla="*/ 151 w 389"/>
              <a:gd name="T91" fmla="*/ 132 h 635"/>
              <a:gd name="T92" fmla="*/ 190 w 389"/>
              <a:gd name="T93" fmla="*/ 121 h 635"/>
              <a:gd name="T94" fmla="*/ 209 w 389"/>
              <a:gd name="T95" fmla="*/ 106 h 635"/>
              <a:gd name="T96" fmla="*/ 226 w 389"/>
              <a:gd name="T97" fmla="*/ 86 h 635"/>
              <a:gd name="T98" fmla="*/ 238 w 389"/>
              <a:gd name="T99" fmla="*/ 65 h 635"/>
              <a:gd name="T100" fmla="*/ 261 w 389"/>
              <a:gd name="T101" fmla="*/ 67 h 635"/>
              <a:gd name="T102" fmla="*/ 291 w 389"/>
              <a:gd name="T103" fmla="*/ 48 h 635"/>
              <a:gd name="T104" fmla="*/ 301 w 389"/>
              <a:gd name="T105" fmla="*/ 42 h 635"/>
              <a:gd name="T106" fmla="*/ 309 w 389"/>
              <a:gd name="T107" fmla="*/ 34 h 635"/>
              <a:gd name="T108" fmla="*/ 310 w 389"/>
              <a:gd name="T109" fmla="*/ 21 h 635"/>
              <a:gd name="T110" fmla="*/ 310 w 389"/>
              <a:gd name="T111" fmla="*/ 6 h 635"/>
              <a:gd name="T112" fmla="*/ 322 w 389"/>
              <a:gd name="T113" fmla="*/ 2 h 635"/>
              <a:gd name="T114" fmla="*/ 335 w 389"/>
              <a:gd name="T115" fmla="*/ 0 h 635"/>
              <a:gd name="T116" fmla="*/ 351 w 389"/>
              <a:gd name="T11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89" h="635">
                <a:moveTo>
                  <a:pt x="387" y="635"/>
                </a:moveTo>
                <a:lnTo>
                  <a:pt x="387" y="632"/>
                </a:lnTo>
                <a:lnTo>
                  <a:pt x="389" y="628"/>
                </a:lnTo>
                <a:lnTo>
                  <a:pt x="389" y="626"/>
                </a:lnTo>
                <a:lnTo>
                  <a:pt x="387" y="622"/>
                </a:lnTo>
                <a:lnTo>
                  <a:pt x="385" y="622"/>
                </a:lnTo>
                <a:lnTo>
                  <a:pt x="385" y="614"/>
                </a:lnTo>
                <a:lnTo>
                  <a:pt x="383" y="609"/>
                </a:lnTo>
                <a:lnTo>
                  <a:pt x="376" y="609"/>
                </a:lnTo>
                <a:lnTo>
                  <a:pt x="372" y="610"/>
                </a:lnTo>
                <a:lnTo>
                  <a:pt x="370" y="610"/>
                </a:lnTo>
                <a:lnTo>
                  <a:pt x="366" y="609"/>
                </a:lnTo>
                <a:lnTo>
                  <a:pt x="358" y="603"/>
                </a:lnTo>
                <a:lnTo>
                  <a:pt x="357" y="603"/>
                </a:lnTo>
                <a:lnTo>
                  <a:pt x="355" y="603"/>
                </a:lnTo>
                <a:lnTo>
                  <a:pt x="349" y="603"/>
                </a:lnTo>
                <a:lnTo>
                  <a:pt x="347" y="605"/>
                </a:lnTo>
                <a:lnTo>
                  <a:pt x="345" y="605"/>
                </a:lnTo>
                <a:lnTo>
                  <a:pt x="345" y="609"/>
                </a:lnTo>
                <a:lnTo>
                  <a:pt x="345" y="610"/>
                </a:lnTo>
                <a:lnTo>
                  <a:pt x="343" y="610"/>
                </a:lnTo>
                <a:lnTo>
                  <a:pt x="343" y="612"/>
                </a:lnTo>
                <a:lnTo>
                  <a:pt x="341" y="612"/>
                </a:lnTo>
                <a:lnTo>
                  <a:pt x="341" y="614"/>
                </a:lnTo>
                <a:lnTo>
                  <a:pt x="339" y="616"/>
                </a:lnTo>
                <a:lnTo>
                  <a:pt x="339" y="618"/>
                </a:lnTo>
                <a:lnTo>
                  <a:pt x="337" y="618"/>
                </a:lnTo>
                <a:lnTo>
                  <a:pt x="337" y="620"/>
                </a:lnTo>
                <a:lnTo>
                  <a:pt x="337" y="622"/>
                </a:lnTo>
                <a:lnTo>
                  <a:pt x="335" y="624"/>
                </a:lnTo>
                <a:lnTo>
                  <a:pt x="335" y="626"/>
                </a:lnTo>
                <a:lnTo>
                  <a:pt x="334" y="626"/>
                </a:lnTo>
                <a:lnTo>
                  <a:pt x="334" y="628"/>
                </a:lnTo>
                <a:lnTo>
                  <a:pt x="332" y="628"/>
                </a:lnTo>
                <a:lnTo>
                  <a:pt x="332" y="630"/>
                </a:lnTo>
                <a:lnTo>
                  <a:pt x="330" y="630"/>
                </a:lnTo>
                <a:lnTo>
                  <a:pt x="328" y="630"/>
                </a:lnTo>
                <a:lnTo>
                  <a:pt x="326" y="630"/>
                </a:lnTo>
                <a:lnTo>
                  <a:pt x="324" y="630"/>
                </a:lnTo>
                <a:lnTo>
                  <a:pt x="322" y="630"/>
                </a:lnTo>
                <a:lnTo>
                  <a:pt x="320" y="630"/>
                </a:lnTo>
                <a:lnTo>
                  <a:pt x="318" y="630"/>
                </a:lnTo>
                <a:lnTo>
                  <a:pt x="316" y="630"/>
                </a:lnTo>
                <a:lnTo>
                  <a:pt x="314" y="630"/>
                </a:lnTo>
                <a:lnTo>
                  <a:pt x="312" y="630"/>
                </a:lnTo>
                <a:lnTo>
                  <a:pt x="312" y="632"/>
                </a:lnTo>
                <a:lnTo>
                  <a:pt x="310" y="632"/>
                </a:lnTo>
                <a:lnTo>
                  <a:pt x="309" y="632"/>
                </a:lnTo>
                <a:lnTo>
                  <a:pt x="307" y="632"/>
                </a:lnTo>
                <a:lnTo>
                  <a:pt x="305" y="632"/>
                </a:lnTo>
                <a:lnTo>
                  <a:pt x="303" y="632"/>
                </a:lnTo>
                <a:lnTo>
                  <a:pt x="301" y="632"/>
                </a:lnTo>
                <a:lnTo>
                  <a:pt x="299" y="632"/>
                </a:lnTo>
                <a:lnTo>
                  <a:pt x="297" y="632"/>
                </a:lnTo>
                <a:lnTo>
                  <a:pt x="295" y="632"/>
                </a:lnTo>
                <a:lnTo>
                  <a:pt x="293" y="632"/>
                </a:lnTo>
                <a:lnTo>
                  <a:pt x="291" y="632"/>
                </a:lnTo>
                <a:lnTo>
                  <a:pt x="289" y="632"/>
                </a:lnTo>
                <a:lnTo>
                  <a:pt x="289" y="630"/>
                </a:lnTo>
                <a:lnTo>
                  <a:pt x="287" y="630"/>
                </a:lnTo>
                <a:lnTo>
                  <a:pt x="286" y="630"/>
                </a:lnTo>
                <a:lnTo>
                  <a:pt x="284" y="630"/>
                </a:lnTo>
                <a:lnTo>
                  <a:pt x="282" y="630"/>
                </a:lnTo>
                <a:lnTo>
                  <a:pt x="280" y="630"/>
                </a:lnTo>
                <a:lnTo>
                  <a:pt x="280" y="628"/>
                </a:lnTo>
                <a:lnTo>
                  <a:pt x="278" y="628"/>
                </a:lnTo>
                <a:lnTo>
                  <a:pt x="276" y="628"/>
                </a:lnTo>
                <a:lnTo>
                  <a:pt x="274" y="628"/>
                </a:lnTo>
                <a:lnTo>
                  <a:pt x="274" y="626"/>
                </a:lnTo>
                <a:lnTo>
                  <a:pt x="272" y="626"/>
                </a:lnTo>
                <a:lnTo>
                  <a:pt x="270" y="626"/>
                </a:lnTo>
                <a:lnTo>
                  <a:pt x="268" y="626"/>
                </a:lnTo>
                <a:lnTo>
                  <a:pt x="268" y="624"/>
                </a:lnTo>
                <a:lnTo>
                  <a:pt x="266" y="624"/>
                </a:lnTo>
                <a:lnTo>
                  <a:pt x="264" y="624"/>
                </a:lnTo>
                <a:lnTo>
                  <a:pt x="264" y="622"/>
                </a:lnTo>
                <a:lnTo>
                  <a:pt x="263" y="620"/>
                </a:lnTo>
                <a:lnTo>
                  <a:pt x="263" y="616"/>
                </a:lnTo>
                <a:lnTo>
                  <a:pt x="263" y="612"/>
                </a:lnTo>
                <a:lnTo>
                  <a:pt x="261" y="610"/>
                </a:lnTo>
                <a:lnTo>
                  <a:pt x="257" y="609"/>
                </a:lnTo>
                <a:lnTo>
                  <a:pt x="253" y="609"/>
                </a:lnTo>
                <a:lnTo>
                  <a:pt x="249" y="603"/>
                </a:lnTo>
                <a:lnTo>
                  <a:pt x="249" y="597"/>
                </a:lnTo>
                <a:lnTo>
                  <a:pt x="247" y="593"/>
                </a:lnTo>
                <a:lnTo>
                  <a:pt x="243" y="585"/>
                </a:lnTo>
                <a:lnTo>
                  <a:pt x="238" y="574"/>
                </a:lnTo>
                <a:lnTo>
                  <a:pt x="238" y="570"/>
                </a:lnTo>
                <a:lnTo>
                  <a:pt x="239" y="564"/>
                </a:lnTo>
                <a:lnTo>
                  <a:pt x="241" y="561"/>
                </a:lnTo>
                <a:lnTo>
                  <a:pt x="245" y="557"/>
                </a:lnTo>
                <a:lnTo>
                  <a:pt x="245" y="551"/>
                </a:lnTo>
                <a:lnTo>
                  <a:pt x="247" y="543"/>
                </a:lnTo>
                <a:lnTo>
                  <a:pt x="243" y="536"/>
                </a:lnTo>
                <a:lnTo>
                  <a:pt x="241" y="524"/>
                </a:lnTo>
                <a:lnTo>
                  <a:pt x="239" y="518"/>
                </a:lnTo>
                <a:lnTo>
                  <a:pt x="238" y="513"/>
                </a:lnTo>
                <a:lnTo>
                  <a:pt x="236" y="511"/>
                </a:lnTo>
                <a:lnTo>
                  <a:pt x="234" y="511"/>
                </a:lnTo>
                <a:lnTo>
                  <a:pt x="232" y="511"/>
                </a:lnTo>
                <a:lnTo>
                  <a:pt x="230" y="511"/>
                </a:lnTo>
                <a:lnTo>
                  <a:pt x="230" y="513"/>
                </a:lnTo>
                <a:lnTo>
                  <a:pt x="228" y="513"/>
                </a:lnTo>
                <a:lnTo>
                  <a:pt x="226" y="513"/>
                </a:lnTo>
                <a:lnTo>
                  <a:pt x="224" y="513"/>
                </a:lnTo>
                <a:lnTo>
                  <a:pt x="224" y="514"/>
                </a:lnTo>
                <a:lnTo>
                  <a:pt x="222" y="514"/>
                </a:lnTo>
                <a:lnTo>
                  <a:pt x="220" y="514"/>
                </a:lnTo>
                <a:lnTo>
                  <a:pt x="218" y="514"/>
                </a:lnTo>
                <a:lnTo>
                  <a:pt x="218" y="516"/>
                </a:lnTo>
                <a:lnTo>
                  <a:pt x="216" y="516"/>
                </a:lnTo>
                <a:lnTo>
                  <a:pt x="215" y="516"/>
                </a:lnTo>
                <a:lnTo>
                  <a:pt x="215" y="518"/>
                </a:lnTo>
                <a:lnTo>
                  <a:pt x="213" y="518"/>
                </a:lnTo>
                <a:lnTo>
                  <a:pt x="211" y="518"/>
                </a:lnTo>
                <a:lnTo>
                  <a:pt x="209" y="518"/>
                </a:lnTo>
                <a:lnTo>
                  <a:pt x="209" y="520"/>
                </a:lnTo>
                <a:lnTo>
                  <a:pt x="207" y="520"/>
                </a:lnTo>
                <a:lnTo>
                  <a:pt x="205" y="520"/>
                </a:lnTo>
                <a:lnTo>
                  <a:pt x="205" y="522"/>
                </a:lnTo>
                <a:lnTo>
                  <a:pt x="203" y="522"/>
                </a:lnTo>
                <a:lnTo>
                  <a:pt x="201" y="522"/>
                </a:lnTo>
                <a:lnTo>
                  <a:pt x="201" y="524"/>
                </a:lnTo>
                <a:lnTo>
                  <a:pt x="199" y="524"/>
                </a:lnTo>
                <a:lnTo>
                  <a:pt x="197" y="524"/>
                </a:lnTo>
                <a:lnTo>
                  <a:pt x="197" y="526"/>
                </a:lnTo>
                <a:lnTo>
                  <a:pt x="195" y="526"/>
                </a:lnTo>
                <a:lnTo>
                  <a:pt x="193" y="534"/>
                </a:lnTo>
                <a:lnTo>
                  <a:pt x="192" y="536"/>
                </a:lnTo>
                <a:lnTo>
                  <a:pt x="190" y="536"/>
                </a:lnTo>
                <a:lnTo>
                  <a:pt x="180" y="532"/>
                </a:lnTo>
                <a:lnTo>
                  <a:pt x="178" y="532"/>
                </a:lnTo>
                <a:lnTo>
                  <a:pt x="178" y="534"/>
                </a:lnTo>
                <a:lnTo>
                  <a:pt x="182" y="537"/>
                </a:lnTo>
                <a:lnTo>
                  <a:pt x="182" y="539"/>
                </a:lnTo>
                <a:lnTo>
                  <a:pt x="182" y="541"/>
                </a:lnTo>
                <a:lnTo>
                  <a:pt x="178" y="541"/>
                </a:lnTo>
                <a:lnTo>
                  <a:pt x="168" y="541"/>
                </a:lnTo>
                <a:lnTo>
                  <a:pt x="167" y="541"/>
                </a:lnTo>
                <a:lnTo>
                  <a:pt x="165" y="541"/>
                </a:lnTo>
                <a:lnTo>
                  <a:pt x="163" y="541"/>
                </a:lnTo>
                <a:lnTo>
                  <a:pt x="161" y="541"/>
                </a:lnTo>
                <a:lnTo>
                  <a:pt x="159" y="541"/>
                </a:lnTo>
                <a:lnTo>
                  <a:pt x="157" y="541"/>
                </a:lnTo>
                <a:lnTo>
                  <a:pt x="155" y="541"/>
                </a:lnTo>
                <a:lnTo>
                  <a:pt x="153" y="539"/>
                </a:lnTo>
                <a:lnTo>
                  <a:pt x="151" y="539"/>
                </a:lnTo>
                <a:lnTo>
                  <a:pt x="151" y="537"/>
                </a:lnTo>
                <a:lnTo>
                  <a:pt x="149" y="537"/>
                </a:lnTo>
                <a:lnTo>
                  <a:pt x="147" y="537"/>
                </a:lnTo>
                <a:lnTo>
                  <a:pt x="147" y="536"/>
                </a:lnTo>
                <a:lnTo>
                  <a:pt x="145" y="536"/>
                </a:lnTo>
                <a:lnTo>
                  <a:pt x="144" y="536"/>
                </a:lnTo>
                <a:lnTo>
                  <a:pt x="142" y="536"/>
                </a:lnTo>
                <a:lnTo>
                  <a:pt x="142" y="534"/>
                </a:lnTo>
                <a:lnTo>
                  <a:pt x="140" y="534"/>
                </a:lnTo>
                <a:lnTo>
                  <a:pt x="138" y="534"/>
                </a:lnTo>
                <a:lnTo>
                  <a:pt x="136" y="534"/>
                </a:lnTo>
                <a:lnTo>
                  <a:pt x="134" y="534"/>
                </a:lnTo>
                <a:lnTo>
                  <a:pt x="132" y="534"/>
                </a:lnTo>
                <a:lnTo>
                  <a:pt x="130" y="534"/>
                </a:lnTo>
                <a:lnTo>
                  <a:pt x="128" y="534"/>
                </a:lnTo>
                <a:lnTo>
                  <a:pt x="126" y="534"/>
                </a:lnTo>
                <a:lnTo>
                  <a:pt x="126" y="532"/>
                </a:lnTo>
                <a:lnTo>
                  <a:pt x="124" y="526"/>
                </a:lnTo>
                <a:lnTo>
                  <a:pt x="121" y="518"/>
                </a:lnTo>
                <a:lnTo>
                  <a:pt x="121" y="509"/>
                </a:lnTo>
                <a:lnTo>
                  <a:pt x="119" y="507"/>
                </a:lnTo>
                <a:lnTo>
                  <a:pt x="117" y="505"/>
                </a:lnTo>
                <a:lnTo>
                  <a:pt x="117" y="503"/>
                </a:lnTo>
                <a:lnTo>
                  <a:pt x="119" y="503"/>
                </a:lnTo>
                <a:lnTo>
                  <a:pt x="121" y="503"/>
                </a:lnTo>
                <a:lnTo>
                  <a:pt x="121" y="501"/>
                </a:lnTo>
                <a:lnTo>
                  <a:pt x="119" y="499"/>
                </a:lnTo>
                <a:lnTo>
                  <a:pt x="117" y="499"/>
                </a:lnTo>
                <a:lnTo>
                  <a:pt x="115" y="497"/>
                </a:lnTo>
                <a:lnTo>
                  <a:pt x="113" y="497"/>
                </a:lnTo>
                <a:lnTo>
                  <a:pt x="105" y="495"/>
                </a:lnTo>
                <a:lnTo>
                  <a:pt x="105" y="493"/>
                </a:lnTo>
                <a:lnTo>
                  <a:pt x="103" y="491"/>
                </a:lnTo>
                <a:lnTo>
                  <a:pt x="101" y="491"/>
                </a:lnTo>
                <a:lnTo>
                  <a:pt x="99" y="489"/>
                </a:lnTo>
                <a:lnTo>
                  <a:pt x="96" y="488"/>
                </a:lnTo>
                <a:lnTo>
                  <a:pt x="94" y="486"/>
                </a:lnTo>
                <a:lnTo>
                  <a:pt x="92" y="484"/>
                </a:lnTo>
                <a:lnTo>
                  <a:pt x="94" y="463"/>
                </a:lnTo>
                <a:lnTo>
                  <a:pt x="92" y="457"/>
                </a:lnTo>
                <a:lnTo>
                  <a:pt x="92" y="451"/>
                </a:lnTo>
                <a:lnTo>
                  <a:pt x="92" y="443"/>
                </a:lnTo>
                <a:lnTo>
                  <a:pt x="90" y="438"/>
                </a:lnTo>
                <a:lnTo>
                  <a:pt x="86" y="432"/>
                </a:lnTo>
                <a:lnTo>
                  <a:pt x="86" y="426"/>
                </a:lnTo>
                <a:lnTo>
                  <a:pt x="86" y="424"/>
                </a:lnTo>
                <a:lnTo>
                  <a:pt x="84" y="424"/>
                </a:lnTo>
                <a:lnTo>
                  <a:pt x="84" y="422"/>
                </a:lnTo>
                <a:lnTo>
                  <a:pt x="84" y="420"/>
                </a:lnTo>
                <a:lnTo>
                  <a:pt x="82" y="420"/>
                </a:lnTo>
                <a:lnTo>
                  <a:pt x="82" y="418"/>
                </a:lnTo>
                <a:lnTo>
                  <a:pt x="80" y="417"/>
                </a:lnTo>
                <a:lnTo>
                  <a:pt x="80" y="415"/>
                </a:lnTo>
                <a:lnTo>
                  <a:pt x="78" y="415"/>
                </a:lnTo>
                <a:lnTo>
                  <a:pt x="78" y="413"/>
                </a:lnTo>
                <a:lnTo>
                  <a:pt x="76" y="413"/>
                </a:lnTo>
                <a:lnTo>
                  <a:pt x="76" y="411"/>
                </a:lnTo>
                <a:lnTo>
                  <a:pt x="74" y="411"/>
                </a:lnTo>
                <a:lnTo>
                  <a:pt x="74" y="409"/>
                </a:lnTo>
                <a:lnTo>
                  <a:pt x="74" y="407"/>
                </a:lnTo>
                <a:lnTo>
                  <a:pt x="73" y="407"/>
                </a:lnTo>
                <a:lnTo>
                  <a:pt x="73" y="405"/>
                </a:lnTo>
                <a:lnTo>
                  <a:pt x="71" y="405"/>
                </a:lnTo>
                <a:lnTo>
                  <a:pt x="71" y="403"/>
                </a:lnTo>
                <a:lnTo>
                  <a:pt x="69" y="401"/>
                </a:lnTo>
                <a:lnTo>
                  <a:pt x="69" y="399"/>
                </a:lnTo>
                <a:lnTo>
                  <a:pt x="67" y="399"/>
                </a:lnTo>
                <a:lnTo>
                  <a:pt x="67" y="397"/>
                </a:lnTo>
                <a:lnTo>
                  <a:pt x="65" y="397"/>
                </a:lnTo>
                <a:lnTo>
                  <a:pt x="65" y="395"/>
                </a:lnTo>
                <a:lnTo>
                  <a:pt x="63" y="395"/>
                </a:lnTo>
                <a:lnTo>
                  <a:pt x="63" y="393"/>
                </a:lnTo>
                <a:lnTo>
                  <a:pt x="61" y="393"/>
                </a:lnTo>
                <a:lnTo>
                  <a:pt x="59" y="393"/>
                </a:lnTo>
                <a:lnTo>
                  <a:pt x="59" y="392"/>
                </a:lnTo>
                <a:lnTo>
                  <a:pt x="57" y="392"/>
                </a:lnTo>
                <a:lnTo>
                  <a:pt x="55" y="392"/>
                </a:lnTo>
                <a:lnTo>
                  <a:pt x="53" y="392"/>
                </a:lnTo>
                <a:lnTo>
                  <a:pt x="51" y="392"/>
                </a:lnTo>
                <a:lnTo>
                  <a:pt x="50" y="392"/>
                </a:lnTo>
                <a:lnTo>
                  <a:pt x="48" y="392"/>
                </a:lnTo>
                <a:lnTo>
                  <a:pt x="46" y="392"/>
                </a:lnTo>
                <a:lnTo>
                  <a:pt x="44" y="392"/>
                </a:lnTo>
                <a:lnTo>
                  <a:pt x="42" y="392"/>
                </a:lnTo>
                <a:lnTo>
                  <a:pt x="40" y="392"/>
                </a:lnTo>
                <a:lnTo>
                  <a:pt x="38" y="392"/>
                </a:lnTo>
                <a:lnTo>
                  <a:pt x="36" y="392"/>
                </a:lnTo>
                <a:lnTo>
                  <a:pt x="34" y="392"/>
                </a:lnTo>
                <a:lnTo>
                  <a:pt x="32" y="392"/>
                </a:lnTo>
                <a:lnTo>
                  <a:pt x="30" y="392"/>
                </a:lnTo>
                <a:lnTo>
                  <a:pt x="30" y="390"/>
                </a:lnTo>
                <a:lnTo>
                  <a:pt x="28" y="390"/>
                </a:lnTo>
                <a:lnTo>
                  <a:pt x="26" y="390"/>
                </a:lnTo>
                <a:lnTo>
                  <a:pt x="25" y="390"/>
                </a:lnTo>
                <a:lnTo>
                  <a:pt x="25" y="388"/>
                </a:lnTo>
                <a:lnTo>
                  <a:pt x="25" y="386"/>
                </a:lnTo>
                <a:lnTo>
                  <a:pt x="25" y="384"/>
                </a:lnTo>
                <a:lnTo>
                  <a:pt x="25" y="382"/>
                </a:lnTo>
                <a:lnTo>
                  <a:pt x="25" y="380"/>
                </a:lnTo>
                <a:lnTo>
                  <a:pt x="25" y="378"/>
                </a:lnTo>
                <a:lnTo>
                  <a:pt x="25" y="376"/>
                </a:lnTo>
                <a:lnTo>
                  <a:pt x="25" y="374"/>
                </a:lnTo>
                <a:lnTo>
                  <a:pt x="25" y="372"/>
                </a:lnTo>
                <a:lnTo>
                  <a:pt x="25" y="370"/>
                </a:lnTo>
                <a:lnTo>
                  <a:pt x="25" y="369"/>
                </a:lnTo>
                <a:lnTo>
                  <a:pt x="25" y="367"/>
                </a:lnTo>
                <a:lnTo>
                  <a:pt x="25" y="365"/>
                </a:lnTo>
                <a:lnTo>
                  <a:pt x="25" y="363"/>
                </a:lnTo>
                <a:lnTo>
                  <a:pt x="25" y="361"/>
                </a:lnTo>
                <a:lnTo>
                  <a:pt x="23" y="361"/>
                </a:lnTo>
                <a:lnTo>
                  <a:pt x="23" y="359"/>
                </a:lnTo>
                <a:lnTo>
                  <a:pt x="23" y="357"/>
                </a:lnTo>
                <a:lnTo>
                  <a:pt x="23" y="355"/>
                </a:lnTo>
                <a:lnTo>
                  <a:pt x="25" y="345"/>
                </a:lnTo>
                <a:lnTo>
                  <a:pt x="23" y="336"/>
                </a:lnTo>
                <a:lnTo>
                  <a:pt x="23" y="324"/>
                </a:lnTo>
                <a:lnTo>
                  <a:pt x="23" y="313"/>
                </a:lnTo>
                <a:lnTo>
                  <a:pt x="23" y="296"/>
                </a:lnTo>
                <a:lnTo>
                  <a:pt x="23" y="290"/>
                </a:lnTo>
                <a:lnTo>
                  <a:pt x="23" y="286"/>
                </a:lnTo>
                <a:lnTo>
                  <a:pt x="23" y="282"/>
                </a:lnTo>
                <a:lnTo>
                  <a:pt x="19" y="282"/>
                </a:lnTo>
                <a:lnTo>
                  <a:pt x="13" y="280"/>
                </a:lnTo>
                <a:lnTo>
                  <a:pt x="7" y="276"/>
                </a:lnTo>
                <a:lnTo>
                  <a:pt x="2" y="271"/>
                </a:lnTo>
                <a:lnTo>
                  <a:pt x="2" y="267"/>
                </a:lnTo>
                <a:lnTo>
                  <a:pt x="0" y="263"/>
                </a:lnTo>
                <a:lnTo>
                  <a:pt x="2" y="259"/>
                </a:lnTo>
                <a:lnTo>
                  <a:pt x="3" y="255"/>
                </a:lnTo>
                <a:lnTo>
                  <a:pt x="9" y="251"/>
                </a:lnTo>
                <a:lnTo>
                  <a:pt x="17" y="244"/>
                </a:lnTo>
                <a:lnTo>
                  <a:pt x="25" y="232"/>
                </a:lnTo>
                <a:lnTo>
                  <a:pt x="25" y="226"/>
                </a:lnTo>
                <a:lnTo>
                  <a:pt x="25" y="219"/>
                </a:lnTo>
                <a:lnTo>
                  <a:pt x="25" y="215"/>
                </a:lnTo>
                <a:lnTo>
                  <a:pt x="25" y="213"/>
                </a:lnTo>
                <a:lnTo>
                  <a:pt x="25" y="211"/>
                </a:lnTo>
                <a:lnTo>
                  <a:pt x="25" y="209"/>
                </a:lnTo>
                <a:lnTo>
                  <a:pt x="23" y="209"/>
                </a:lnTo>
                <a:lnTo>
                  <a:pt x="23" y="207"/>
                </a:lnTo>
                <a:lnTo>
                  <a:pt x="25" y="207"/>
                </a:lnTo>
                <a:lnTo>
                  <a:pt x="25" y="205"/>
                </a:lnTo>
                <a:lnTo>
                  <a:pt x="23" y="205"/>
                </a:lnTo>
                <a:lnTo>
                  <a:pt x="23" y="203"/>
                </a:lnTo>
                <a:lnTo>
                  <a:pt x="23" y="202"/>
                </a:lnTo>
                <a:lnTo>
                  <a:pt x="23" y="200"/>
                </a:lnTo>
                <a:lnTo>
                  <a:pt x="23" y="198"/>
                </a:lnTo>
                <a:lnTo>
                  <a:pt x="23" y="196"/>
                </a:lnTo>
                <a:lnTo>
                  <a:pt x="23" y="194"/>
                </a:lnTo>
                <a:lnTo>
                  <a:pt x="23" y="192"/>
                </a:lnTo>
                <a:lnTo>
                  <a:pt x="23" y="190"/>
                </a:lnTo>
                <a:lnTo>
                  <a:pt x="23" y="188"/>
                </a:lnTo>
                <a:lnTo>
                  <a:pt x="21" y="188"/>
                </a:lnTo>
                <a:lnTo>
                  <a:pt x="21" y="186"/>
                </a:lnTo>
                <a:lnTo>
                  <a:pt x="21" y="184"/>
                </a:lnTo>
                <a:lnTo>
                  <a:pt x="21" y="182"/>
                </a:lnTo>
                <a:lnTo>
                  <a:pt x="21" y="180"/>
                </a:lnTo>
                <a:lnTo>
                  <a:pt x="21" y="178"/>
                </a:lnTo>
                <a:lnTo>
                  <a:pt x="21" y="177"/>
                </a:lnTo>
                <a:lnTo>
                  <a:pt x="21" y="175"/>
                </a:lnTo>
                <a:lnTo>
                  <a:pt x="19" y="175"/>
                </a:lnTo>
                <a:lnTo>
                  <a:pt x="19" y="173"/>
                </a:lnTo>
                <a:lnTo>
                  <a:pt x="19" y="171"/>
                </a:lnTo>
                <a:lnTo>
                  <a:pt x="19" y="169"/>
                </a:lnTo>
                <a:lnTo>
                  <a:pt x="19" y="167"/>
                </a:lnTo>
                <a:lnTo>
                  <a:pt x="19" y="165"/>
                </a:lnTo>
                <a:lnTo>
                  <a:pt x="19" y="163"/>
                </a:lnTo>
                <a:lnTo>
                  <a:pt x="19" y="161"/>
                </a:lnTo>
                <a:lnTo>
                  <a:pt x="21" y="161"/>
                </a:lnTo>
                <a:lnTo>
                  <a:pt x="21" y="159"/>
                </a:lnTo>
                <a:lnTo>
                  <a:pt x="23" y="159"/>
                </a:lnTo>
                <a:lnTo>
                  <a:pt x="25" y="159"/>
                </a:lnTo>
                <a:lnTo>
                  <a:pt x="25" y="157"/>
                </a:lnTo>
                <a:lnTo>
                  <a:pt x="26" y="157"/>
                </a:lnTo>
                <a:lnTo>
                  <a:pt x="28" y="157"/>
                </a:lnTo>
                <a:lnTo>
                  <a:pt x="28" y="155"/>
                </a:lnTo>
                <a:lnTo>
                  <a:pt x="30" y="155"/>
                </a:lnTo>
                <a:lnTo>
                  <a:pt x="32" y="155"/>
                </a:lnTo>
                <a:lnTo>
                  <a:pt x="34" y="155"/>
                </a:lnTo>
                <a:lnTo>
                  <a:pt x="36" y="155"/>
                </a:lnTo>
                <a:lnTo>
                  <a:pt x="36" y="154"/>
                </a:lnTo>
                <a:lnTo>
                  <a:pt x="38" y="154"/>
                </a:lnTo>
                <a:lnTo>
                  <a:pt x="40" y="154"/>
                </a:lnTo>
                <a:lnTo>
                  <a:pt x="42" y="154"/>
                </a:lnTo>
                <a:lnTo>
                  <a:pt x="42" y="152"/>
                </a:lnTo>
                <a:lnTo>
                  <a:pt x="44" y="152"/>
                </a:lnTo>
                <a:lnTo>
                  <a:pt x="46" y="152"/>
                </a:lnTo>
                <a:lnTo>
                  <a:pt x="48" y="152"/>
                </a:lnTo>
                <a:lnTo>
                  <a:pt x="50" y="152"/>
                </a:lnTo>
                <a:lnTo>
                  <a:pt x="50" y="154"/>
                </a:lnTo>
                <a:lnTo>
                  <a:pt x="51" y="154"/>
                </a:lnTo>
                <a:lnTo>
                  <a:pt x="53" y="154"/>
                </a:lnTo>
                <a:lnTo>
                  <a:pt x="55" y="154"/>
                </a:lnTo>
                <a:lnTo>
                  <a:pt x="57" y="154"/>
                </a:lnTo>
                <a:lnTo>
                  <a:pt x="59" y="154"/>
                </a:lnTo>
                <a:lnTo>
                  <a:pt x="59" y="155"/>
                </a:lnTo>
                <a:lnTo>
                  <a:pt x="61" y="155"/>
                </a:lnTo>
                <a:lnTo>
                  <a:pt x="63" y="155"/>
                </a:lnTo>
                <a:lnTo>
                  <a:pt x="65" y="155"/>
                </a:lnTo>
                <a:lnTo>
                  <a:pt x="67" y="155"/>
                </a:lnTo>
                <a:lnTo>
                  <a:pt x="69" y="155"/>
                </a:lnTo>
                <a:lnTo>
                  <a:pt x="69" y="157"/>
                </a:lnTo>
                <a:lnTo>
                  <a:pt x="71" y="157"/>
                </a:lnTo>
                <a:lnTo>
                  <a:pt x="73" y="157"/>
                </a:lnTo>
                <a:lnTo>
                  <a:pt x="74" y="157"/>
                </a:lnTo>
                <a:lnTo>
                  <a:pt x="78" y="157"/>
                </a:lnTo>
                <a:lnTo>
                  <a:pt x="82" y="155"/>
                </a:lnTo>
                <a:lnTo>
                  <a:pt x="86" y="154"/>
                </a:lnTo>
                <a:lnTo>
                  <a:pt x="92" y="152"/>
                </a:lnTo>
                <a:lnTo>
                  <a:pt x="96" y="152"/>
                </a:lnTo>
                <a:lnTo>
                  <a:pt x="101" y="152"/>
                </a:lnTo>
                <a:lnTo>
                  <a:pt x="107" y="150"/>
                </a:lnTo>
                <a:lnTo>
                  <a:pt x="111" y="150"/>
                </a:lnTo>
                <a:lnTo>
                  <a:pt x="115" y="148"/>
                </a:lnTo>
                <a:lnTo>
                  <a:pt x="122" y="144"/>
                </a:lnTo>
                <a:lnTo>
                  <a:pt x="126" y="142"/>
                </a:lnTo>
                <a:lnTo>
                  <a:pt x="128" y="142"/>
                </a:lnTo>
                <a:lnTo>
                  <a:pt x="138" y="138"/>
                </a:lnTo>
                <a:lnTo>
                  <a:pt x="142" y="136"/>
                </a:lnTo>
                <a:lnTo>
                  <a:pt x="145" y="134"/>
                </a:lnTo>
                <a:lnTo>
                  <a:pt x="151" y="132"/>
                </a:lnTo>
                <a:lnTo>
                  <a:pt x="155" y="130"/>
                </a:lnTo>
                <a:lnTo>
                  <a:pt x="163" y="129"/>
                </a:lnTo>
                <a:lnTo>
                  <a:pt x="168" y="127"/>
                </a:lnTo>
                <a:lnTo>
                  <a:pt x="174" y="125"/>
                </a:lnTo>
                <a:lnTo>
                  <a:pt x="178" y="125"/>
                </a:lnTo>
                <a:lnTo>
                  <a:pt x="178" y="123"/>
                </a:lnTo>
                <a:lnTo>
                  <a:pt x="184" y="123"/>
                </a:lnTo>
                <a:lnTo>
                  <a:pt x="190" y="121"/>
                </a:lnTo>
                <a:lnTo>
                  <a:pt x="195" y="119"/>
                </a:lnTo>
                <a:lnTo>
                  <a:pt x="197" y="119"/>
                </a:lnTo>
                <a:lnTo>
                  <a:pt x="199" y="117"/>
                </a:lnTo>
                <a:lnTo>
                  <a:pt x="201" y="117"/>
                </a:lnTo>
                <a:lnTo>
                  <a:pt x="203" y="115"/>
                </a:lnTo>
                <a:lnTo>
                  <a:pt x="205" y="115"/>
                </a:lnTo>
                <a:lnTo>
                  <a:pt x="207" y="111"/>
                </a:lnTo>
                <a:lnTo>
                  <a:pt x="209" y="106"/>
                </a:lnTo>
                <a:lnTo>
                  <a:pt x="211" y="104"/>
                </a:lnTo>
                <a:lnTo>
                  <a:pt x="215" y="102"/>
                </a:lnTo>
                <a:lnTo>
                  <a:pt x="216" y="100"/>
                </a:lnTo>
                <a:lnTo>
                  <a:pt x="218" y="98"/>
                </a:lnTo>
                <a:lnTo>
                  <a:pt x="218" y="96"/>
                </a:lnTo>
                <a:lnTo>
                  <a:pt x="220" y="92"/>
                </a:lnTo>
                <a:lnTo>
                  <a:pt x="222" y="88"/>
                </a:lnTo>
                <a:lnTo>
                  <a:pt x="226" y="86"/>
                </a:lnTo>
                <a:lnTo>
                  <a:pt x="228" y="82"/>
                </a:lnTo>
                <a:lnTo>
                  <a:pt x="228" y="79"/>
                </a:lnTo>
                <a:lnTo>
                  <a:pt x="230" y="73"/>
                </a:lnTo>
                <a:lnTo>
                  <a:pt x="230" y="69"/>
                </a:lnTo>
                <a:lnTo>
                  <a:pt x="230" y="67"/>
                </a:lnTo>
                <a:lnTo>
                  <a:pt x="232" y="67"/>
                </a:lnTo>
                <a:lnTo>
                  <a:pt x="234" y="65"/>
                </a:lnTo>
                <a:lnTo>
                  <a:pt x="238" y="65"/>
                </a:lnTo>
                <a:lnTo>
                  <a:pt x="241" y="65"/>
                </a:lnTo>
                <a:lnTo>
                  <a:pt x="245" y="65"/>
                </a:lnTo>
                <a:lnTo>
                  <a:pt x="249" y="67"/>
                </a:lnTo>
                <a:lnTo>
                  <a:pt x="251" y="67"/>
                </a:lnTo>
                <a:lnTo>
                  <a:pt x="253" y="69"/>
                </a:lnTo>
                <a:lnTo>
                  <a:pt x="257" y="69"/>
                </a:lnTo>
                <a:lnTo>
                  <a:pt x="259" y="69"/>
                </a:lnTo>
                <a:lnTo>
                  <a:pt x="261" y="67"/>
                </a:lnTo>
                <a:lnTo>
                  <a:pt x="266" y="65"/>
                </a:lnTo>
                <a:lnTo>
                  <a:pt x="276" y="59"/>
                </a:lnTo>
                <a:lnTo>
                  <a:pt x="282" y="56"/>
                </a:lnTo>
                <a:lnTo>
                  <a:pt x="287" y="52"/>
                </a:lnTo>
                <a:lnTo>
                  <a:pt x="289" y="52"/>
                </a:lnTo>
                <a:lnTo>
                  <a:pt x="289" y="50"/>
                </a:lnTo>
                <a:lnTo>
                  <a:pt x="291" y="50"/>
                </a:lnTo>
                <a:lnTo>
                  <a:pt x="291" y="48"/>
                </a:lnTo>
                <a:lnTo>
                  <a:pt x="293" y="48"/>
                </a:lnTo>
                <a:lnTo>
                  <a:pt x="293" y="46"/>
                </a:lnTo>
                <a:lnTo>
                  <a:pt x="295" y="46"/>
                </a:lnTo>
                <a:lnTo>
                  <a:pt x="297" y="46"/>
                </a:lnTo>
                <a:lnTo>
                  <a:pt x="297" y="44"/>
                </a:lnTo>
                <a:lnTo>
                  <a:pt x="299" y="44"/>
                </a:lnTo>
                <a:lnTo>
                  <a:pt x="299" y="42"/>
                </a:lnTo>
                <a:lnTo>
                  <a:pt x="301" y="42"/>
                </a:lnTo>
                <a:lnTo>
                  <a:pt x="303" y="42"/>
                </a:lnTo>
                <a:lnTo>
                  <a:pt x="305" y="42"/>
                </a:lnTo>
                <a:lnTo>
                  <a:pt x="307" y="42"/>
                </a:lnTo>
                <a:lnTo>
                  <a:pt x="307" y="40"/>
                </a:lnTo>
                <a:lnTo>
                  <a:pt x="307" y="38"/>
                </a:lnTo>
                <a:lnTo>
                  <a:pt x="307" y="36"/>
                </a:lnTo>
                <a:lnTo>
                  <a:pt x="307" y="34"/>
                </a:lnTo>
                <a:lnTo>
                  <a:pt x="309" y="34"/>
                </a:lnTo>
                <a:lnTo>
                  <a:pt x="309" y="33"/>
                </a:lnTo>
                <a:lnTo>
                  <a:pt x="309" y="31"/>
                </a:lnTo>
                <a:lnTo>
                  <a:pt x="309" y="29"/>
                </a:lnTo>
                <a:lnTo>
                  <a:pt x="309" y="27"/>
                </a:lnTo>
                <a:lnTo>
                  <a:pt x="309" y="25"/>
                </a:lnTo>
                <a:lnTo>
                  <a:pt x="310" y="25"/>
                </a:lnTo>
                <a:lnTo>
                  <a:pt x="310" y="23"/>
                </a:lnTo>
                <a:lnTo>
                  <a:pt x="310" y="21"/>
                </a:lnTo>
                <a:lnTo>
                  <a:pt x="310" y="19"/>
                </a:lnTo>
                <a:lnTo>
                  <a:pt x="310" y="17"/>
                </a:lnTo>
                <a:lnTo>
                  <a:pt x="310" y="15"/>
                </a:lnTo>
                <a:lnTo>
                  <a:pt x="310" y="13"/>
                </a:lnTo>
                <a:lnTo>
                  <a:pt x="310" y="11"/>
                </a:lnTo>
                <a:lnTo>
                  <a:pt x="310" y="10"/>
                </a:lnTo>
                <a:lnTo>
                  <a:pt x="310" y="8"/>
                </a:lnTo>
                <a:lnTo>
                  <a:pt x="310" y="6"/>
                </a:lnTo>
                <a:lnTo>
                  <a:pt x="312" y="6"/>
                </a:lnTo>
                <a:lnTo>
                  <a:pt x="314" y="6"/>
                </a:lnTo>
                <a:lnTo>
                  <a:pt x="314" y="4"/>
                </a:lnTo>
                <a:lnTo>
                  <a:pt x="316" y="4"/>
                </a:lnTo>
                <a:lnTo>
                  <a:pt x="318" y="4"/>
                </a:lnTo>
                <a:lnTo>
                  <a:pt x="320" y="4"/>
                </a:lnTo>
                <a:lnTo>
                  <a:pt x="322" y="4"/>
                </a:lnTo>
                <a:lnTo>
                  <a:pt x="322" y="2"/>
                </a:lnTo>
                <a:lnTo>
                  <a:pt x="324" y="2"/>
                </a:lnTo>
                <a:lnTo>
                  <a:pt x="326" y="2"/>
                </a:lnTo>
                <a:lnTo>
                  <a:pt x="328" y="2"/>
                </a:lnTo>
                <a:lnTo>
                  <a:pt x="330" y="2"/>
                </a:lnTo>
                <a:lnTo>
                  <a:pt x="332" y="2"/>
                </a:lnTo>
                <a:lnTo>
                  <a:pt x="332" y="0"/>
                </a:lnTo>
                <a:lnTo>
                  <a:pt x="334" y="0"/>
                </a:lnTo>
                <a:lnTo>
                  <a:pt x="335" y="0"/>
                </a:lnTo>
                <a:lnTo>
                  <a:pt x="337" y="0"/>
                </a:lnTo>
                <a:lnTo>
                  <a:pt x="339" y="0"/>
                </a:lnTo>
                <a:lnTo>
                  <a:pt x="341" y="0"/>
                </a:lnTo>
                <a:lnTo>
                  <a:pt x="343" y="0"/>
                </a:lnTo>
                <a:lnTo>
                  <a:pt x="345" y="0"/>
                </a:lnTo>
                <a:lnTo>
                  <a:pt x="347" y="0"/>
                </a:lnTo>
                <a:lnTo>
                  <a:pt x="349" y="0"/>
                </a:lnTo>
                <a:lnTo>
                  <a:pt x="351" y="0"/>
                </a:lnTo>
                <a:lnTo>
                  <a:pt x="353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" name="Freeform 1757">
            <a:extLst>
              <a:ext uri="{FF2B5EF4-FFF2-40B4-BE49-F238E27FC236}">
                <a16:creationId xmlns:a16="http://schemas.microsoft.com/office/drawing/2014/main" id="{1F860682-A2F3-4115-AF0A-C8A85C894AA0}"/>
              </a:ext>
            </a:extLst>
          </p:cNvPr>
          <p:cNvSpPr>
            <a:spLocks/>
          </p:cNvSpPr>
          <p:nvPr/>
        </p:nvSpPr>
        <p:spPr bwMode="auto">
          <a:xfrm>
            <a:off x="6551614" y="1997076"/>
            <a:ext cx="1076325" cy="987425"/>
          </a:xfrm>
          <a:custGeom>
            <a:avLst/>
            <a:gdLst>
              <a:gd name="T0" fmla="*/ 374 w 678"/>
              <a:gd name="T1" fmla="*/ 21 h 622"/>
              <a:gd name="T2" fmla="*/ 403 w 678"/>
              <a:gd name="T3" fmla="*/ 29 h 622"/>
              <a:gd name="T4" fmla="*/ 413 w 678"/>
              <a:gd name="T5" fmla="*/ 65 h 622"/>
              <a:gd name="T6" fmla="*/ 436 w 678"/>
              <a:gd name="T7" fmla="*/ 82 h 622"/>
              <a:gd name="T8" fmla="*/ 463 w 678"/>
              <a:gd name="T9" fmla="*/ 92 h 622"/>
              <a:gd name="T10" fmla="*/ 495 w 678"/>
              <a:gd name="T11" fmla="*/ 104 h 622"/>
              <a:gd name="T12" fmla="*/ 516 w 678"/>
              <a:gd name="T13" fmla="*/ 132 h 622"/>
              <a:gd name="T14" fmla="*/ 537 w 678"/>
              <a:gd name="T15" fmla="*/ 161 h 622"/>
              <a:gd name="T16" fmla="*/ 576 w 678"/>
              <a:gd name="T17" fmla="*/ 163 h 622"/>
              <a:gd name="T18" fmla="*/ 618 w 678"/>
              <a:gd name="T19" fmla="*/ 161 h 622"/>
              <a:gd name="T20" fmla="*/ 653 w 678"/>
              <a:gd name="T21" fmla="*/ 167 h 622"/>
              <a:gd name="T22" fmla="*/ 651 w 678"/>
              <a:gd name="T23" fmla="*/ 198 h 622"/>
              <a:gd name="T24" fmla="*/ 660 w 678"/>
              <a:gd name="T25" fmla="*/ 236 h 622"/>
              <a:gd name="T26" fmla="*/ 653 w 678"/>
              <a:gd name="T27" fmla="*/ 269 h 622"/>
              <a:gd name="T28" fmla="*/ 672 w 678"/>
              <a:gd name="T29" fmla="*/ 294 h 622"/>
              <a:gd name="T30" fmla="*/ 674 w 678"/>
              <a:gd name="T31" fmla="*/ 324 h 622"/>
              <a:gd name="T32" fmla="*/ 668 w 678"/>
              <a:gd name="T33" fmla="*/ 361 h 622"/>
              <a:gd name="T34" fmla="*/ 655 w 678"/>
              <a:gd name="T35" fmla="*/ 388 h 622"/>
              <a:gd name="T36" fmla="*/ 664 w 678"/>
              <a:gd name="T37" fmla="*/ 415 h 622"/>
              <a:gd name="T38" fmla="*/ 655 w 678"/>
              <a:gd name="T39" fmla="*/ 440 h 622"/>
              <a:gd name="T40" fmla="*/ 653 w 678"/>
              <a:gd name="T41" fmla="*/ 470 h 622"/>
              <a:gd name="T42" fmla="*/ 635 w 678"/>
              <a:gd name="T43" fmla="*/ 501 h 622"/>
              <a:gd name="T44" fmla="*/ 624 w 678"/>
              <a:gd name="T45" fmla="*/ 518 h 622"/>
              <a:gd name="T46" fmla="*/ 641 w 678"/>
              <a:gd name="T47" fmla="*/ 545 h 622"/>
              <a:gd name="T48" fmla="*/ 605 w 678"/>
              <a:gd name="T49" fmla="*/ 553 h 622"/>
              <a:gd name="T50" fmla="*/ 585 w 678"/>
              <a:gd name="T51" fmla="*/ 582 h 622"/>
              <a:gd name="T52" fmla="*/ 545 w 678"/>
              <a:gd name="T53" fmla="*/ 618 h 622"/>
              <a:gd name="T54" fmla="*/ 490 w 678"/>
              <a:gd name="T55" fmla="*/ 593 h 622"/>
              <a:gd name="T56" fmla="*/ 413 w 678"/>
              <a:gd name="T57" fmla="*/ 589 h 622"/>
              <a:gd name="T58" fmla="*/ 357 w 678"/>
              <a:gd name="T59" fmla="*/ 593 h 622"/>
              <a:gd name="T60" fmla="*/ 309 w 678"/>
              <a:gd name="T61" fmla="*/ 599 h 622"/>
              <a:gd name="T62" fmla="*/ 294 w 678"/>
              <a:gd name="T63" fmla="*/ 562 h 622"/>
              <a:gd name="T64" fmla="*/ 265 w 678"/>
              <a:gd name="T65" fmla="*/ 576 h 622"/>
              <a:gd name="T66" fmla="*/ 225 w 678"/>
              <a:gd name="T67" fmla="*/ 559 h 622"/>
              <a:gd name="T68" fmla="*/ 217 w 678"/>
              <a:gd name="T69" fmla="*/ 534 h 622"/>
              <a:gd name="T70" fmla="*/ 223 w 678"/>
              <a:gd name="T71" fmla="*/ 497 h 622"/>
              <a:gd name="T72" fmla="*/ 227 w 678"/>
              <a:gd name="T73" fmla="*/ 470 h 622"/>
              <a:gd name="T74" fmla="*/ 181 w 678"/>
              <a:gd name="T75" fmla="*/ 449 h 622"/>
              <a:gd name="T76" fmla="*/ 136 w 678"/>
              <a:gd name="T77" fmla="*/ 438 h 622"/>
              <a:gd name="T78" fmla="*/ 106 w 678"/>
              <a:gd name="T79" fmla="*/ 455 h 622"/>
              <a:gd name="T80" fmla="*/ 85 w 678"/>
              <a:gd name="T81" fmla="*/ 470 h 622"/>
              <a:gd name="T82" fmla="*/ 60 w 678"/>
              <a:gd name="T83" fmla="*/ 497 h 622"/>
              <a:gd name="T84" fmla="*/ 23 w 678"/>
              <a:gd name="T85" fmla="*/ 509 h 622"/>
              <a:gd name="T86" fmla="*/ 27 w 678"/>
              <a:gd name="T87" fmla="*/ 463 h 622"/>
              <a:gd name="T88" fmla="*/ 96 w 678"/>
              <a:gd name="T89" fmla="*/ 418 h 622"/>
              <a:gd name="T90" fmla="*/ 108 w 678"/>
              <a:gd name="T91" fmla="*/ 368 h 622"/>
              <a:gd name="T92" fmla="*/ 63 w 678"/>
              <a:gd name="T93" fmla="*/ 315 h 622"/>
              <a:gd name="T94" fmla="*/ 67 w 678"/>
              <a:gd name="T95" fmla="*/ 246 h 622"/>
              <a:gd name="T96" fmla="*/ 79 w 678"/>
              <a:gd name="T97" fmla="*/ 198 h 622"/>
              <a:gd name="T98" fmla="*/ 44 w 678"/>
              <a:gd name="T99" fmla="*/ 173 h 622"/>
              <a:gd name="T100" fmla="*/ 90 w 678"/>
              <a:gd name="T101" fmla="*/ 144 h 622"/>
              <a:gd name="T102" fmla="*/ 158 w 678"/>
              <a:gd name="T103" fmla="*/ 159 h 622"/>
              <a:gd name="T104" fmla="*/ 204 w 678"/>
              <a:gd name="T105" fmla="*/ 182 h 622"/>
              <a:gd name="T106" fmla="*/ 240 w 678"/>
              <a:gd name="T107" fmla="*/ 175 h 622"/>
              <a:gd name="T108" fmla="*/ 244 w 678"/>
              <a:gd name="T109" fmla="*/ 142 h 622"/>
              <a:gd name="T110" fmla="*/ 269 w 678"/>
              <a:gd name="T111" fmla="*/ 115 h 622"/>
              <a:gd name="T112" fmla="*/ 257 w 678"/>
              <a:gd name="T113" fmla="*/ 88 h 622"/>
              <a:gd name="T114" fmla="*/ 271 w 678"/>
              <a:gd name="T115" fmla="*/ 65 h 622"/>
              <a:gd name="T116" fmla="*/ 263 w 678"/>
              <a:gd name="T117" fmla="*/ 11 h 622"/>
              <a:gd name="T118" fmla="*/ 292 w 678"/>
              <a:gd name="T119" fmla="*/ 4 h 622"/>
              <a:gd name="T120" fmla="*/ 324 w 678"/>
              <a:gd name="T121" fmla="*/ 8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8" h="622">
                <a:moveTo>
                  <a:pt x="340" y="8"/>
                </a:moveTo>
                <a:lnTo>
                  <a:pt x="342" y="8"/>
                </a:lnTo>
                <a:lnTo>
                  <a:pt x="344" y="8"/>
                </a:lnTo>
                <a:lnTo>
                  <a:pt x="346" y="8"/>
                </a:lnTo>
                <a:lnTo>
                  <a:pt x="348" y="8"/>
                </a:lnTo>
                <a:lnTo>
                  <a:pt x="349" y="8"/>
                </a:lnTo>
                <a:lnTo>
                  <a:pt x="349" y="9"/>
                </a:lnTo>
                <a:lnTo>
                  <a:pt x="351" y="9"/>
                </a:lnTo>
                <a:lnTo>
                  <a:pt x="353" y="9"/>
                </a:lnTo>
                <a:lnTo>
                  <a:pt x="353" y="11"/>
                </a:lnTo>
                <a:lnTo>
                  <a:pt x="355" y="11"/>
                </a:lnTo>
                <a:lnTo>
                  <a:pt x="357" y="11"/>
                </a:lnTo>
                <a:lnTo>
                  <a:pt x="359" y="11"/>
                </a:lnTo>
                <a:lnTo>
                  <a:pt x="359" y="13"/>
                </a:lnTo>
                <a:lnTo>
                  <a:pt x="361" y="13"/>
                </a:lnTo>
                <a:lnTo>
                  <a:pt x="363" y="13"/>
                </a:lnTo>
                <a:lnTo>
                  <a:pt x="365" y="15"/>
                </a:lnTo>
                <a:lnTo>
                  <a:pt x="367" y="15"/>
                </a:lnTo>
                <a:lnTo>
                  <a:pt x="367" y="17"/>
                </a:lnTo>
                <a:lnTo>
                  <a:pt x="369" y="17"/>
                </a:lnTo>
                <a:lnTo>
                  <a:pt x="369" y="19"/>
                </a:lnTo>
                <a:lnTo>
                  <a:pt x="371" y="19"/>
                </a:lnTo>
                <a:lnTo>
                  <a:pt x="372" y="19"/>
                </a:lnTo>
                <a:lnTo>
                  <a:pt x="372" y="21"/>
                </a:lnTo>
                <a:lnTo>
                  <a:pt x="374" y="21"/>
                </a:lnTo>
                <a:lnTo>
                  <a:pt x="374" y="23"/>
                </a:lnTo>
                <a:lnTo>
                  <a:pt x="376" y="23"/>
                </a:lnTo>
                <a:lnTo>
                  <a:pt x="378" y="23"/>
                </a:lnTo>
                <a:lnTo>
                  <a:pt x="378" y="25"/>
                </a:lnTo>
                <a:lnTo>
                  <a:pt x="380" y="25"/>
                </a:lnTo>
                <a:lnTo>
                  <a:pt x="380" y="27"/>
                </a:lnTo>
                <a:lnTo>
                  <a:pt x="382" y="27"/>
                </a:lnTo>
                <a:lnTo>
                  <a:pt x="382" y="29"/>
                </a:lnTo>
                <a:lnTo>
                  <a:pt x="384" y="29"/>
                </a:lnTo>
                <a:lnTo>
                  <a:pt x="386" y="29"/>
                </a:lnTo>
                <a:lnTo>
                  <a:pt x="388" y="29"/>
                </a:lnTo>
                <a:lnTo>
                  <a:pt x="388" y="31"/>
                </a:lnTo>
                <a:lnTo>
                  <a:pt x="390" y="31"/>
                </a:lnTo>
                <a:lnTo>
                  <a:pt x="390" y="29"/>
                </a:lnTo>
                <a:lnTo>
                  <a:pt x="392" y="29"/>
                </a:lnTo>
                <a:lnTo>
                  <a:pt x="394" y="29"/>
                </a:lnTo>
                <a:lnTo>
                  <a:pt x="394" y="27"/>
                </a:lnTo>
                <a:lnTo>
                  <a:pt x="395" y="27"/>
                </a:lnTo>
                <a:lnTo>
                  <a:pt x="395" y="25"/>
                </a:lnTo>
                <a:lnTo>
                  <a:pt x="397" y="25"/>
                </a:lnTo>
                <a:lnTo>
                  <a:pt x="399" y="25"/>
                </a:lnTo>
                <a:lnTo>
                  <a:pt x="401" y="25"/>
                </a:lnTo>
                <a:lnTo>
                  <a:pt x="401" y="27"/>
                </a:lnTo>
                <a:lnTo>
                  <a:pt x="401" y="29"/>
                </a:lnTo>
                <a:lnTo>
                  <a:pt x="403" y="29"/>
                </a:lnTo>
                <a:lnTo>
                  <a:pt x="403" y="31"/>
                </a:lnTo>
                <a:lnTo>
                  <a:pt x="405" y="31"/>
                </a:lnTo>
                <a:lnTo>
                  <a:pt x="405" y="33"/>
                </a:lnTo>
                <a:lnTo>
                  <a:pt x="405" y="34"/>
                </a:lnTo>
                <a:lnTo>
                  <a:pt x="405" y="36"/>
                </a:lnTo>
                <a:lnTo>
                  <a:pt x="405" y="38"/>
                </a:lnTo>
                <a:lnTo>
                  <a:pt x="407" y="38"/>
                </a:lnTo>
                <a:lnTo>
                  <a:pt x="407" y="40"/>
                </a:lnTo>
                <a:lnTo>
                  <a:pt x="407" y="42"/>
                </a:lnTo>
                <a:lnTo>
                  <a:pt x="405" y="42"/>
                </a:lnTo>
                <a:lnTo>
                  <a:pt x="405" y="44"/>
                </a:lnTo>
                <a:lnTo>
                  <a:pt x="405" y="46"/>
                </a:lnTo>
                <a:lnTo>
                  <a:pt x="405" y="48"/>
                </a:lnTo>
                <a:lnTo>
                  <a:pt x="405" y="50"/>
                </a:lnTo>
                <a:lnTo>
                  <a:pt x="405" y="52"/>
                </a:lnTo>
                <a:lnTo>
                  <a:pt x="405" y="54"/>
                </a:lnTo>
                <a:lnTo>
                  <a:pt x="407" y="56"/>
                </a:lnTo>
                <a:lnTo>
                  <a:pt x="407" y="57"/>
                </a:lnTo>
                <a:lnTo>
                  <a:pt x="407" y="59"/>
                </a:lnTo>
                <a:lnTo>
                  <a:pt x="409" y="59"/>
                </a:lnTo>
                <a:lnTo>
                  <a:pt x="409" y="61"/>
                </a:lnTo>
                <a:lnTo>
                  <a:pt x="411" y="61"/>
                </a:lnTo>
                <a:lnTo>
                  <a:pt x="413" y="61"/>
                </a:lnTo>
                <a:lnTo>
                  <a:pt x="413" y="63"/>
                </a:lnTo>
                <a:lnTo>
                  <a:pt x="413" y="65"/>
                </a:lnTo>
                <a:lnTo>
                  <a:pt x="413" y="67"/>
                </a:lnTo>
                <a:lnTo>
                  <a:pt x="415" y="67"/>
                </a:lnTo>
                <a:lnTo>
                  <a:pt x="417" y="67"/>
                </a:lnTo>
                <a:lnTo>
                  <a:pt x="417" y="69"/>
                </a:lnTo>
                <a:lnTo>
                  <a:pt x="419" y="69"/>
                </a:lnTo>
                <a:lnTo>
                  <a:pt x="419" y="71"/>
                </a:lnTo>
                <a:lnTo>
                  <a:pt x="419" y="73"/>
                </a:lnTo>
                <a:lnTo>
                  <a:pt x="420" y="73"/>
                </a:lnTo>
                <a:lnTo>
                  <a:pt x="420" y="75"/>
                </a:lnTo>
                <a:lnTo>
                  <a:pt x="420" y="77"/>
                </a:lnTo>
                <a:lnTo>
                  <a:pt x="419" y="77"/>
                </a:lnTo>
                <a:lnTo>
                  <a:pt x="420" y="77"/>
                </a:lnTo>
                <a:lnTo>
                  <a:pt x="420" y="79"/>
                </a:lnTo>
                <a:lnTo>
                  <a:pt x="422" y="79"/>
                </a:lnTo>
                <a:lnTo>
                  <a:pt x="424" y="79"/>
                </a:lnTo>
                <a:lnTo>
                  <a:pt x="424" y="81"/>
                </a:lnTo>
                <a:lnTo>
                  <a:pt x="426" y="81"/>
                </a:lnTo>
                <a:lnTo>
                  <a:pt x="428" y="81"/>
                </a:lnTo>
                <a:lnTo>
                  <a:pt x="430" y="81"/>
                </a:lnTo>
                <a:lnTo>
                  <a:pt x="430" y="79"/>
                </a:lnTo>
                <a:lnTo>
                  <a:pt x="432" y="79"/>
                </a:lnTo>
                <a:lnTo>
                  <a:pt x="434" y="79"/>
                </a:lnTo>
                <a:lnTo>
                  <a:pt x="436" y="79"/>
                </a:lnTo>
                <a:lnTo>
                  <a:pt x="436" y="81"/>
                </a:lnTo>
                <a:lnTo>
                  <a:pt x="436" y="82"/>
                </a:lnTo>
                <a:lnTo>
                  <a:pt x="438" y="82"/>
                </a:lnTo>
                <a:lnTo>
                  <a:pt x="438" y="84"/>
                </a:lnTo>
                <a:lnTo>
                  <a:pt x="438" y="86"/>
                </a:lnTo>
                <a:lnTo>
                  <a:pt x="438" y="88"/>
                </a:lnTo>
                <a:lnTo>
                  <a:pt x="438" y="90"/>
                </a:lnTo>
                <a:lnTo>
                  <a:pt x="440" y="90"/>
                </a:lnTo>
                <a:lnTo>
                  <a:pt x="442" y="90"/>
                </a:lnTo>
                <a:lnTo>
                  <a:pt x="443" y="90"/>
                </a:lnTo>
                <a:lnTo>
                  <a:pt x="443" y="88"/>
                </a:lnTo>
                <a:lnTo>
                  <a:pt x="443" y="86"/>
                </a:lnTo>
                <a:lnTo>
                  <a:pt x="445" y="86"/>
                </a:lnTo>
                <a:lnTo>
                  <a:pt x="447" y="86"/>
                </a:lnTo>
                <a:lnTo>
                  <a:pt x="447" y="88"/>
                </a:lnTo>
                <a:lnTo>
                  <a:pt x="449" y="88"/>
                </a:lnTo>
                <a:lnTo>
                  <a:pt x="451" y="88"/>
                </a:lnTo>
                <a:lnTo>
                  <a:pt x="451" y="90"/>
                </a:lnTo>
                <a:lnTo>
                  <a:pt x="453" y="90"/>
                </a:lnTo>
                <a:lnTo>
                  <a:pt x="455" y="90"/>
                </a:lnTo>
                <a:lnTo>
                  <a:pt x="455" y="92"/>
                </a:lnTo>
                <a:lnTo>
                  <a:pt x="457" y="92"/>
                </a:lnTo>
                <a:lnTo>
                  <a:pt x="457" y="90"/>
                </a:lnTo>
                <a:lnTo>
                  <a:pt x="459" y="90"/>
                </a:lnTo>
                <a:lnTo>
                  <a:pt x="461" y="90"/>
                </a:lnTo>
                <a:lnTo>
                  <a:pt x="463" y="90"/>
                </a:lnTo>
                <a:lnTo>
                  <a:pt x="463" y="92"/>
                </a:lnTo>
                <a:lnTo>
                  <a:pt x="465" y="92"/>
                </a:lnTo>
                <a:lnTo>
                  <a:pt x="466" y="92"/>
                </a:lnTo>
                <a:lnTo>
                  <a:pt x="466" y="94"/>
                </a:lnTo>
                <a:lnTo>
                  <a:pt x="468" y="94"/>
                </a:lnTo>
                <a:lnTo>
                  <a:pt x="470" y="94"/>
                </a:lnTo>
                <a:lnTo>
                  <a:pt x="470" y="96"/>
                </a:lnTo>
                <a:lnTo>
                  <a:pt x="472" y="96"/>
                </a:lnTo>
                <a:lnTo>
                  <a:pt x="472" y="98"/>
                </a:lnTo>
                <a:lnTo>
                  <a:pt x="474" y="98"/>
                </a:lnTo>
                <a:lnTo>
                  <a:pt x="476" y="98"/>
                </a:lnTo>
                <a:lnTo>
                  <a:pt x="476" y="100"/>
                </a:lnTo>
                <a:lnTo>
                  <a:pt x="478" y="100"/>
                </a:lnTo>
                <a:lnTo>
                  <a:pt x="480" y="100"/>
                </a:lnTo>
                <a:lnTo>
                  <a:pt x="480" y="102"/>
                </a:lnTo>
                <a:lnTo>
                  <a:pt x="482" y="102"/>
                </a:lnTo>
                <a:lnTo>
                  <a:pt x="484" y="102"/>
                </a:lnTo>
                <a:lnTo>
                  <a:pt x="486" y="102"/>
                </a:lnTo>
                <a:lnTo>
                  <a:pt x="488" y="102"/>
                </a:lnTo>
                <a:lnTo>
                  <a:pt x="488" y="100"/>
                </a:lnTo>
                <a:lnTo>
                  <a:pt x="488" y="102"/>
                </a:lnTo>
                <a:lnTo>
                  <a:pt x="490" y="102"/>
                </a:lnTo>
                <a:lnTo>
                  <a:pt x="491" y="102"/>
                </a:lnTo>
                <a:lnTo>
                  <a:pt x="491" y="104"/>
                </a:lnTo>
                <a:lnTo>
                  <a:pt x="493" y="104"/>
                </a:lnTo>
                <a:lnTo>
                  <a:pt x="495" y="104"/>
                </a:lnTo>
                <a:lnTo>
                  <a:pt x="495" y="105"/>
                </a:lnTo>
                <a:lnTo>
                  <a:pt x="497" y="105"/>
                </a:lnTo>
                <a:lnTo>
                  <a:pt x="497" y="107"/>
                </a:lnTo>
                <a:lnTo>
                  <a:pt x="499" y="107"/>
                </a:lnTo>
                <a:lnTo>
                  <a:pt x="501" y="109"/>
                </a:lnTo>
                <a:lnTo>
                  <a:pt x="501" y="111"/>
                </a:lnTo>
                <a:lnTo>
                  <a:pt x="503" y="111"/>
                </a:lnTo>
                <a:lnTo>
                  <a:pt x="503" y="113"/>
                </a:lnTo>
                <a:lnTo>
                  <a:pt x="505" y="113"/>
                </a:lnTo>
                <a:lnTo>
                  <a:pt x="505" y="115"/>
                </a:lnTo>
                <a:lnTo>
                  <a:pt x="505" y="117"/>
                </a:lnTo>
                <a:lnTo>
                  <a:pt x="505" y="119"/>
                </a:lnTo>
                <a:lnTo>
                  <a:pt x="507" y="119"/>
                </a:lnTo>
                <a:lnTo>
                  <a:pt x="507" y="121"/>
                </a:lnTo>
                <a:lnTo>
                  <a:pt x="509" y="121"/>
                </a:lnTo>
                <a:lnTo>
                  <a:pt x="509" y="123"/>
                </a:lnTo>
                <a:lnTo>
                  <a:pt x="511" y="123"/>
                </a:lnTo>
                <a:lnTo>
                  <a:pt x="511" y="125"/>
                </a:lnTo>
                <a:lnTo>
                  <a:pt x="513" y="125"/>
                </a:lnTo>
                <a:lnTo>
                  <a:pt x="513" y="127"/>
                </a:lnTo>
                <a:lnTo>
                  <a:pt x="513" y="129"/>
                </a:lnTo>
                <a:lnTo>
                  <a:pt x="514" y="129"/>
                </a:lnTo>
                <a:lnTo>
                  <a:pt x="514" y="130"/>
                </a:lnTo>
                <a:lnTo>
                  <a:pt x="516" y="130"/>
                </a:lnTo>
                <a:lnTo>
                  <a:pt x="516" y="132"/>
                </a:lnTo>
                <a:lnTo>
                  <a:pt x="518" y="132"/>
                </a:lnTo>
                <a:lnTo>
                  <a:pt x="518" y="134"/>
                </a:lnTo>
                <a:lnTo>
                  <a:pt x="520" y="134"/>
                </a:lnTo>
                <a:lnTo>
                  <a:pt x="522" y="134"/>
                </a:lnTo>
                <a:lnTo>
                  <a:pt x="522" y="136"/>
                </a:lnTo>
                <a:lnTo>
                  <a:pt x="522" y="138"/>
                </a:lnTo>
                <a:lnTo>
                  <a:pt x="524" y="138"/>
                </a:lnTo>
                <a:lnTo>
                  <a:pt x="524" y="140"/>
                </a:lnTo>
                <a:lnTo>
                  <a:pt x="526" y="140"/>
                </a:lnTo>
                <a:lnTo>
                  <a:pt x="526" y="142"/>
                </a:lnTo>
                <a:lnTo>
                  <a:pt x="528" y="144"/>
                </a:lnTo>
                <a:lnTo>
                  <a:pt x="528" y="146"/>
                </a:lnTo>
                <a:lnTo>
                  <a:pt x="530" y="146"/>
                </a:lnTo>
                <a:lnTo>
                  <a:pt x="530" y="148"/>
                </a:lnTo>
                <a:lnTo>
                  <a:pt x="530" y="150"/>
                </a:lnTo>
                <a:lnTo>
                  <a:pt x="532" y="150"/>
                </a:lnTo>
                <a:lnTo>
                  <a:pt x="532" y="152"/>
                </a:lnTo>
                <a:lnTo>
                  <a:pt x="532" y="153"/>
                </a:lnTo>
                <a:lnTo>
                  <a:pt x="534" y="153"/>
                </a:lnTo>
                <a:lnTo>
                  <a:pt x="534" y="155"/>
                </a:lnTo>
                <a:lnTo>
                  <a:pt x="536" y="155"/>
                </a:lnTo>
                <a:lnTo>
                  <a:pt x="536" y="157"/>
                </a:lnTo>
                <a:lnTo>
                  <a:pt x="536" y="159"/>
                </a:lnTo>
                <a:lnTo>
                  <a:pt x="537" y="159"/>
                </a:lnTo>
                <a:lnTo>
                  <a:pt x="537" y="161"/>
                </a:lnTo>
                <a:lnTo>
                  <a:pt x="539" y="161"/>
                </a:lnTo>
                <a:lnTo>
                  <a:pt x="539" y="163"/>
                </a:lnTo>
                <a:lnTo>
                  <a:pt x="541" y="163"/>
                </a:lnTo>
                <a:lnTo>
                  <a:pt x="541" y="165"/>
                </a:lnTo>
                <a:lnTo>
                  <a:pt x="543" y="165"/>
                </a:lnTo>
                <a:lnTo>
                  <a:pt x="543" y="167"/>
                </a:lnTo>
                <a:lnTo>
                  <a:pt x="545" y="167"/>
                </a:lnTo>
                <a:lnTo>
                  <a:pt x="547" y="167"/>
                </a:lnTo>
                <a:lnTo>
                  <a:pt x="549" y="167"/>
                </a:lnTo>
                <a:lnTo>
                  <a:pt x="549" y="165"/>
                </a:lnTo>
                <a:lnTo>
                  <a:pt x="551" y="165"/>
                </a:lnTo>
                <a:lnTo>
                  <a:pt x="553" y="165"/>
                </a:lnTo>
                <a:lnTo>
                  <a:pt x="555" y="165"/>
                </a:lnTo>
                <a:lnTo>
                  <a:pt x="557" y="165"/>
                </a:lnTo>
                <a:lnTo>
                  <a:pt x="559" y="165"/>
                </a:lnTo>
                <a:lnTo>
                  <a:pt x="561" y="165"/>
                </a:lnTo>
                <a:lnTo>
                  <a:pt x="562" y="165"/>
                </a:lnTo>
                <a:lnTo>
                  <a:pt x="564" y="165"/>
                </a:lnTo>
                <a:lnTo>
                  <a:pt x="566" y="165"/>
                </a:lnTo>
                <a:lnTo>
                  <a:pt x="568" y="165"/>
                </a:lnTo>
                <a:lnTo>
                  <a:pt x="570" y="165"/>
                </a:lnTo>
                <a:lnTo>
                  <a:pt x="572" y="165"/>
                </a:lnTo>
                <a:lnTo>
                  <a:pt x="572" y="163"/>
                </a:lnTo>
                <a:lnTo>
                  <a:pt x="574" y="163"/>
                </a:lnTo>
                <a:lnTo>
                  <a:pt x="576" y="163"/>
                </a:lnTo>
                <a:lnTo>
                  <a:pt x="578" y="163"/>
                </a:lnTo>
                <a:lnTo>
                  <a:pt x="580" y="163"/>
                </a:lnTo>
                <a:lnTo>
                  <a:pt x="582" y="163"/>
                </a:lnTo>
                <a:lnTo>
                  <a:pt x="582" y="165"/>
                </a:lnTo>
                <a:lnTo>
                  <a:pt x="584" y="165"/>
                </a:lnTo>
                <a:lnTo>
                  <a:pt x="585" y="165"/>
                </a:lnTo>
                <a:lnTo>
                  <a:pt x="587" y="165"/>
                </a:lnTo>
                <a:lnTo>
                  <a:pt x="589" y="165"/>
                </a:lnTo>
                <a:lnTo>
                  <a:pt x="589" y="163"/>
                </a:lnTo>
                <a:lnTo>
                  <a:pt x="591" y="163"/>
                </a:lnTo>
                <a:lnTo>
                  <a:pt x="593" y="163"/>
                </a:lnTo>
                <a:lnTo>
                  <a:pt x="595" y="163"/>
                </a:lnTo>
                <a:lnTo>
                  <a:pt x="597" y="163"/>
                </a:lnTo>
                <a:lnTo>
                  <a:pt x="599" y="163"/>
                </a:lnTo>
                <a:lnTo>
                  <a:pt x="601" y="163"/>
                </a:lnTo>
                <a:lnTo>
                  <a:pt x="603" y="163"/>
                </a:lnTo>
                <a:lnTo>
                  <a:pt x="605" y="163"/>
                </a:lnTo>
                <a:lnTo>
                  <a:pt x="605" y="161"/>
                </a:lnTo>
                <a:lnTo>
                  <a:pt x="607" y="161"/>
                </a:lnTo>
                <a:lnTo>
                  <a:pt x="608" y="161"/>
                </a:lnTo>
                <a:lnTo>
                  <a:pt x="610" y="161"/>
                </a:lnTo>
                <a:lnTo>
                  <a:pt x="612" y="161"/>
                </a:lnTo>
                <a:lnTo>
                  <a:pt x="614" y="161"/>
                </a:lnTo>
                <a:lnTo>
                  <a:pt x="616" y="161"/>
                </a:lnTo>
                <a:lnTo>
                  <a:pt x="618" y="161"/>
                </a:lnTo>
                <a:lnTo>
                  <a:pt x="620" y="161"/>
                </a:lnTo>
                <a:lnTo>
                  <a:pt x="620" y="159"/>
                </a:lnTo>
                <a:lnTo>
                  <a:pt x="622" y="159"/>
                </a:lnTo>
                <a:lnTo>
                  <a:pt x="624" y="159"/>
                </a:lnTo>
                <a:lnTo>
                  <a:pt x="626" y="159"/>
                </a:lnTo>
                <a:lnTo>
                  <a:pt x="628" y="159"/>
                </a:lnTo>
                <a:lnTo>
                  <a:pt x="630" y="159"/>
                </a:lnTo>
                <a:lnTo>
                  <a:pt x="630" y="157"/>
                </a:lnTo>
                <a:lnTo>
                  <a:pt x="632" y="157"/>
                </a:lnTo>
                <a:lnTo>
                  <a:pt x="633" y="157"/>
                </a:lnTo>
                <a:lnTo>
                  <a:pt x="635" y="157"/>
                </a:lnTo>
                <a:lnTo>
                  <a:pt x="637" y="157"/>
                </a:lnTo>
                <a:lnTo>
                  <a:pt x="639" y="157"/>
                </a:lnTo>
                <a:lnTo>
                  <a:pt x="641" y="157"/>
                </a:lnTo>
                <a:lnTo>
                  <a:pt x="643" y="157"/>
                </a:lnTo>
                <a:lnTo>
                  <a:pt x="645" y="157"/>
                </a:lnTo>
                <a:lnTo>
                  <a:pt x="647" y="157"/>
                </a:lnTo>
                <a:lnTo>
                  <a:pt x="649" y="157"/>
                </a:lnTo>
                <a:lnTo>
                  <a:pt x="649" y="159"/>
                </a:lnTo>
                <a:lnTo>
                  <a:pt x="651" y="159"/>
                </a:lnTo>
                <a:lnTo>
                  <a:pt x="651" y="161"/>
                </a:lnTo>
                <a:lnTo>
                  <a:pt x="651" y="163"/>
                </a:lnTo>
                <a:lnTo>
                  <a:pt x="651" y="165"/>
                </a:lnTo>
                <a:lnTo>
                  <a:pt x="653" y="165"/>
                </a:lnTo>
                <a:lnTo>
                  <a:pt x="653" y="167"/>
                </a:lnTo>
                <a:lnTo>
                  <a:pt x="655" y="167"/>
                </a:lnTo>
                <a:lnTo>
                  <a:pt x="655" y="169"/>
                </a:lnTo>
                <a:lnTo>
                  <a:pt x="655" y="171"/>
                </a:lnTo>
                <a:lnTo>
                  <a:pt x="655" y="173"/>
                </a:lnTo>
                <a:lnTo>
                  <a:pt x="653" y="173"/>
                </a:lnTo>
                <a:lnTo>
                  <a:pt x="653" y="175"/>
                </a:lnTo>
                <a:lnTo>
                  <a:pt x="653" y="177"/>
                </a:lnTo>
                <a:lnTo>
                  <a:pt x="653" y="178"/>
                </a:lnTo>
                <a:lnTo>
                  <a:pt x="651" y="178"/>
                </a:lnTo>
                <a:lnTo>
                  <a:pt x="651" y="180"/>
                </a:lnTo>
                <a:lnTo>
                  <a:pt x="651" y="182"/>
                </a:lnTo>
                <a:lnTo>
                  <a:pt x="651" y="184"/>
                </a:lnTo>
                <a:lnTo>
                  <a:pt x="653" y="184"/>
                </a:lnTo>
                <a:lnTo>
                  <a:pt x="653" y="186"/>
                </a:lnTo>
                <a:lnTo>
                  <a:pt x="653" y="188"/>
                </a:lnTo>
                <a:lnTo>
                  <a:pt x="651" y="188"/>
                </a:lnTo>
                <a:lnTo>
                  <a:pt x="653" y="188"/>
                </a:lnTo>
                <a:lnTo>
                  <a:pt x="651" y="188"/>
                </a:lnTo>
                <a:lnTo>
                  <a:pt x="651" y="190"/>
                </a:lnTo>
                <a:lnTo>
                  <a:pt x="653" y="190"/>
                </a:lnTo>
                <a:lnTo>
                  <a:pt x="653" y="192"/>
                </a:lnTo>
                <a:lnTo>
                  <a:pt x="653" y="194"/>
                </a:lnTo>
                <a:lnTo>
                  <a:pt x="653" y="196"/>
                </a:lnTo>
                <a:lnTo>
                  <a:pt x="651" y="196"/>
                </a:lnTo>
                <a:lnTo>
                  <a:pt x="651" y="198"/>
                </a:lnTo>
                <a:lnTo>
                  <a:pt x="651" y="200"/>
                </a:lnTo>
                <a:lnTo>
                  <a:pt x="651" y="201"/>
                </a:lnTo>
                <a:lnTo>
                  <a:pt x="651" y="203"/>
                </a:lnTo>
                <a:lnTo>
                  <a:pt x="651" y="205"/>
                </a:lnTo>
                <a:lnTo>
                  <a:pt x="651" y="207"/>
                </a:lnTo>
                <a:lnTo>
                  <a:pt x="651" y="209"/>
                </a:lnTo>
                <a:lnTo>
                  <a:pt x="651" y="211"/>
                </a:lnTo>
                <a:lnTo>
                  <a:pt x="651" y="213"/>
                </a:lnTo>
                <a:lnTo>
                  <a:pt x="653" y="213"/>
                </a:lnTo>
                <a:lnTo>
                  <a:pt x="653" y="215"/>
                </a:lnTo>
                <a:lnTo>
                  <a:pt x="655" y="215"/>
                </a:lnTo>
                <a:lnTo>
                  <a:pt x="655" y="217"/>
                </a:lnTo>
                <a:lnTo>
                  <a:pt x="656" y="217"/>
                </a:lnTo>
                <a:lnTo>
                  <a:pt x="656" y="219"/>
                </a:lnTo>
                <a:lnTo>
                  <a:pt x="656" y="221"/>
                </a:lnTo>
                <a:lnTo>
                  <a:pt x="656" y="223"/>
                </a:lnTo>
                <a:lnTo>
                  <a:pt x="656" y="225"/>
                </a:lnTo>
                <a:lnTo>
                  <a:pt x="656" y="226"/>
                </a:lnTo>
                <a:lnTo>
                  <a:pt x="658" y="226"/>
                </a:lnTo>
                <a:lnTo>
                  <a:pt x="658" y="228"/>
                </a:lnTo>
                <a:lnTo>
                  <a:pt x="658" y="230"/>
                </a:lnTo>
                <a:lnTo>
                  <a:pt x="660" y="230"/>
                </a:lnTo>
                <a:lnTo>
                  <a:pt x="660" y="232"/>
                </a:lnTo>
                <a:lnTo>
                  <a:pt x="660" y="234"/>
                </a:lnTo>
                <a:lnTo>
                  <a:pt x="660" y="236"/>
                </a:lnTo>
                <a:lnTo>
                  <a:pt x="662" y="236"/>
                </a:lnTo>
                <a:lnTo>
                  <a:pt x="662" y="238"/>
                </a:lnTo>
                <a:lnTo>
                  <a:pt x="662" y="240"/>
                </a:lnTo>
                <a:lnTo>
                  <a:pt x="662" y="242"/>
                </a:lnTo>
                <a:lnTo>
                  <a:pt x="662" y="244"/>
                </a:lnTo>
                <a:lnTo>
                  <a:pt x="662" y="246"/>
                </a:lnTo>
                <a:lnTo>
                  <a:pt x="662" y="248"/>
                </a:lnTo>
                <a:lnTo>
                  <a:pt x="660" y="248"/>
                </a:lnTo>
                <a:lnTo>
                  <a:pt x="660" y="249"/>
                </a:lnTo>
                <a:lnTo>
                  <a:pt x="660" y="251"/>
                </a:lnTo>
                <a:lnTo>
                  <a:pt x="658" y="251"/>
                </a:lnTo>
                <a:lnTo>
                  <a:pt x="658" y="253"/>
                </a:lnTo>
                <a:lnTo>
                  <a:pt x="656" y="253"/>
                </a:lnTo>
                <a:lnTo>
                  <a:pt x="656" y="255"/>
                </a:lnTo>
                <a:lnTo>
                  <a:pt x="655" y="255"/>
                </a:lnTo>
                <a:lnTo>
                  <a:pt x="655" y="257"/>
                </a:lnTo>
                <a:lnTo>
                  <a:pt x="656" y="257"/>
                </a:lnTo>
                <a:lnTo>
                  <a:pt x="656" y="259"/>
                </a:lnTo>
                <a:lnTo>
                  <a:pt x="656" y="261"/>
                </a:lnTo>
                <a:lnTo>
                  <a:pt x="656" y="263"/>
                </a:lnTo>
                <a:lnTo>
                  <a:pt x="656" y="265"/>
                </a:lnTo>
                <a:lnTo>
                  <a:pt x="655" y="265"/>
                </a:lnTo>
                <a:lnTo>
                  <a:pt x="655" y="267"/>
                </a:lnTo>
                <a:lnTo>
                  <a:pt x="653" y="267"/>
                </a:lnTo>
                <a:lnTo>
                  <a:pt x="653" y="269"/>
                </a:lnTo>
                <a:lnTo>
                  <a:pt x="651" y="269"/>
                </a:lnTo>
                <a:lnTo>
                  <a:pt x="651" y="271"/>
                </a:lnTo>
                <a:lnTo>
                  <a:pt x="653" y="271"/>
                </a:lnTo>
                <a:lnTo>
                  <a:pt x="655" y="271"/>
                </a:lnTo>
                <a:lnTo>
                  <a:pt x="656" y="271"/>
                </a:lnTo>
                <a:lnTo>
                  <a:pt x="658" y="271"/>
                </a:lnTo>
                <a:lnTo>
                  <a:pt x="660" y="271"/>
                </a:lnTo>
                <a:lnTo>
                  <a:pt x="660" y="272"/>
                </a:lnTo>
                <a:lnTo>
                  <a:pt x="662" y="272"/>
                </a:lnTo>
                <a:lnTo>
                  <a:pt x="664" y="272"/>
                </a:lnTo>
                <a:lnTo>
                  <a:pt x="664" y="274"/>
                </a:lnTo>
                <a:lnTo>
                  <a:pt x="666" y="274"/>
                </a:lnTo>
                <a:lnTo>
                  <a:pt x="666" y="276"/>
                </a:lnTo>
                <a:lnTo>
                  <a:pt x="666" y="278"/>
                </a:lnTo>
                <a:lnTo>
                  <a:pt x="666" y="280"/>
                </a:lnTo>
                <a:lnTo>
                  <a:pt x="668" y="280"/>
                </a:lnTo>
                <a:lnTo>
                  <a:pt x="668" y="282"/>
                </a:lnTo>
                <a:lnTo>
                  <a:pt x="668" y="284"/>
                </a:lnTo>
                <a:lnTo>
                  <a:pt x="668" y="286"/>
                </a:lnTo>
                <a:lnTo>
                  <a:pt x="670" y="286"/>
                </a:lnTo>
                <a:lnTo>
                  <a:pt x="670" y="288"/>
                </a:lnTo>
                <a:lnTo>
                  <a:pt x="670" y="290"/>
                </a:lnTo>
                <a:lnTo>
                  <a:pt x="672" y="290"/>
                </a:lnTo>
                <a:lnTo>
                  <a:pt x="672" y="292"/>
                </a:lnTo>
                <a:lnTo>
                  <a:pt x="672" y="294"/>
                </a:lnTo>
                <a:lnTo>
                  <a:pt x="672" y="296"/>
                </a:lnTo>
                <a:lnTo>
                  <a:pt x="670" y="296"/>
                </a:lnTo>
                <a:lnTo>
                  <a:pt x="670" y="297"/>
                </a:lnTo>
                <a:lnTo>
                  <a:pt x="670" y="299"/>
                </a:lnTo>
                <a:lnTo>
                  <a:pt x="670" y="301"/>
                </a:lnTo>
                <a:lnTo>
                  <a:pt x="672" y="301"/>
                </a:lnTo>
                <a:lnTo>
                  <a:pt x="672" y="303"/>
                </a:lnTo>
                <a:lnTo>
                  <a:pt x="670" y="303"/>
                </a:lnTo>
                <a:lnTo>
                  <a:pt x="670" y="305"/>
                </a:lnTo>
                <a:lnTo>
                  <a:pt x="670" y="307"/>
                </a:lnTo>
                <a:lnTo>
                  <a:pt x="672" y="307"/>
                </a:lnTo>
                <a:lnTo>
                  <a:pt x="670" y="307"/>
                </a:lnTo>
                <a:lnTo>
                  <a:pt x="670" y="309"/>
                </a:lnTo>
                <a:lnTo>
                  <a:pt x="670" y="311"/>
                </a:lnTo>
                <a:lnTo>
                  <a:pt x="668" y="311"/>
                </a:lnTo>
                <a:lnTo>
                  <a:pt x="668" y="313"/>
                </a:lnTo>
                <a:lnTo>
                  <a:pt x="668" y="315"/>
                </a:lnTo>
                <a:lnTo>
                  <a:pt x="668" y="317"/>
                </a:lnTo>
                <a:lnTo>
                  <a:pt x="668" y="319"/>
                </a:lnTo>
                <a:lnTo>
                  <a:pt x="670" y="319"/>
                </a:lnTo>
                <a:lnTo>
                  <a:pt x="670" y="320"/>
                </a:lnTo>
                <a:lnTo>
                  <a:pt x="672" y="320"/>
                </a:lnTo>
                <a:lnTo>
                  <a:pt x="672" y="322"/>
                </a:lnTo>
                <a:lnTo>
                  <a:pt x="674" y="322"/>
                </a:lnTo>
                <a:lnTo>
                  <a:pt x="674" y="324"/>
                </a:lnTo>
                <a:lnTo>
                  <a:pt x="676" y="326"/>
                </a:lnTo>
                <a:lnTo>
                  <a:pt x="676" y="328"/>
                </a:lnTo>
                <a:lnTo>
                  <a:pt x="676" y="330"/>
                </a:lnTo>
                <a:lnTo>
                  <a:pt x="676" y="332"/>
                </a:lnTo>
                <a:lnTo>
                  <a:pt x="676" y="334"/>
                </a:lnTo>
                <a:lnTo>
                  <a:pt x="678" y="334"/>
                </a:lnTo>
                <a:lnTo>
                  <a:pt x="678" y="336"/>
                </a:lnTo>
                <a:lnTo>
                  <a:pt x="678" y="338"/>
                </a:lnTo>
                <a:lnTo>
                  <a:pt x="678" y="340"/>
                </a:lnTo>
                <a:lnTo>
                  <a:pt x="678" y="342"/>
                </a:lnTo>
                <a:lnTo>
                  <a:pt x="676" y="342"/>
                </a:lnTo>
                <a:lnTo>
                  <a:pt x="676" y="344"/>
                </a:lnTo>
                <a:lnTo>
                  <a:pt x="674" y="344"/>
                </a:lnTo>
                <a:lnTo>
                  <a:pt x="674" y="345"/>
                </a:lnTo>
                <a:lnTo>
                  <a:pt x="674" y="347"/>
                </a:lnTo>
                <a:lnTo>
                  <a:pt x="674" y="349"/>
                </a:lnTo>
                <a:lnTo>
                  <a:pt x="672" y="349"/>
                </a:lnTo>
                <a:lnTo>
                  <a:pt x="672" y="351"/>
                </a:lnTo>
                <a:lnTo>
                  <a:pt x="672" y="353"/>
                </a:lnTo>
                <a:lnTo>
                  <a:pt x="672" y="355"/>
                </a:lnTo>
                <a:lnTo>
                  <a:pt x="672" y="357"/>
                </a:lnTo>
                <a:lnTo>
                  <a:pt x="670" y="357"/>
                </a:lnTo>
                <a:lnTo>
                  <a:pt x="670" y="359"/>
                </a:lnTo>
                <a:lnTo>
                  <a:pt x="668" y="359"/>
                </a:lnTo>
                <a:lnTo>
                  <a:pt x="668" y="361"/>
                </a:lnTo>
                <a:lnTo>
                  <a:pt x="666" y="361"/>
                </a:lnTo>
                <a:lnTo>
                  <a:pt x="666" y="363"/>
                </a:lnTo>
                <a:lnTo>
                  <a:pt x="668" y="363"/>
                </a:lnTo>
                <a:lnTo>
                  <a:pt x="668" y="365"/>
                </a:lnTo>
                <a:lnTo>
                  <a:pt x="666" y="365"/>
                </a:lnTo>
                <a:lnTo>
                  <a:pt x="666" y="367"/>
                </a:lnTo>
                <a:lnTo>
                  <a:pt x="666" y="368"/>
                </a:lnTo>
                <a:lnTo>
                  <a:pt x="666" y="370"/>
                </a:lnTo>
                <a:lnTo>
                  <a:pt x="666" y="372"/>
                </a:lnTo>
                <a:lnTo>
                  <a:pt x="666" y="374"/>
                </a:lnTo>
                <a:lnTo>
                  <a:pt x="666" y="376"/>
                </a:lnTo>
                <a:lnTo>
                  <a:pt x="668" y="376"/>
                </a:lnTo>
                <a:lnTo>
                  <a:pt x="668" y="378"/>
                </a:lnTo>
                <a:lnTo>
                  <a:pt x="666" y="378"/>
                </a:lnTo>
                <a:lnTo>
                  <a:pt x="666" y="380"/>
                </a:lnTo>
                <a:lnTo>
                  <a:pt x="664" y="380"/>
                </a:lnTo>
                <a:lnTo>
                  <a:pt x="664" y="382"/>
                </a:lnTo>
                <a:lnTo>
                  <a:pt x="662" y="382"/>
                </a:lnTo>
                <a:lnTo>
                  <a:pt x="660" y="382"/>
                </a:lnTo>
                <a:lnTo>
                  <a:pt x="658" y="382"/>
                </a:lnTo>
                <a:lnTo>
                  <a:pt x="656" y="382"/>
                </a:lnTo>
                <a:lnTo>
                  <a:pt x="656" y="384"/>
                </a:lnTo>
                <a:lnTo>
                  <a:pt x="655" y="384"/>
                </a:lnTo>
                <a:lnTo>
                  <a:pt x="655" y="386"/>
                </a:lnTo>
                <a:lnTo>
                  <a:pt x="655" y="388"/>
                </a:lnTo>
                <a:lnTo>
                  <a:pt x="656" y="388"/>
                </a:lnTo>
                <a:lnTo>
                  <a:pt x="656" y="390"/>
                </a:lnTo>
                <a:lnTo>
                  <a:pt x="656" y="392"/>
                </a:lnTo>
                <a:lnTo>
                  <a:pt x="656" y="393"/>
                </a:lnTo>
                <a:lnTo>
                  <a:pt x="658" y="393"/>
                </a:lnTo>
                <a:lnTo>
                  <a:pt x="658" y="395"/>
                </a:lnTo>
                <a:lnTo>
                  <a:pt x="656" y="395"/>
                </a:lnTo>
                <a:lnTo>
                  <a:pt x="656" y="397"/>
                </a:lnTo>
                <a:lnTo>
                  <a:pt x="656" y="399"/>
                </a:lnTo>
                <a:lnTo>
                  <a:pt x="655" y="399"/>
                </a:lnTo>
                <a:lnTo>
                  <a:pt x="655" y="401"/>
                </a:lnTo>
                <a:lnTo>
                  <a:pt x="656" y="401"/>
                </a:lnTo>
                <a:lnTo>
                  <a:pt x="658" y="401"/>
                </a:lnTo>
                <a:lnTo>
                  <a:pt x="660" y="401"/>
                </a:lnTo>
                <a:lnTo>
                  <a:pt x="660" y="403"/>
                </a:lnTo>
                <a:lnTo>
                  <a:pt x="658" y="403"/>
                </a:lnTo>
                <a:lnTo>
                  <a:pt x="660" y="403"/>
                </a:lnTo>
                <a:lnTo>
                  <a:pt x="660" y="405"/>
                </a:lnTo>
                <a:lnTo>
                  <a:pt x="662" y="405"/>
                </a:lnTo>
                <a:lnTo>
                  <a:pt x="662" y="407"/>
                </a:lnTo>
                <a:lnTo>
                  <a:pt x="662" y="409"/>
                </a:lnTo>
                <a:lnTo>
                  <a:pt x="662" y="411"/>
                </a:lnTo>
                <a:lnTo>
                  <a:pt x="662" y="413"/>
                </a:lnTo>
                <a:lnTo>
                  <a:pt x="664" y="413"/>
                </a:lnTo>
                <a:lnTo>
                  <a:pt x="664" y="415"/>
                </a:lnTo>
                <a:lnTo>
                  <a:pt x="662" y="415"/>
                </a:lnTo>
                <a:lnTo>
                  <a:pt x="662" y="416"/>
                </a:lnTo>
                <a:lnTo>
                  <a:pt x="660" y="416"/>
                </a:lnTo>
                <a:lnTo>
                  <a:pt x="660" y="418"/>
                </a:lnTo>
                <a:lnTo>
                  <a:pt x="660" y="420"/>
                </a:lnTo>
                <a:lnTo>
                  <a:pt x="660" y="422"/>
                </a:lnTo>
                <a:lnTo>
                  <a:pt x="658" y="422"/>
                </a:lnTo>
                <a:lnTo>
                  <a:pt x="660" y="422"/>
                </a:lnTo>
                <a:lnTo>
                  <a:pt x="660" y="424"/>
                </a:lnTo>
                <a:lnTo>
                  <a:pt x="660" y="426"/>
                </a:lnTo>
                <a:lnTo>
                  <a:pt x="660" y="428"/>
                </a:lnTo>
                <a:lnTo>
                  <a:pt x="660" y="430"/>
                </a:lnTo>
                <a:lnTo>
                  <a:pt x="658" y="430"/>
                </a:lnTo>
                <a:lnTo>
                  <a:pt x="660" y="430"/>
                </a:lnTo>
                <a:lnTo>
                  <a:pt x="658" y="432"/>
                </a:lnTo>
                <a:lnTo>
                  <a:pt x="658" y="434"/>
                </a:lnTo>
                <a:lnTo>
                  <a:pt x="658" y="436"/>
                </a:lnTo>
                <a:lnTo>
                  <a:pt x="658" y="438"/>
                </a:lnTo>
                <a:lnTo>
                  <a:pt x="656" y="438"/>
                </a:lnTo>
                <a:lnTo>
                  <a:pt x="656" y="436"/>
                </a:lnTo>
                <a:lnTo>
                  <a:pt x="656" y="438"/>
                </a:lnTo>
                <a:lnTo>
                  <a:pt x="658" y="438"/>
                </a:lnTo>
                <a:lnTo>
                  <a:pt x="656" y="438"/>
                </a:lnTo>
                <a:lnTo>
                  <a:pt x="656" y="440"/>
                </a:lnTo>
                <a:lnTo>
                  <a:pt x="655" y="440"/>
                </a:lnTo>
                <a:lnTo>
                  <a:pt x="655" y="441"/>
                </a:lnTo>
                <a:lnTo>
                  <a:pt x="656" y="441"/>
                </a:lnTo>
                <a:lnTo>
                  <a:pt x="655" y="441"/>
                </a:lnTo>
                <a:lnTo>
                  <a:pt x="655" y="443"/>
                </a:lnTo>
                <a:lnTo>
                  <a:pt x="655" y="445"/>
                </a:lnTo>
                <a:lnTo>
                  <a:pt x="656" y="445"/>
                </a:lnTo>
                <a:lnTo>
                  <a:pt x="656" y="447"/>
                </a:lnTo>
                <a:lnTo>
                  <a:pt x="656" y="449"/>
                </a:lnTo>
                <a:lnTo>
                  <a:pt x="656" y="451"/>
                </a:lnTo>
                <a:lnTo>
                  <a:pt x="656" y="453"/>
                </a:lnTo>
                <a:lnTo>
                  <a:pt x="656" y="455"/>
                </a:lnTo>
                <a:lnTo>
                  <a:pt x="658" y="455"/>
                </a:lnTo>
                <a:lnTo>
                  <a:pt x="656" y="455"/>
                </a:lnTo>
                <a:lnTo>
                  <a:pt x="656" y="457"/>
                </a:lnTo>
                <a:lnTo>
                  <a:pt x="656" y="459"/>
                </a:lnTo>
                <a:lnTo>
                  <a:pt x="658" y="459"/>
                </a:lnTo>
                <a:lnTo>
                  <a:pt x="656" y="459"/>
                </a:lnTo>
                <a:lnTo>
                  <a:pt x="656" y="461"/>
                </a:lnTo>
                <a:lnTo>
                  <a:pt x="656" y="463"/>
                </a:lnTo>
                <a:lnTo>
                  <a:pt x="655" y="463"/>
                </a:lnTo>
                <a:lnTo>
                  <a:pt x="655" y="464"/>
                </a:lnTo>
                <a:lnTo>
                  <a:pt x="655" y="466"/>
                </a:lnTo>
                <a:lnTo>
                  <a:pt x="655" y="468"/>
                </a:lnTo>
                <a:lnTo>
                  <a:pt x="653" y="468"/>
                </a:lnTo>
                <a:lnTo>
                  <a:pt x="653" y="470"/>
                </a:lnTo>
                <a:lnTo>
                  <a:pt x="651" y="470"/>
                </a:lnTo>
                <a:lnTo>
                  <a:pt x="651" y="472"/>
                </a:lnTo>
                <a:lnTo>
                  <a:pt x="651" y="474"/>
                </a:lnTo>
                <a:lnTo>
                  <a:pt x="649" y="474"/>
                </a:lnTo>
                <a:lnTo>
                  <a:pt x="649" y="476"/>
                </a:lnTo>
                <a:lnTo>
                  <a:pt x="649" y="478"/>
                </a:lnTo>
                <a:lnTo>
                  <a:pt x="649" y="480"/>
                </a:lnTo>
                <a:lnTo>
                  <a:pt x="649" y="482"/>
                </a:lnTo>
                <a:lnTo>
                  <a:pt x="649" y="484"/>
                </a:lnTo>
                <a:lnTo>
                  <a:pt x="649" y="486"/>
                </a:lnTo>
                <a:lnTo>
                  <a:pt x="649" y="488"/>
                </a:lnTo>
                <a:lnTo>
                  <a:pt x="649" y="489"/>
                </a:lnTo>
                <a:lnTo>
                  <a:pt x="649" y="491"/>
                </a:lnTo>
                <a:lnTo>
                  <a:pt x="647" y="491"/>
                </a:lnTo>
                <a:lnTo>
                  <a:pt x="645" y="491"/>
                </a:lnTo>
                <a:lnTo>
                  <a:pt x="643" y="491"/>
                </a:lnTo>
                <a:lnTo>
                  <a:pt x="641" y="491"/>
                </a:lnTo>
                <a:lnTo>
                  <a:pt x="639" y="491"/>
                </a:lnTo>
                <a:lnTo>
                  <a:pt x="639" y="493"/>
                </a:lnTo>
                <a:lnTo>
                  <a:pt x="637" y="493"/>
                </a:lnTo>
                <a:lnTo>
                  <a:pt x="637" y="495"/>
                </a:lnTo>
                <a:lnTo>
                  <a:pt x="637" y="497"/>
                </a:lnTo>
                <a:lnTo>
                  <a:pt x="637" y="499"/>
                </a:lnTo>
                <a:lnTo>
                  <a:pt x="635" y="499"/>
                </a:lnTo>
                <a:lnTo>
                  <a:pt x="635" y="501"/>
                </a:lnTo>
                <a:lnTo>
                  <a:pt x="635" y="503"/>
                </a:lnTo>
                <a:lnTo>
                  <a:pt x="633" y="503"/>
                </a:lnTo>
                <a:lnTo>
                  <a:pt x="633" y="505"/>
                </a:lnTo>
                <a:lnTo>
                  <a:pt x="632" y="505"/>
                </a:lnTo>
                <a:lnTo>
                  <a:pt x="630" y="505"/>
                </a:lnTo>
                <a:lnTo>
                  <a:pt x="628" y="505"/>
                </a:lnTo>
                <a:lnTo>
                  <a:pt x="628" y="507"/>
                </a:lnTo>
                <a:lnTo>
                  <a:pt x="626" y="507"/>
                </a:lnTo>
                <a:lnTo>
                  <a:pt x="626" y="505"/>
                </a:lnTo>
                <a:lnTo>
                  <a:pt x="626" y="507"/>
                </a:lnTo>
                <a:lnTo>
                  <a:pt x="624" y="507"/>
                </a:lnTo>
                <a:lnTo>
                  <a:pt x="622" y="507"/>
                </a:lnTo>
                <a:lnTo>
                  <a:pt x="620" y="507"/>
                </a:lnTo>
                <a:lnTo>
                  <a:pt x="620" y="509"/>
                </a:lnTo>
                <a:lnTo>
                  <a:pt x="618" y="509"/>
                </a:lnTo>
                <a:lnTo>
                  <a:pt x="616" y="509"/>
                </a:lnTo>
                <a:lnTo>
                  <a:pt x="616" y="511"/>
                </a:lnTo>
                <a:lnTo>
                  <a:pt x="616" y="512"/>
                </a:lnTo>
                <a:lnTo>
                  <a:pt x="618" y="512"/>
                </a:lnTo>
                <a:lnTo>
                  <a:pt x="618" y="514"/>
                </a:lnTo>
                <a:lnTo>
                  <a:pt x="620" y="514"/>
                </a:lnTo>
                <a:lnTo>
                  <a:pt x="620" y="516"/>
                </a:lnTo>
                <a:lnTo>
                  <a:pt x="622" y="516"/>
                </a:lnTo>
                <a:lnTo>
                  <a:pt x="624" y="516"/>
                </a:lnTo>
                <a:lnTo>
                  <a:pt x="624" y="518"/>
                </a:lnTo>
                <a:lnTo>
                  <a:pt x="626" y="518"/>
                </a:lnTo>
                <a:lnTo>
                  <a:pt x="626" y="520"/>
                </a:lnTo>
                <a:lnTo>
                  <a:pt x="626" y="522"/>
                </a:lnTo>
                <a:lnTo>
                  <a:pt x="628" y="522"/>
                </a:lnTo>
                <a:lnTo>
                  <a:pt x="628" y="524"/>
                </a:lnTo>
                <a:lnTo>
                  <a:pt x="628" y="526"/>
                </a:lnTo>
                <a:lnTo>
                  <a:pt x="630" y="526"/>
                </a:lnTo>
                <a:lnTo>
                  <a:pt x="632" y="526"/>
                </a:lnTo>
                <a:lnTo>
                  <a:pt x="632" y="528"/>
                </a:lnTo>
                <a:lnTo>
                  <a:pt x="632" y="530"/>
                </a:lnTo>
                <a:lnTo>
                  <a:pt x="632" y="532"/>
                </a:lnTo>
                <a:lnTo>
                  <a:pt x="632" y="534"/>
                </a:lnTo>
                <a:lnTo>
                  <a:pt x="633" y="534"/>
                </a:lnTo>
                <a:lnTo>
                  <a:pt x="633" y="536"/>
                </a:lnTo>
                <a:lnTo>
                  <a:pt x="635" y="536"/>
                </a:lnTo>
                <a:lnTo>
                  <a:pt x="635" y="537"/>
                </a:lnTo>
                <a:lnTo>
                  <a:pt x="637" y="537"/>
                </a:lnTo>
                <a:lnTo>
                  <a:pt x="637" y="539"/>
                </a:lnTo>
                <a:lnTo>
                  <a:pt x="639" y="539"/>
                </a:lnTo>
                <a:lnTo>
                  <a:pt x="639" y="541"/>
                </a:lnTo>
                <a:lnTo>
                  <a:pt x="641" y="541"/>
                </a:lnTo>
                <a:lnTo>
                  <a:pt x="641" y="543"/>
                </a:lnTo>
                <a:lnTo>
                  <a:pt x="641" y="545"/>
                </a:lnTo>
                <a:lnTo>
                  <a:pt x="643" y="545"/>
                </a:lnTo>
                <a:lnTo>
                  <a:pt x="641" y="545"/>
                </a:lnTo>
                <a:lnTo>
                  <a:pt x="639" y="545"/>
                </a:lnTo>
                <a:lnTo>
                  <a:pt x="637" y="545"/>
                </a:lnTo>
                <a:lnTo>
                  <a:pt x="635" y="545"/>
                </a:lnTo>
                <a:lnTo>
                  <a:pt x="633" y="545"/>
                </a:lnTo>
                <a:lnTo>
                  <a:pt x="632" y="545"/>
                </a:lnTo>
                <a:lnTo>
                  <a:pt x="630" y="545"/>
                </a:lnTo>
                <a:lnTo>
                  <a:pt x="630" y="543"/>
                </a:lnTo>
                <a:lnTo>
                  <a:pt x="628" y="543"/>
                </a:lnTo>
                <a:lnTo>
                  <a:pt x="626" y="543"/>
                </a:lnTo>
                <a:lnTo>
                  <a:pt x="626" y="545"/>
                </a:lnTo>
                <a:lnTo>
                  <a:pt x="624" y="545"/>
                </a:lnTo>
                <a:lnTo>
                  <a:pt x="622" y="545"/>
                </a:lnTo>
                <a:lnTo>
                  <a:pt x="620" y="545"/>
                </a:lnTo>
                <a:lnTo>
                  <a:pt x="618" y="545"/>
                </a:lnTo>
                <a:lnTo>
                  <a:pt x="616" y="545"/>
                </a:lnTo>
                <a:lnTo>
                  <a:pt x="614" y="545"/>
                </a:lnTo>
                <a:lnTo>
                  <a:pt x="612" y="545"/>
                </a:lnTo>
                <a:lnTo>
                  <a:pt x="610" y="545"/>
                </a:lnTo>
                <a:lnTo>
                  <a:pt x="608" y="545"/>
                </a:lnTo>
                <a:lnTo>
                  <a:pt x="608" y="547"/>
                </a:lnTo>
                <a:lnTo>
                  <a:pt x="608" y="549"/>
                </a:lnTo>
                <a:lnTo>
                  <a:pt x="608" y="551"/>
                </a:lnTo>
                <a:lnTo>
                  <a:pt x="607" y="551"/>
                </a:lnTo>
                <a:lnTo>
                  <a:pt x="607" y="553"/>
                </a:lnTo>
                <a:lnTo>
                  <a:pt x="605" y="553"/>
                </a:lnTo>
                <a:lnTo>
                  <a:pt x="605" y="555"/>
                </a:lnTo>
                <a:lnTo>
                  <a:pt x="603" y="555"/>
                </a:lnTo>
                <a:lnTo>
                  <a:pt x="603" y="557"/>
                </a:lnTo>
                <a:lnTo>
                  <a:pt x="601" y="557"/>
                </a:lnTo>
                <a:lnTo>
                  <a:pt x="601" y="559"/>
                </a:lnTo>
                <a:lnTo>
                  <a:pt x="599" y="559"/>
                </a:lnTo>
                <a:lnTo>
                  <a:pt x="599" y="560"/>
                </a:lnTo>
                <a:lnTo>
                  <a:pt x="599" y="562"/>
                </a:lnTo>
                <a:lnTo>
                  <a:pt x="597" y="562"/>
                </a:lnTo>
                <a:lnTo>
                  <a:pt x="597" y="564"/>
                </a:lnTo>
                <a:lnTo>
                  <a:pt x="595" y="564"/>
                </a:lnTo>
                <a:lnTo>
                  <a:pt x="595" y="566"/>
                </a:lnTo>
                <a:lnTo>
                  <a:pt x="595" y="568"/>
                </a:lnTo>
                <a:lnTo>
                  <a:pt x="595" y="570"/>
                </a:lnTo>
                <a:lnTo>
                  <a:pt x="593" y="570"/>
                </a:lnTo>
                <a:lnTo>
                  <a:pt x="593" y="572"/>
                </a:lnTo>
                <a:lnTo>
                  <a:pt x="593" y="574"/>
                </a:lnTo>
                <a:lnTo>
                  <a:pt x="591" y="574"/>
                </a:lnTo>
                <a:lnTo>
                  <a:pt x="591" y="576"/>
                </a:lnTo>
                <a:lnTo>
                  <a:pt x="589" y="576"/>
                </a:lnTo>
                <a:lnTo>
                  <a:pt x="589" y="578"/>
                </a:lnTo>
                <a:lnTo>
                  <a:pt x="587" y="578"/>
                </a:lnTo>
                <a:lnTo>
                  <a:pt x="587" y="580"/>
                </a:lnTo>
                <a:lnTo>
                  <a:pt x="585" y="580"/>
                </a:lnTo>
                <a:lnTo>
                  <a:pt x="585" y="582"/>
                </a:lnTo>
                <a:lnTo>
                  <a:pt x="585" y="583"/>
                </a:lnTo>
                <a:lnTo>
                  <a:pt x="584" y="583"/>
                </a:lnTo>
                <a:lnTo>
                  <a:pt x="584" y="585"/>
                </a:lnTo>
                <a:lnTo>
                  <a:pt x="584" y="587"/>
                </a:lnTo>
                <a:lnTo>
                  <a:pt x="585" y="587"/>
                </a:lnTo>
                <a:lnTo>
                  <a:pt x="585" y="589"/>
                </a:lnTo>
                <a:lnTo>
                  <a:pt x="585" y="591"/>
                </a:lnTo>
                <a:lnTo>
                  <a:pt x="587" y="591"/>
                </a:lnTo>
                <a:lnTo>
                  <a:pt x="587" y="593"/>
                </a:lnTo>
                <a:lnTo>
                  <a:pt x="587" y="595"/>
                </a:lnTo>
                <a:lnTo>
                  <a:pt x="587" y="597"/>
                </a:lnTo>
                <a:lnTo>
                  <a:pt x="589" y="597"/>
                </a:lnTo>
                <a:lnTo>
                  <a:pt x="589" y="599"/>
                </a:lnTo>
                <a:lnTo>
                  <a:pt x="589" y="601"/>
                </a:lnTo>
                <a:lnTo>
                  <a:pt x="584" y="603"/>
                </a:lnTo>
                <a:lnTo>
                  <a:pt x="580" y="607"/>
                </a:lnTo>
                <a:lnTo>
                  <a:pt x="572" y="610"/>
                </a:lnTo>
                <a:lnTo>
                  <a:pt x="570" y="610"/>
                </a:lnTo>
                <a:lnTo>
                  <a:pt x="566" y="608"/>
                </a:lnTo>
                <a:lnTo>
                  <a:pt x="561" y="610"/>
                </a:lnTo>
                <a:lnTo>
                  <a:pt x="559" y="612"/>
                </a:lnTo>
                <a:lnTo>
                  <a:pt x="555" y="612"/>
                </a:lnTo>
                <a:lnTo>
                  <a:pt x="549" y="614"/>
                </a:lnTo>
                <a:lnTo>
                  <a:pt x="547" y="616"/>
                </a:lnTo>
                <a:lnTo>
                  <a:pt x="545" y="618"/>
                </a:lnTo>
                <a:lnTo>
                  <a:pt x="543" y="622"/>
                </a:lnTo>
                <a:lnTo>
                  <a:pt x="539" y="620"/>
                </a:lnTo>
                <a:lnTo>
                  <a:pt x="536" y="618"/>
                </a:lnTo>
                <a:lnTo>
                  <a:pt x="532" y="616"/>
                </a:lnTo>
                <a:lnTo>
                  <a:pt x="534" y="614"/>
                </a:lnTo>
                <a:lnTo>
                  <a:pt x="536" y="610"/>
                </a:lnTo>
                <a:lnTo>
                  <a:pt x="537" y="608"/>
                </a:lnTo>
                <a:lnTo>
                  <a:pt x="536" y="608"/>
                </a:lnTo>
                <a:lnTo>
                  <a:pt x="534" y="607"/>
                </a:lnTo>
                <a:lnTo>
                  <a:pt x="528" y="607"/>
                </a:lnTo>
                <a:lnTo>
                  <a:pt x="524" y="607"/>
                </a:lnTo>
                <a:lnTo>
                  <a:pt x="520" y="605"/>
                </a:lnTo>
                <a:lnTo>
                  <a:pt x="518" y="605"/>
                </a:lnTo>
                <a:lnTo>
                  <a:pt x="509" y="607"/>
                </a:lnTo>
                <a:lnTo>
                  <a:pt x="503" y="607"/>
                </a:lnTo>
                <a:lnTo>
                  <a:pt x="499" y="605"/>
                </a:lnTo>
                <a:lnTo>
                  <a:pt x="495" y="603"/>
                </a:lnTo>
                <a:lnTo>
                  <a:pt x="493" y="603"/>
                </a:lnTo>
                <a:lnTo>
                  <a:pt x="491" y="601"/>
                </a:lnTo>
                <a:lnTo>
                  <a:pt x="490" y="601"/>
                </a:lnTo>
                <a:lnTo>
                  <a:pt x="490" y="599"/>
                </a:lnTo>
                <a:lnTo>
                  <a:pt x="491" y="597"/>
                </a:lnTo>
                <a:lnTo>
                  <a:pt x="493" y="595"/>
                </a:lnTo>
                <a:lnTo>
                  <a:pt x="491" y="593"/>
                </a:lnTo>
                <a:lnTo>
                  <a:pt x="490" y="593"/>
                </a:lnTo>
                <a:lnTo>
                  <a:pt x="488" y="593"/>
                </a:lnTo>
                <a:lnTo>
                  <a:pt x="484" y="595"/>
                </a:lnTo>
                <a:lnTo>
                  <a:pt x="482" y="597"/>
                </a:lnTo>
                <a:lnTo>
                  <a:pt x="478" y="599"/>
                </a:lnTo>
                <a:lnTo>
                  <a:pt x="474" y="599"/>
                </a:lnTo>
                <a:lnTo>
                  <a:pt x="472" y="599"/>
                </a:lnTo>
                <a:lnTo>
                  <a:pt x="470" y="597"/>
                </a:lnTo>
                <a:lnTo>
                  <a:pt x="466" y="597"/>
                </a:lnTo>
                <a:lnTo>
                  <a:pt x="465" y="597"/>
                </a:lnTo>
                <a:lnTo>
                  <a:pt x="461" y="597"/>
                </a:lnTo>
                <a:lnTo>
                  <a:pt x="455" y="597"/>
                </a:lnTo>
                <a:lnTo>
                  <a:pt x="449" y="597"/>
                </a:lnTo>
                <a:lnTo>
                  <a:pt x="445" y="595"/>
                </a:lnTo>
                <a:lnTo>
                  <a:pt x="445" y="593"/>
                </a:lnTo>
                <a:lnTo>
                  <a:pt x="442" y="593"/>
                </a:lnTo>
                <a:lnTo>
                  <a:pt x="440" y="591"/>
                </a:lnTo>
                <a:lnTo>
                  <a:pt x="438" y="589"/>
                </a:lnTo>
                <a:lnTo>
                  <a:pt x="436" y="589"/>
                </a:lnTo>
                <a:lnTo>
                  <a:pt x="434" y="587"/>
                </a:lnTo>
                <a:lnTo>
                  <a:pt x="432" y="589"/>
                </a:lnTo>
                <a:lnTo>
                  <a:pt x="424" y="595"/>
                </a:lnTo>
                <a:lnTo>
                  <a:pt x="422" y="593"/>
                </a:lnTo>
                <a:lnTo>
                  <a:pt x="419" y="593"/>
                </a:lnTo>
                <a:lnTo>
                  <a:pt x="415" y="591"/>
                </a:lnTo>
                <a:lnTo>
                  <a:pt x="413" y="589"/>
                </a:lnTo>
                <a:lnTo>
                  <a:pt x="409" y="589"/>
                </a:lnTo>
                <a:lnTo>
                  <a:pt x="405" y="589"/>
                </a:lnTo>
                <a:lnTo>
                  <a:pt x="401" y="589"/>
                </a:lnTo>
                <a:lnTo>
                  <a:pt x="399" y="589"/>
                </a:lnTo>
                <a:lnTo>
                  <a:pt x="395" y="587"/>
                </a:lnTo>
                <a:lnTo>
                  <a:pt x="392" y="587"/>
                </a:lnTo>
                <a:lnTo>
                  <a:pt x="390" y="587"/>
                </a:lnTo>
                <a:lnTo>
                  <a:pt x="388" y="587"/>
                </a:lnTo>
                <a:lnTo>
                  <a:pt x="386" y="589"/>
                </a:lnTo>
                <a:lnTo>
                  <a:pt x="384" y="591"/>
                </a:lnTo>
                <a:lnTo>
                  <a:pt x="382" y="591"/>
                </a:lnTo>
                <a:lnTo>
                  <a:pt x="382" y="593"/>
                </a:lnTo>
                <a:lnTo>
                  <a:pt x="380" y="593"/>
                </a:lnTo>
                <a:lnTo>
                  <a:pt x="378" y="595"/>
                </a:lnTo>
                <a:lnTo>
                  <a:pt x="378" y="597"/>
                </a:lnTo>
                <a:lnTo>
                  <a:pt x="376" y="597"/>
                </a:lnTo>
                <a:lnTo>
                  <a:pt x="372" y="597"/>
                </a:lnTo>
                <a:lnTo>
                  <a:pt x="369" y="597"/>
                </a:lnTo>
                <a:lnTo>
                  <a:pt x="367" y="597"/>
                </a:lnTo>
                <a:lnTo>
                  <a:pt x="365" y="595"/>
                </a:lnTo>
                <a:lnTo>
                  <a:pt x="363" y="595"/>
                </a:lnTo>
                <a:lnTo>
                  <a:pt x="363" y="593"/>
                </a:lnTo>
                <a:lnTo>
                  <a:pt x="361" y="593"/>
                </a:lnTo>
                <a:lnTo>
                  <a:pt x="359" y="593"/>
                </a:lnTo>
                <a:lnTo>
                  <a:pt x="357" y="593"/>
                </a:lnTo>
                <a:lnTo>
                  <a:pt x="355" y="595"/>
                </a:lnTo>
                <a:lnTo>
                  <a:pt x="353" y="595"/>
                </a:lnTo>
                <a:lnTo>
                  <a:pt x="351" y="595"/>
                </a:lnTo>
                <a:lnTo>
                  <a:pt x="348" y="597"/>
                </a:lnTo>
                <a:lnTo>
                  <a:pt x="344" y="595"/>
                </a:lnTo>
                <a:lnTo>
                  <a:pt x="342" y="595"/>
                </a:lnTo>
                <a:lnTo>
                  <a:pt x="340" y="595"/>
                </a:lnTo>
                <a:lnTo>
                  <a:pt x="338" y="595"/>
                </a:lnTo>
                <a:lnTo>
                  <a:pt x="336" y="597"/>
                </a:lnTo>
                <a:lnTo>
                  <a:pt x="334" y="599"/>
                </a:lnTo>
                <a:lnTo>
                  <a:pt x="334" y="601"/>
                </a:lnTo>
                <a:lnTo>
                  <a:pt x="332" y="601"/>
                </a:lnTo>
                <a:lnTo>
                  <a:pt x="330" y="603"/>
                </a:lnTo>
                <a:lnTo>
                  <a:pt x="328" y="603"/>
                </a:lnTo>
                <a:lnTo>
                  <a:pt x="326" y="603"/>
                </a:lnTo>
                <a:lnTo>
                  <a:pt x="324" y="603"/>
                </a:lnTo>
                <a:lnTo>
                  <a:pt x="323" y="603"/>
                </a:lnTo>
                <a:lnTo>
                  <a:pt x="321" y="599"/>
                </a:lnTo>
                <a:lnTo>
                  <a:pt x="319" y="599"/>
                </a:lnTo>
                <a:lnTo>
                  <a:pt x="317" y="599"/>
                </a:lnTo>
                <a:lnTo>
                  <a:pt x="317" y="597"/>
                </a:lnTo>
                <a:lnTo>
                  <a:pt x="315" y="597"/>
                </a:lnTo>
                <a:lnTo>
                  <a:pt x="313" y="599"/>
                </a:lnTo>
                <a:lnTo>
                  <a:pt x="311" y="599"/>
                </a:lnTo>
                <a:lnTo>
                  <a:pt x="309" y="599"/>
                </a:lnTo>
                <a:lnTo>
                  <a:pt x="309" y="597"/>
                </a:lnTo>
                <a:lnTo>
                  <a:pt x="309" y="595"/>
                </a:lnTo>
                <a:lnTo>
                  <a:pt x="307" y="595"/>
                </a:lnTo>
                <a:lnTo>
                  <a:pt x="307" y="593"/>
                </a:lnTo>
                <a:lnTo>
                  <a:pt x="307" y="591"/>
                </a:lnTo>
                <a:lnTo>
                  <a:pt x="309" y="591"/>
                </a:lnTo>
                <a:lnTo>
                  <a:pt x="309" y="589"/>
                </a:lnTo>
                <a:lnTo>
                  <a:pt x="307" y="589"/>
                </a:lnTo>
                <a:lnTo>
                  <a:pt x="307" y="587"/>
                </a:lnTo>
                <a:lnTo>
                  <a:pt x="305" y="587"/>
                </a:lnTo>
                <a:lnTo>
                  <a:pt x="305" y="585"/>
                </a:lnTo>
                <a:lnTo>
                  <a:pt x="305" y="583"/>
                </a:lnTo>
                <a:lnTo>
                  <a:pt x="303" y="583"/>
                </a:lnTo>
                <a:lnTo>
                  <a:pt x="303" y="582"/>
                </a:lnTo>
                <a:lnTo>
                  <a:pt x="303" y="580"/>
                </a:lnTo>
                <a:lnTo>
                  <a:pt x="303" y="578"/>
                </a:lnTo>
                <a:lnTo>
                  <a:pt x="301" y="578"/>
                </a:lnTo>
                <a:lnTo>
                  <a:pt x="301" y="576"/>
                </a:lnTo>
                <a:lnTo>
                  <a:pt x="301" y="574"/>
                </a:lnTo>
                <a:lnTo>
                  <a:pt x="301" y="572"/>
                </a:lnTo>
                <a:lnTo>
                  <a:pt x="300" y="570"/>
                </a:lnTo>
                <a:lnTo>
                  <a:pt x="298" y="570"/>
                </a:lnTo>
                <a:lnTo>
                  <a:pt x="296" y="568"/>
                </a:lnTo>
                <a:lnTo>
                  <a:pt x="294" y="564"/>
                </a:lnTo>
                <a:lnTo>
                  <a:pt x="294" y="562"/>
                </a:lnTo>
                <a:lnTo>
                  <a:pt x="292" y="560"/>
                </a:lnTo>
                <a:lnTo>
                  <a:pt x="290" y="562"/>
                </a:lnTo>
                <a:lnTo>
                  <a:pt x="288" y="562"/>
                </a:lnTo>
                <a:lnTo>
                  <a:pt x="286" y="562"/>
                </a:lnTo>
                <a:lnTo>
                  <a:pt x="284" y="562"/>
                </a:lnTo>
                <a:lnTo>
                  <a:pt x="282" y="562"/>
                </a:lnTo>
                <a:lnTo>
                  <a:pt x="280" y="562"/>
                </a:lnTo>
                <a:lnTo>
                  <a:pt x="280" y="564"/>
                </a:lnTo>
                <a:lnTo>
                  <a:pt x="282" y="566"/>
                </a:lnTo>
                <a:lnTo>
                  <a:pt x="284" y="566"/>
                </a:lnTo>
                <a:lnTo>
                  <a:pt x="284" y="568"/>
                </a:lnTo>
                <a:lnTo>
                  <a:pt x="282" y="570"/>
                </a:lnTo>
                <a:lnTo>
                  <a:pt x="280" y="570"/>
                </a:lnTo>
                <a:lnTo>
                  <a:pt x="278" y="570"/>
                </a:lnTo>
                <a:lnTo>
                  <a:pt x="277" y="572"/>
                </a:lnTo>
                <a:lnTo>
                  <a:pt x="277" y="574"/>
                </a:lnTo>
                <a:lnTo>
                  <a:pt x="277" y="576"/>
                </a:lnTo>
                <a:lnTo>
                  <a:pt x="275" y="576"/>
                </a:lnTo>
                <a:lnTo>
                  <a:pt x="275" y="578"/>
                </a:lnTo>
                <a:lnTo>
                  <a:pt x="273" y="578"/>
                </a:lnTo>
                <a:lnTo>
                  <a:pt x="271" y="576"/>
                </a:lnTo>
                <a:lnTo>
                  <a:pt x="269" y="576"/>
                </a:lnTo>
                <a:lnTo>
                  <a:pt x="269" y="574"/>
                </a:lnTo>
                <a:lnTo>
                  <a:pt x="267" y="576"/>
                </a:lnTo>
                <a:lnTo>
                  <a:pt x="265" y="576"/>
                </a:lnTo>
                <a:lnTo>
                  <a:pt x="263" y="576"/>
                </a:lnTo>
                <a:lnTo>
                  <a:pt x="261" y="576"/>
                </a:lnTo>
                <a:lnTo>
                  <a:pt x="259" y="574"/>
                </a:lnTo>
                <a:lnTo>
                  <a:pt x="257" y="574"/>
                </a:lnTo>
                <a:lnTo>
                  <a:pt x="253" y="572"/>
                </a:lnTo>
                <a:lnTo>
                  <a:pt x="252" y="570"/>
                </a:lnTo>
                <a:lnTo>
                  <a:pt x="250" y="568"/>
                </a:lnTo>
                <a:lnTo>
                  <a:pt x="248" y="568"/>
                </a:lnTo>
                <a:lnTo>
                  <a:pt x="246" y="570"/>
                </a:lnTo>
                <a:lnTo>
                  <a:pt x="244" y="568"/>
                </a:lnTo>
                <a:lnTo>
                  <a:pt x="242" y="568"/>
                </a:lnTo>
                <a:lnTo>
                  <a:pt x="240" y="568"/>
                </a:lnTo>
                <a:lnTo>
                  <a:pt x="240" y="566"/>
                </a:lnTo>
                <a:lnTo>
                  <a:pt x="238" y="566"/>
                </a:lnTo>
                <a:lnTo>
                  <a:pt x="238" y="564"/>
                </a:lnTo>
                <a:lnTo>
                  <a:pt x="236" y="564"/>
                </a:lnTo>
                <a:lnTo>
                  <a:pt x="234" y="564"/>
                </a:lnTo>
                <a:lnTo>
                  <a:pt x="234" y="562"/>
                </a:lnTo>
                <a:lnTo>
                  <a:pt x="232" y="562"/>
                </a:lnTo>
                <a:lnTo>
                  <a:pt x="230" y="562"/>
                </a:lnTo>
                <a:lnTo>
                  <a:pt x="230" y="560"/>
                </a:lnTo>
                <a:lnTo>
                  <a:pt x="229" y="560"/>
                </a:lnTo>
                <a:lnTo>
                  <a:pt x="229" y="559"/>
                </a:lnTo>
                <a:lnTo>
                  <a:pt x="227" y="559"/>
                </a:lnTo>
                <a:lnTo>
                  <a:pt x="225" y="559"/>
                </a:lnTo>
                <a:lnTo>
                  <a:pt x="223" y="559"/>
                </a:lnTo>
                <a:lnTo>
                  <a:pt x="221" y="559"/>
                </a:lnTo>
                <a:lnTo>
                  <a:pt x="219" y="559"/>
                </a:lnTo>
                <a:lnTo>
                  <a:pt x="217" y="559"/>
                </a:lnTo>
                <a:lnTo>
                  <a:pt x="215" y="559"/>
                </a:lnTo>
                <a:lnTo>
                  <a:pt x="213" y="559"/>
                </a:lnTo>
                <a:lnTo>
                  <a:pt x="211" y="559"/>
                </a:lnTo>
                <a:lnTo>
                  <a:pt x="211" y="557"/>
                </a:lnTo>
                <a:lnTo>
                  <a:pt x="213" y="557"/>
                </a:lnTo>
                <a:lnTo>
                  <a:pt x="213" y="555"/>
                </a:lnTo>
                <a:lnTo>
                  <a:pt x="215" y="555"/>
                </a:lnTo>
                <a:lnTo>
                  <a:pt x="215" y="553"/>
                </a:lnTo>
                <a:lnTo>
                  <a:pt x="215" y="551"/>
                </a:lnTo>
                <a:lnTo>
                  <a:pt x="215" y="549"/>
                </a:lnTo>
                <a:lnTo>
                  <a:pt x="217" y="549"/>
                </a:lnTo>
                <a:lnTo>
                  <a:pt x="217" y="547"/>
                </a:lnTo>
                <a:lnTo>
                  <a:pt x="217" y="545"/>
                </a:lnTo>
                <a:lnTo>
                  <a:pt x="217" y="543"/>
                </a:lnTo>
                <a:lnTo>
                  <a:pt x="219" y="543"/>
                </a:lnTo>
                <a:lnTo>
                  <a:pt x="219" y="541"/>
                </a:lnTo>
                <a:lnTo>
                  <a:pt x="219" y="539"/>
                </a:lnTo>
                <a:lnTo>
                  <a:pt x="219" y="537"/>
                </a:lnTo>
                <a:lnTo>
                  <a:pt x="219" y="536"/>
                </a:lnTo>
                <a:lnTo>
                  <a:pt x="219" y="534"/>
                </a:lnTo>
                <a:lnTo>
                  <a:pt x="217" y="534"/>
                </a:lnTo>
                <a:lnTo>
                  <a:pt x="215" y="534"/>
                </a:lnTo>
                <a:lnTo>
                  <a:pt x="213" y="534"/>
                </a:lnTo>
                <a:lnTo>
                  <a:pt x="213" y="532"/>
                </a:lnTo>
                <a:lnTo>
                  <a:pt x="213" y="530"/>
                </a:lnTo>
                <a:lnTo>
                  <a:pt x="215" y="530"/>
                </a:lnTo>
                <a:lnTo>
                  <a:pt x="215" y="528"/>
                </a:lnTo>
                <a:lnTo>
                  <a:pt x="217" y="528"/>
                </a:lnTo>
                <a:lnTo>
                  <a:pt x="217" y="526"/>
                </a:lnTo>
                <a:lnTo>
                  <a:pt x="217" y="524"/>
                </a:lnTo>
                <a:lnTo>
                  <a:pt x="219" y="524"/>
                </a:lnTo>
                <a:lnTo>
                  <a:pt x="219" y="522"/>
                </a:lnTo>
                <a:lnTo>
                  <a:pt x="221" y="522"/>
                </a:lnTo>
                <a:lnTo>
                  <a:pt x="221" y="520"/>
                </a:lnTo>
                <a:lnTo>
                  <a:pt x="221" y="518"/>
                </a:lnTo>
                <a:lnTo>
                  <a:pt x="221" y="516"/>
                </a:lnTo>
                <a:lnTo>
                  <a:pt x="221" y="514"/>
                </a:lnTo>
                <a:lnTo>
                  <a:pt x="221" y="512"/>
                </a:lnTo>
                <a:lnTo>
                  <a:pt x="221" y="511"/>
                </a:lnTo>
                <a:lnTo>
                  <a:pt x="221" y="509"/>
                </a:lnTo>
                <a:lnTo>
                  <a:pt x="221" y="507"/>
                </a:lnTo>
                <a:lnTo>
                  <a:pt x="223" y="505"/>
                </a:lnTo>
                <a:lnTo>
                  <a:pt x="223" y="503"/>
                </a:lnTo>
                <a:lnTo>
                  <a:pt x="223" y="501"/>
                </a:lnTo>
                <a:lnTo>
                  <a:pt x="223" y="499"/>
                </a:lnTo>
                <a:lnTo>
                  <a:pt x="223" y="497"/>
                </a:lnTo>
                <a:lnTo>
                  <a:pt x="223" y="495"/>
                </a:lnTo>
                <a:lnTo>
                  <a:pt x="225" y="495"/>
                </a:lnTo>
                <a:lnTo>
                  <a:pt x="225" y="493"/>
                </a:lnTo>
                <a:lnTo>
                  <a:pt x="227" y="493"/>
                </a:lnTo>
                <a:lnTo>
                  <a:pt x="227" y="491"/>
                </a:lnTo>
                <a:lnTo>
                  <a:pt x="229" y="489"/>
                </a:lnTo>
                <a:lnTo>
                  <a:pt x="229" y="488"/>
                </a:lnTo>
                <a:lnTo>
                  <a:pt x="229" y="486"/>
                </a:lnTo>
                <a:lnTo>
                  <a:pt x="230" y="486"/>
                </a:lnTo>
                <a:lnTo>
                  <a:pt x="230" y="484"/>
                </a:lnTo>
                <a:lnTo>
                  <a:pt x="230" y="482"/>
                </a:lnTo>
                <a:lnTo>
                  <a:pt x="230" y="480"/>
                </a:lnTo>
                <a:lnTo>
                  <a:pt x="230" y="478"/>
                </a:lnTo>
                <a:lnTo>
                  <a:pt x="230" y="476"/>
                </a:lnTo>
                <a:lnTo>
                  <a:pt x="230" y="474"/>
                </a:lnTo>
                <a:lnTo>
                  <a:pt x="232" y="474"/>
                </a:lnTo>
                <a:lnTo>
                  <a:pt x="232" y="472"/>
                </a:lnTo>
                <a:lnTo>
                  <a:pt x="232" y="470"/>
                </a:lnTo>
                <a:lnTo>
                  <a:pt x="234" y="470"/>
                </a:lnTo>
                <a:lnTo>
                  <a:pt x="234" y="468"/>
                </a:lnTo>
                <a:lnTo>
                  <a:pt x="232" y="468"/>
                </a:lnTo>
                <a:lnTo>
                  <a:pt x="230" y="468"/>
                </a:lnTo>
                <a:lnTo>
                  <a:pt x="230" y="470"/>
                </a:lnTo>
                <a:lnTo>
                  <a:pt x="229" y="470"/>
                </a:lnTo>
                <a:lnTo>
                  <a:pt x="227" y="470"/>
                </a:lnTo>
                <a:lnTo>
                  <a:pt x="227" y="472"/>
                </a:lnTo>
                <a:lnTo>
                  <a:pt x="225" y="472"/>
                </a:lnTo>
                <a:lnTo>
                  <a:pt x="223" y="472"/>
                </a:lnTo>
                <a:lnTo>
                  <a:pt x="221" y="472"/>
                </a:lnTo>
                <a:lnTo>
                  <a:pt x="219" y="472"/>
                </a:lnTo>
                <a:lnTo>
                  <a:pt x="219" y="474"/>
                </a:lnTo>
                <a:lnTo>
                  <a:pt x="217" y="474"/>
                </a:lnTo>
                <a:lnTo>
                  <a:pt x="215" y="474"/>
                </a:lnTo>
                <a:lnTo>
                  <a:pt x="213" y="474"/>
                </a:lnTo>
                <a:lnTo>
                  <a:pt x="211" y="474"/>
                </a:lnTo>
                <a:lnTo>
                  <a:pt x="211" y="476"/>
                </a:lnTo>
                <a:lnTo>
                  <a:pt x="209" y="476"/>
                </a:lnTo>
                <a:lnTo>
                  <a:pt x="207" y="476"/>
                </a:lnTo>
                <a:lnTo>
                  <a:pt x="207" y="474"/>
                </a:lnTo>
                <a:lnTo>
                  <a:pt x="207" y="472"/>
                </a:lnTo>
                <a:lnTo>
                  <a:pt x="207" y="468"/>
                </a:lnTo>
                <a:lnTo>
                  <a:pt x="207" y="464"/>
                </a:lnTo>
                <a:lnTo>
                  <a:pt x="204" y="464"/>
                </a:lnTo>
                <a:lnTo>
                  <a:pt x="202" y="464"/>
                </a:lnTo>
                <a:lnTo>
                  <a:pt x="200" y="463"/>
                </a:lnTo>
                <a:lnTo>
                  <a:pt x="196" y="459"/>
                </a:lnTo>
                <a:lnTo>
                  <a:pt x="194" y="457"/>
                </a:lnTo>
                <a:lnTo>
                  <a:pt x="188" y="453"/>
                </a:lnTo>
                <a:lnTo>
                  <a:pt x="184" y="453"/>
                </a:lnTo>
                <a:lnTo>
                  <a:pt x="181" y="449"/>
                </a:lnTo>
                <a:lnTo>
                  <a:pt x="179" y="451"/>
                </a:lnTo>
                <a:lnTo>
                  <a:pt x="177" y="451"/>
                </a:lnTo>
                <a:lnTo>
                  <a:pt x="173" y="445"/>
                </a:lnTo>
                <a:lnTo>
                  <a:pt x="171" y="443"/>
                </a:lnTo>
                <a:lnTo>
                  <a:pt x="171" y="441"/>
                </a:lnTo>
                <a:lnTo>
                  <a:pt x="169" y="441"/>
                </a:lnTo>
                <a:lnTo>
                  <a:pt x="167" y="441"/>
                </a:lnTo>
                <a:lnTo>
                  <a:pt x="165" y="441"/>
                </a:lnTo>
                <a:lnTo>
                  <a:pt x="163" y="441"/>
                </a:lnTo>
                <a:lnTo>
                  <a:pt x="163" y="440"/>
                </a:lnTo>
                <a:lnTo>
                  <a:pt x="161" y="440"/>
                </a:lnTo>
                <a:lnTo>
                  <a:pt x="159" y="440"/>
                </a:lnTo>
                <a:lnTo>
                  <a:pt x="158" y="440"/>
                </a:lnTo>
                <a:lnTo>
                  <a:pt x="156" y="440"/>
                </a:lnTo>
                <a:lnTo>
                  <a:pt x="154" y="440"/>
                </a:lnTo>
                <a:lnTo>
                  <a:pt x="152" y="440"/>
                </a:lnTo>
                <a:lnTo>
                  <a:pt x="152" y="438"/>
                </a:lnTo>
                <a:lnTo>
                  <a:pt x="150" y="438"/>
                </a:lnTo>
                <a:lnTo>
                  <a:pt x="148" y="438"/>
                </a:lnTo>
                <a:lnTo>
                  <a:pt x="146" y="438"/>
                </a:lnTo>
                <a:lnTo>
                  <a:pt x="144" y="438"/>
                </a:lnTo>
                <a:lnTo>
                  <a:pt x="142" y="438"/>
                </a:lnTo>
                <a:lnTo>
                  <a:pt x="140" y="438"/>
                </a:lnTo>
                <a:lnTo>
                  <a:pt x="138" y="438"/>
                </a:lnTo>
                <a:lnTo>
                  <a:pt x="136" y="438"/>
                </a:lnTo>
                <a:lnTo>
                  <a:pt x="136" y="440"/>
                </a:lnTo>
                <a:lnTo>
                  <a:pt x="134" y="440"/>
                </a:lnTo>
                <a:lnTo>
                  <a:pt x="133" y="440"/>
                </a:lnTo>
                <a:lnTo>
                  <a:pt x="131" y="440"/>
                </a:lnTo>
                <a:lnTo>
                  <a:pt x="129" y="440"/>
                </a:lnTo>
                <a:lnTo>
                  <a:pt x="127" y="440"/>
                </a:lnTo>
                <a:lnTo>
                  <a:pt x="127" y="441"/>
                </a:lnTo>
                <a:lnTo>
                  <a:pt x="125" y="441"/>
                </a:lnTo>
                <a:lnTo>
                  <a:pt x="123" y="441"/>
                </a:lnTo>
                <a:lnTo>
                  <a:pt x="123" y="443"/>
                </a:lnTo>
                <a:lnTo>
                  <a:pt x="121" y="443"/>
                </a:lnTo>
                <a:lnTo>
                  <a:pt x="119" y="443"/>
                </a:lnTo>
                <a:lnTo>
                  <a:pt x="119" y="445"/>
                </a:lnTo>
                <a:lnTo>
                  <a:pt x="117" y="445"/>
                </a:lnTo>
                <a:lnTo>
                  <a:pt x="115" y="445"/>
                </a:lnTo>
                <a:lnTo>
                  <a:pt x="115" y="447"/>
                </a:lnTo>
                <a:lnTo>
                  <a:pt x="113" y="447"/>
                </a:lnTo>
                <a:lnTo>
                  <a:pt x="113" y="449"/>
                </a:lnTo>
                <a:lnTo>
                  <a:pt x="111" y="449"/>
                </a:lnTo>
                <a:lnTo>
                  <a:pt x="110" y="449"/>
                </a:lnTo>
                <a:lnTo>
                  <a:pt x="110" y="451"/>
                </a:lnTo>
                <a:lnTo>
                  <a:pt x="108" y="451"/>
                </a:lnTo>
                <a:lnTo>
                  <a:pt x="108" y="453"/>
                </a:lnTo>
                <a:lnTo>
                  <a:pt x="106" y="453"/>
                </a:lnTo>
                <a:lnTo>
                  <a:pt x="106" y="455"/>
                </a:lnTo>
                <a:lnTo>
                  <a:pt x="104" y="455"/>
                </a:lnTo>
                <a:lnTo>
                  <a:pt x="102" y="455"/>
                </a:lnTo>
                <a:lnTo>
                  <a:pt x="102" y="457"/>
                </a:lnTo>
                <a:lnTo>
                  <a:pt x="100" y="457"/>
                </a:lnTo>
                <a:lnTo>
                  <a:pt x="98" y="457"/>
                </a:lnTo>
                <a:lnTo>
                  <a:pt x="96" y="457"/>
                </a:lnTo>
                <a:lnTo>
                  <a:pt x="94" y="457"/>
                </a:lnTo>
                <a:lnTo>
                  <a:pt x="94" y="459"/>
                </a:lnTo>
                <a:lnTo>
                  <a:pt x="92" y="459"/>
                </a:lnTo>
                <a:lnTo>
                  <a:pt x="90" y="459"/>
                </a:lnTo>
                <a:lnTo>
                  <a:pt x="88" y="459"/>
                </a:lnTo>
                <a:lnTo>
                  <a:pt x="87" y="459"/>
                </a:lnTo>
                <a:lnTo>
                  <a:pt x="85" y="459"/>
                </a:lnTo>
                <a:lnTo>
                  <a:pt x="85" y="461"/>
                </a:lnTo>
                <a:lnTo>
                  <a:pt x="83" y="461"/>
                </a:lnTo>
                <a:lnTo>
                  <a:pt x="83" y="463"/>
                </a:lnTo>
                <a:lnTo>
                  <a:pt x="81" y="463"/>
                </a:lnTo>
                <a:lnTo>
                  <a:pt x="81" y="464"/>
                </a:lnTo>
                <a:lnTo>
                  <a:pt x="81" y="466"/>
                </a:lnTo>
                <a:lnTo>
                  <a:pt x="81" y="464"/>
                </a:lnTo>
                <a:lnTo>
                  <a:pt x="83" y="464"/>
                </a:lnTo>
                <a:lnTo>
                  <a:pt x="83" y="466"/>
                </a:lnTo>
                <a:lnTo>
                  <a:pt x="85" y="466"/>
                </a:lnTo>
                <a:lnTo>
                  <a:pt x="85" y="468"/>
                </a:lnTo>
                <a:lnTo>
                  <a:pt x="85" y="470"/>
                </a:lnTo>
                <a:lnTo>
                  <a:pt x="83" y="470"/>
                </a:lnTo>
                <a:lnTo>
                  <a:pt x="83" y="472"/>
                </a:lnTo>
                <a:lnTo>
                  <a:pt x="81" y="472"/>
                </a:lnTo>
                <a:lnTo>
                  <a:pt x="81" y="474"/>
                </a:lnTo>
                <a:lnTo>
                  <a:pt x="81" y="476"/>
                </a:lnTo>
                <a:lnTo>
                  <a:pt x="79" y="476"/>
                </a:lnTo>
                <a:lnTo>
                  <a:pt x="79" y="478"/>
                </a:lnTo>
                <a:lnTo>
                  <a:pt x="79" y="480"/>
                </a:lnTo>
                <a:lnTo>
                  <a:pt x="77" y="480"/>
                </a:lnTo>
                <a:lnTo>
                  <a:pt x="77" y="482"/>
                </a:lnTo>
                <a:lnTo>
                  <a:pt x="75" y="482"/>
                </a:lnTo>
                <a:lnTo>
                  <a:pt x="75" y="484"/>
                </a:lnTo>
                <a:lnTo>
                  <a:pt x="73" y="484"/>
                </a:lnTo>
                <a:lnTo>
                  <a:pt x="73" y="486"/>
                </a:lnTo>
                <a:lnTo>
                  <a:pt x="71" y="486"/>
                </a:lnTo>
                <a:lnTo>
                  <a:pt x="71" y="488"/>
                </a:lnTo>
                <a:lnTo>
                  <a:pt x="71" y="489"/>
                </a:lnTo>
                <a:lnTo>
                  <a:pt x="69" y="491"/>
                </a:lnTo>
                <a:lnTo>
                  <a:pt x="67" y="491"/>
                </a:lnTo>
                <a:lnTo>
                  <a:pt x="67" y="493"/>
                </a:lnTo>
                <a:lnTo>
                  <a:pt x="65" y="493"/>
                </a:lnTo>
                <a:lnTo>
                  <a:pt x="63" y="493"/>
                </a:lnTo>
                <a:lnTo>
                  <a:pt x="63" y="495"/>
                </a:lnTo>
                <a:lnTo>
                  <a:pt x="62" y="495"/>
                </a:lnTo>
                <a:lnTo>
                  <a:pt x="60" y="497"/>
                </a:lnTo>
                <a:lnTo>
                  <a:pt x="58" y="497"/>
                </a:lnTo>
                <a:lnTo>
                  <a:pt x="56" y="497"/>
                </a:lnTo>
                <a:lnTo>
                  <a:pt x="56" y="499"/>
                </a:lnTo>
                <a:lnTo>
                  <a:pt x="54" y="499"/>
                </a:lnTo>
                <a:lnTo>
                  <a:pt x="52" y="499"/>
                </a:lnTo>
                <a:lnTo>
                  <a:pt x="52" y="501"/>
                </a:lnTo>
                <a:lnTo>
                  <a:pt x="50" y="501"/>
                </a:lnTo>
                <a:lnTo>
                  <a:pt x="48" y="501"/>
                </a:lnTo>
                <a:lnTo>
                  <a:pt x="48" y="503"/>
                </a:lnTo>
                <a:lnTo>
                  <a:pt x="46" y="503"/>
                </a:lnTo>
                <a:lnTo>
                  <a:pt x="44" y="503"/>
                </a:lnTo>
                <a:lnTo>
                  <a:pt x="44" y="505"/>
                </a:lnTo>
                <a:lnTo>
                  <a:pt x="42" y="505"/>
                </a:lnTo>
                <a:lnTo>
                  <a:pt x="40" y="505"/>
                </a:lnTo>
                <a:lnTo>
                  <a:pt x="39" y="505"/>
                </a:lnTo>
                <a:lnTo>
                  <a:pt x="39" y="507"/>
                </a:lnTo>
                <a:lnTo>
                  <a:pt x="37" y="507"/>
                </a:lnTo>
                <a:lnTo>
                  <a:pt x="35" y="507"/>
                </a:lnTo>
                <a:lnTo>
                  <a:pt x="35" y="509"/>
                </a:lnTo>
                <a:lnTo>
                  <a:pt x="33" y="509"/>
                </a:lnTo>
                <a:lnTo>
                  <a:pt x="31" y="509"/>
                </a:lnTo>
                <a:lnTo>
                  <a:pt x="29" y="509"/>
                </a:lnTo>
                <a:lnTo>
                  <a:pt x="27" y="509"/>
                </a:lnTo>
                <a:lnTo>
                  <a:pt x="25" y="509"/>
                </a:lnTo>
                <a:lnTo>
                  <a:pt x="23" y="509"/>
                </a:lnTo>
                <a:lnTo>
                  <a:pt x="21" y="509"/>
                </a:lnTo>
                <a:lnTo>
                  <a:pt x="19" y="509"/>
                </a:lnTo>
                <a:lnTo>
                  <a:pt x="17" y="509"/>
                </a:lnTo>
                <a:lnTo>
                  <a:pt x="16" y="509"/>
                </a:lnTo>
                <a:lnTo>
                  <a:pt x="14" y="509"/>
                </a:lnTo>
                <a:lnTo>
                  <a:pt x="14" y="507"/>
                </a:lnTo>
                <a:lnTo>
                  <a:pt x="12" y="507"/>
                </a:lnTo>
                <a:lnTo>
                  <a:pt x="10" y="507"/>
                </a:lnTo>
                <a:lnTo>
                  <a:pt x="8" y="507"/>
                </a:lnTo>
                <a:lnTo>
                  <a:pt x="6" y="507"/>
                </a:lnTo>
                <a:lnTo>
                  <a:pt x="4" y="507"/>
                </a:lnTo>
                <a:lnTo>
                  <a:pt x="2" y="507"/>
                </a:lnTo>
                <a:lnTo>
                  <a:pt x="2" y="505"/>
                </a:lnTo>
                <a:lnTo>
                  <a:pt x="0" y="505"/>
                </a:lnTo>
                <a:lnTo>
                  <a:pt x="2" y="503"/>
                </a:lnTo>
                <a:lnTo>
                  <a:pt x="2" y="501"/>
                </a:lnTo>
                <a:lnTo>
                  <a:pt x="6" y="495"/>
                </a:lnTo>
                <a:lnTo>
                  <a:pt x="8" y="489"/>
                </a:lnTo>
                <a:lnTo>
                  <a:pt x="14" y="484"/>
                </a:lnTo>
                <a:lnTo>
                  <a:pt x="14" y="482"/>
                </a:lnTo>
                <a:lnTo>
                  <a:pt x="17" y="478"/>
                </a:lnTo>
                <a:lnTo>
                  <a:pt x="17" y="476"/>
                </a:lnTo>
                <a:lnTo>
                  <a:pt x="21" y="470"/>
                </a:lnTo>
                <a:lnTo>
                  <a:pt x="23" y="466"/>
                </a:lnTo>
                <a:lnTo>
                  <a:pt x="27" y="463"/>
                </a:lnTo>
                <a:lnTo>
                  <a:pt x="29" y="459"/>
                </a:lnTo>
                <a:lnTo>
                  <a:pt x="29" y="457"/>
                </a:lnTo>
                <a:lnTo>
                  <a:pt x="33" y="453"/>
                </a:lnTo>
                <a:lnTo>
                  <a:pt x="35" y="451"/>
                </a:lnTo>
                <a:lnTo>
                  <a:pt x="40" y="449"/>
                </a:lnTo>
                <a:lnTo>
                  <a:pt x="46" y="447"/>
                </a:lnTo>
                <a:lnTo>
                  <a:pt x="50" y="447"/>
                </a:lnTo>
                <a:lnTo>
                  <a:pt x="56" y="445"/>
                </a:lnTo>
                <a:lnTo>
                  <a:pt x="58" y="445"/>
                </a:lnTo>
                <a:lnTo>
                  <a:pt x="62" y="445"/>
                </a:lnTo>
                <a:lnTo>
                  <a:pt x="63" y="443"/>
                </a:lnTo>
                <a:lnTo>
                  <a:pt x="67" y="441"/>
                </a:lnTo>
                <a:lnTo>
                  <a:pt x="69" y="438"/>
                </a:lnTo>
                <a:lnTo>
                  <a:pt x="71" y="434"/>
                </a:lnTo>
                <a:lnTo>
                  <a:pt x="73" y="432"/>
                </a:lnTo>
                <a:lnTo>
                  <a:pt x="75" y="430"/>
                </a:lnTo>
                <a:lnTo>
                  <a:pt x="77" y="428"/>
                </a:lnTo>
                <a:lnTo>
                  <a:pt x="79" y="426"/>
                </a:lnTo>
                <a:lnTo>
                  <a:pt x="81" y="424"/>
                </a:lnTo>
                <a:lnTo>
                  <a:pt x="83" y="422"/>
                </a:lnTo>
                <a:lnTo>
                  <a:pt x="87" y="422"/>
                </a:lnTo>
                <a:lnTo>
                  <a:pt x="90" y="420"/>
                </a:lnTo>
                <a:lnTo>
                  <a:pt x="92" y="420"/>
                </a:lnTo>
                <a:lnTo>
                  <a:pt x="94" y="418"/>
                </a:lnTo>
                <a:lnTo>
                  <a:pt x="96" y="418"/>
                </a:lnTo>
                <a:lnTo>
                  <a:pt x="98" y="418"/>
                </a:lnTo>
                <a:lnTo>
                  <a:pt x="100" y="420"/>
                </a:lnTo>
                <a:lnTo>
                  <a:pt x="102" y="420"/>
                </a:lnTo>
                <a:lnTo>
                  <a:pt x="104" y="418"/>
                </a:lnTo>
                <a:lnTo>
                  <a:pt x="106" y="416"/>
                </a:lnTo>
                <a:lnTo>
                  <a:pt x="106" y="413"/>
                </a:lnTo>
                <a:lnTo>
                  <a:pt x="108" y="409"/>
                </a:lnTo>
                <a:lnTo>
                  <a:pt x="108" y="405"/>
                </a:lnTo>
                <a:lnTo>
                  <a:pt x="108" y="403"/>
                </a:lnTo>
                <a:lnTo>
                  <a:pt x="108" y="401"/>
                </a:lnTo>
                <a:lnTo>
                  <a:pt x="108" y="399"/>
                </a:lnTo>
                <a:lnTo>
                  <a:pt x="106" y="397"/>
                </a:lnTo>
                <a:lnTo>
                  <a:pt x="104" y="393"/>
                </a:lnTo>
                <a:lnTo>
                  <a:pt x="104" y="390"/>
                </a:lnTo>
                <a:lnTo>
                  <a:pt x="102" y="388"/>
                </a:lnTo>
                <a:lnTo>
                  <a:pt x="102" y="386"/>
                </a:lnTo>
                <a:lnTo>
                  <a:pt x="100" y="384"/>
                </a:lnTo>
                <a:lnTo>
                  <a:pt x="100" y="382"/>
                </a:lnTo>
                <a:lnTo>
                  <a:pt x="100" y="380"/>
                </a:lnTo>
                <a:lnTo>
                  <a:pt x="102" y="378"/>
                </a:lnTo>
                <a:lnTo>
                  <a:pt x="102" y="376"/>
                </a:lnTo>
                <a:lnTo>
                  <a:pt x="104" y="374"/>
                </a:lnTo>
                <a:lnTo>
                  <a:pt x="104" y="372"/>
                </a:lnTo>
                <a:lnTo>
                  <a:pt x="106" y="370"/>
                </a:lnTo>
                <a:lnTo>
                  <a:pt x="108" y="368"/>
                </a:lnTo>
                <a:lnTo>
                  <a:pt x="108" y="367"/>
                </a:lnTo>
                <a:lnTo>
                  <a:pt x="108" y="365"/>
                </a:lnTo>
                <a:lnTo>
                  <a:pt x="106" y="363"/>
                </a:lnTo>
                <a:lnTo>
                  <a:pt x="106" y="361"/>
                </a:lnTo>
                <a:lnTo>
                  <a:pt x="104" y="359"/>
                </a:lnTo>
                <a:lnTo>
                  <a:pt x="102" y="355"/>
                </a:lnTo>
                <a:lnTo>
                  <a:pt x="100" y="355"/>
                </a:lnTo>
                <a:lnTo>
                  <a:pt x="98" y="353"/>
                </a:lnTo>
                <a:lnTo>
                  <a:pt x="96" y="353"/>
                </a:lnTo>
                <a:lnTo>
                  <a:pt x="94" y="349"/>
                </a:lnTo>
                <a:lnTo>
                  <a:pt x="94" y="347"/>
                </a:lnTo>
                <a:lnTo>
                  <a:pt x="90" y="344"/>
                </a:lnTo>
                <a:lnTo>
                  <a:pt x="90" y="342"/>
                </a:lnTo>
                <a:lnTo>
                  <a:pt x="88" y="340"/>
                </a:lnTo>
                <a:lnTo>
                  <a:pt x="87" y="338"/>
                </a:lnTo>
                <a:lnTo>
                  <a:pt x="85" y="336"/>
                </a:lnTo>
                <a:lnTo>
                  <a:pt x="81" y="334"/>
                </a:lnTo>
                <a:lnTo>
                  <a:pt x="79" y="332"/>
                </a:lnTo>
                <a:lnTo>
                  <a:pt x="77" y="328"/>
                </a:lnTo>
                <a:lnTo>
                  <a:pt x="73" y="326"/>
                </a:lnTo>
                <a:lnTo>
                  <a:pt x="71" y="324"/>
                </a:lnTo>
                <a:lnTo>
                  <a:pt x="67" y="320"/>
                </a:lnTo>
                <a:lnTo>
                  <a:pt x="65" y="319"/>
                </a:lnTo>
                <a:lnTo>
                  <a:pt x="63" y="317"/>
                </a:lnTo>
                <a:lnTo>
                  <a:pt x="63" y="315"/>
                </a:lnTo>
                <a:lnTo>
                  <a:pt x="62" y="311"/>
                </a:lnTo>
                <a:lnTo>
                  <a:pt x="62" y="309"/>
                </a:lnTo>
                <a:lnTo>
                  <a:pt x="62" y="305"/>
                </a:lnTo>
                <a:lnTo>
                  <a:pt x="62" y="303"/>
                </a:lnTo>
                <a:lnTo>
                  <a:pt x="62" y="301"/>
                </a:lnTo>
                <a:lnTo>
                  <a:pt x="62" y="297"/>
                </a:lnTo>
                <a:lnTo>
                  <a:pt x="62" y="294"/>
                </a:lnTo>
                <a:lnTo>
                  <a:pt x="62" y="292"/>
                </a:lnTo>
                <a:lnTo>
                  <a:pt x="62" y="288"/>
                </a:lnTo>
                <a:lnTo>
                  <a:pt x="62" y="284"/>
                </a:lnTo>
                <a:lnTo>
                  <a:pt x="62" y="282"/>
                </a:lnTo>
                <a:lnTo>
                  <a:pt x="63" y="278"/>
                </a:lnTo>
                <a:lnTo>
                  <a:pt x="63" y="274"/>
                </a:lnTo>
                <a:lnTo>
                  <a:pt x="65" y="271"/>
                </a:lnTo>
                <a:lnTo>
                  <a:pt x="65" y="267"/>
                </a:lnTo>
                <a:lnTo>
                  <a:pt x="65" y="263"/>
                </a:lnTo>
                <a:lnTo>
                  <a:pt x="67" y="261"/>
                </a:lnTo>
                <a:lnTo>
                  <a:pt x="69" y="257"/>
                </a:lnTo>
                <a:lnTo>
                  <a:pt x="69" y="255"/>
                </a:lnTo>
                <a:lnTo>
                  <a:pt x="71" y="253"/>
                </a:lnTo>
                <a:lnTo>
                  <a:pt x="71" y="251"/>
                </a:lnTo>
                <a:lnTo>
                  <a:pt x="71" y="249"/>
                </a:lnTo>
                <a:lnTo>
                  <a:pt x="69" y="249"/>
                </a:lnTo>
                <a:lnTo>
                  <a:pt x="69" y="248"/>
                </a:lnTo>
                <a:lnTo>
                  <a:pt x="67" y="246"/>
                </a:lnTo>
                <a:lnTo>
                  <a:pt x="65" y="244"/>
                </a:lnTo>
                <a:lnTo>
                  <a:pt x="65" y="242"/>
                </a:lnTo>
                <a:lnTo>
                  <a:pt x="63" y="240"/>
                </a:lnTo>
                <a:lnTo>
                  <a:pt x="62" y="240"/>
                </a:lnTo>
                <a:lnTo>
                  <a:pt x="62" y="238"/>
                </a:lnTo>
                <a:lnTo>
                  <a:pt x="62" y="234"/>
                </a:lnTo>
                <a:lnTo>
                  <a:pt x="60" y="234"/>
                </a:lnTo>
                <a:lnTo>
                  <a:pt x="58" y="232"/>
                </a:lnTo>
                <a:lnTo>
                  <a:pt x="58" y="230"/>
                </a:lnTo>
                <a:lnTo>
                  <a:pt x="58" y="228"/>
                </a:lnTo>
                <a:lnTo>
                  <a:pt x="58" y="226"/>
                </a:lnTo>
                <a:lnTo>
                  <a:pt x="60" y="226"/>
                </a:lnTo>
                <a:lnTo>
                  <a:pt x="62" y="225"/>
                </a:lnTo>
                <a:lnTo>
                  <a:pt x="63" y="225"/>
                </a:lnTo>
                <a:lnTo>
                  <a:pt x="65" y="223"/>
                </a:lnTo>
                <a:lnTo>
                  <a:pt x="67" y="221"/>
                </a:lnTo>
                <a:lnTo>
                  <a:pt x="69" y="219"/>
                </a:lnTo>
                <a:lnTo>
                  <a:pt x="73" y="213"/>
                </a:lnTo>
                <a:lnTo>
                  <a:pt x="75" y="211"/>
                </a:lnTo>
                <a:lnTo>
                  <a:pt x="75" y="209"/>
                </a:lnTo>
                <a:lnTo>
                  <a:pt x="77" y="205"/>
                </a:lnTo>
                <a:lnTo>
                  <a:pt x="79" y="205"/>
                </a:lnTo>
                <a:lnTo>
                  <a:pt x="79" y="201"/>
                </a:lnTo>
                <a:lnTo>
                  <a:pt x="79" y="200"/>
                </a:lnTo>
                <a:lnTo>
                  <a:pt x="79" y="198"/>
                </a:lnTo>
                <a:lnTo>
                  <a:pt x="77" y="196"/>
                </a:lnTo>
                <a:lnTo>
                  <a:pt x="77" y="194"/>
                </a:lnTo>
                <a:lnTo>
                  <a:pt x="73" y="192"/>
                </a:lnTo>
                <a:lnTo>
                  <a:pt x="71" y="192"/>
                </a:lnTo>
                <a:lnTo>
                  <a:pt x="69" y="192"/>
                </a:lnTo>
                <a:lnTo>
                  <a:pt x="67" y="192"/>
                </a:lnTo>
                <a:lnTo>
                  <a:pt x="65" y="190"/>
                </a:lnTo>
                <a:lnTo>
                  <a:pt x="63" y="188"/>
                </a:lnTo>
                <a:lnTo>
                  <a:pt x="63" y="186"/>
                </a:lnTo>
                <a:lnTo>
                  <a:pt x="63" y="184"/>
                </a:lnTo>
                <a:lnTo>
                  <a:pt x="63" y="182"/>
                </a:lnTo>
                <a:lnTo>
                  <a:pt x="63" y="180"/>
                </a:lnTo>
                <a:lnTo>
                  <a:pt x="63" y="178"/>
                </a:lnTo>
                <a:lnTo>
                  <a:pt x="63" y="177"/>
                </a:lnTo>
                <a:lnTo>
                  <a:pt x="62" y="177"/>
                </a:lnTo>
                <a:lnTo>
                  <a:pt x="58" y="177"/>
                </a:lnTo>
                <a:lnTo>
                  <a:pt x="56" y="177"/>
                </a:lnTo>
                <a:lnTo>
                  <a:pt x="54" y="177"/>
                </a:lnTo>
                <a:lnTo>
                  <a:pt x="52" y="178"/>
                </a:lnTo>
                <a:lnTo>
                  <a:pt x="50" y="178"/>
                </a:lnTo>
                <a:lnTo>
                  <a:pt x="48" y="178"/>
                </a:lnTo>
                <a:lnTo>
                  <a:pt x="46" y="177"/>
                </a:lnTo>
                <a:lnTo>
                  <a:pt x="44" y="177"/>
                </a:lnTo>
                <a:lnTo>
                  <a:pt x="44" y="175"/>
                </a:lnTo>
                <a:lnTo>
                  <a:pt x="44" y="173"/>
                </a:lnTo>
                <a:lnTo>
                  <a:pt x="44" y="171"/>
                </a:lnTo>
                <a:lnTo>
                  <a:pt x="46" y="169"/>
                </a:lnTo>
                <a:lnTo>
                  <a:pt x="48" y="167"/>
                </a:lnTo>
                <a:lnTo>
                  <a:pt x="50" y="167"/>
                </a:lnTo>
                <a:lnTo>
                  <a:pt x="54" y="165"/>
                </a:lnTo>
                <a:lnTo>
                  <a:pt x="56" y="163"/>
                </a:lnTo>
                <a:lnTo>
                  <a:pt x="56" y="161"/>
                </a:lnTo>
                <a:lnTo>
                  <a:pt x="58" y="159"/>
                </a:lnTo>
                <a:lnTo>
                  <a:pt x="60" y="157"/>
                </a:lnTo>
                <a:lnTo>
                  <a:pt x="62" y="157"/>
                </a:lnTo>
                <a:lnTo>
                  <a:pt x="63" y="157"/>
                </a:lnTo>
                <a:lnTo>
                  <a:pt x="65" y="155"/>
                </a:lnTo>
                <a:lnTo>
                  <a:pt x="67" y="153"/>
                </a:lnTo>
                <a:lnTo>
                  <a:pt x="69" y="152"/>
                </a:lnTo>
                <a:lnTo>
                  <a:pt x="71" y="150"/>
                </a:lnTo>
                <a:lnTo>
                  <a:pt x="75" y="148"/>
                </a:lnTo>
                <a:lnTo>
                  <a:pt x="77" y="146"/>
                </a:lnTo>
                <a:lnTo>
                  <a:pt x="79" y="146"/>
                </a:lnTo>
                <a:lnTo>
                  <a:pt x="79" y="144"/>
                </a:lnTo>
                <a:lnTo>
                  <a:pt x="81" y="144"/>
                </a:lnTo>
                <a:lnTo>
                  <a:pt x="83" y="142"/>
                </a:lnTo>
                <a:lnTo>
                  <a:pt x="85" y="142"/>
                </a:lnTo>
                <a:lnTo>
                  <a:pt x="87" y="142"/>
                </a:lnTo>
                <a:lnTo>
                  <a:pt x="88" y="144"/>
                </a:lnTo>
                <a:lnTo>
                  <a:pt x="90" y="144"/>
                </a:lnTo>
                <a:lnTo>
                  <a:pt x="94" y="146"/>
                </a:lnTo>
                <a:lnTo>
                  <a:pt x="96" y="146"/>
                </a:lnTo>
                <a:lnTo>
                  <a:pt x="98" y="148"/>
                </a:lnTo>
                <a:lnTo>
                  <a:pt x="100" y="148"/>
                </a:lnTo>
                <a:lnTo>
                  <a:pt x="102" y="148"/>
                </a:lnTo>
                <a:lnTo>
                  <a:pt x="106" y="148"/>
                </a:lnTo>
                <a:lnTo>
                  <a:pt x="108" y="150"/>
                </a:lnTo>
                <a:lnTo>
                  <a:pt x="111" y="150"/>
                </a:lnTo>
                <a:lnTo>
                  <a:pt x="115" y="150"/>
                </a:lnTo>
                <a:lnTo>
                  <a:pt x="117" y="150"/>
                </a:lnTo>
                <a:lnTo>
                  <a:pt x="121" y="150"/>
                </a:lnTo>
                <a:lnTo>
                  <a:pt x="125" y="152"/>
                </a:lnTo>
                <a:lnTo>
                  <a:pt x="127" y="152"/>
                </a:lnTo>
                <a:lnTo>
                  <a:pt x="129" y="152"/>
                </a:lnTo>
                <a:lnTo>
                  <a:pt x="131" y="153"/>
                </a:lnTo>
                <a:lnTo>
                  <a:pt x="134" y="153"/>
                </a:lnTo>
                <a:lnTo>
                  <a:pt x="138" y="155"/>
                </a:lnTo>
                <a:lnTo>
                  <a:pt x="140" y="155"/>
                </a:lnTo>
                <a:lnTo>
                  <a:pt x="142" y="155"/>
                </a:lnTo>
                <a:lnTo>
                  <a:pt x="146" y="155"/>
                </a:lnTo>
                <a:lnTo>
                  <a:pt x="148" y="157"/>
                </a:lnTo>
                <a:lnTo>
                  <a:pt x="150" y="157"/>
                </a:lnTo>
                <a:lnTo>
                  <a:pt x="154" y="157"/>
                </a:lnTo>
                <a:lnTo>
                  <a:pt x="156" y="159"/>
                </a:lnTo>
                <a:lnTo>
                  <a:pt x="158" y="159"/>
                </a:lnTo>
                <a:lnTo>
                  <a:pt x="159" y="159"/>
                </a:lnTo>
                <a:lnTo>
                  <a:pt x="163" y="161"/>
                </a:lnTo>
                <a:lnTo>
                  <a:pt x="165" y="161"/>
                </a:lnTo>
                <a:lnTo>
                  <a:pt x="167" y="163"/>
                </a:lnTo>
                <a:lnTo>
                  <a:pt x="169" y="163"/>
                </a:lnTo>
                <a:lnTo>
                  <a:pt x="169" y="165"/>
                </a:lnTo>
                <a:lnTo>
                  <a:pt x="171" y="167"/>
                </a:lnTo>
                <a:lnTo>
                  <a:pt x="173" y="167"/>
                </a:lnTo>
                <a:lnTo>
                  <a:pt x="175" y="169"/>
                </a:lnTo>
                <a:lnTo>
                  <a:pt x="177" y="171"/>
                </a:lnTo>
                <a:lnTo>
                  <a:pt x="179" y="171"/>
                </a:lnTo>
                <a:lnTo>
                  <a:pt x="181" y="171"/>
                </a:lnTo>
                <a:lnTo>
                  <a:pt x="181" y="173"/>
                </a:lnTo>
                <a:lnTo>
                  <a:pt x="182" y="173"/>
                </a:lnTo>
                <a:lnTo>
                  <a:pt x="184" y="173"/>
                </a:lnTo>
                <a:lnTo>
                  <a:pt x="184" y="175"/>
                </a:lnTo>
                <a:lnTo>
                  <a:pt x="186" y="177"/>
                </a:lnTo>
                <a:lnTo>
                  <a:pt x="188" y="177"/>
                </a:lnTo>
                <a:lnTo>
                  <a:pt x="190" y="177"/>
                </a:lnTo>
                <a:lnTo>
                  <a:pt x="192" y="178"/>
                </a:lnTo>
                <a:lnTo>
                  <a:pt x="196" y="180"/>
                </a:lnTo>
                <a:lnTo>
                  <a:pt x="198" y="182"/>
                </a:lnTo>
                <a:lnTo>
                  <a:pt x="200" y="182"/>
                </a:lnTo>
                <a:lnTo>
                  <a:pt x="202" y="182"/>
                </a:lnTo>
                <a:lnTo>
                  <a:pt x="204" y="182"/>
                </a:lnTo>
                <a:lnTo>
                  <a:pt x="205" y="184"/>
                </a:lnTo>
                <a:lnTo>
                  <a:pt x="207" y="184"/>
                </a:lnTo>
                <a:lnTo>
                  <a:pt x="207" y="186"/>
                </a:lnTo>
                <a:lnTo>
                  <a:pt x="209" y="186"/>
                </a:lnTo>
                <a:lnTo>
                  <a:pt x="211" y="186"/>
                </a:lnTo>
                <a:lnTo>
                  <a:pt x="213" y="188"/>
                </a:lnTo>
                <a:lnTo>
                  <a:pt x="215" y="188"/>
                </a:lnTo>
                <a:lnTo>
                  <a:pt x="217" y="190"/>
                </a:lnTo>
                <a:lnTo>
                  <a:pt x="219" y="190"/>
                </a:lnTo>
                <a:lnTo>
                  <a:pt x="219" y="192"/>
                </a:lnTo>
                <a:lnTo>
                  <a:pt x="221" y="192"/>
                </a:lnTo>
                <a:lnTo>
                  <a:pt x="223" y="192"/>
                </a:lnTo>
                <a:lnTo>
                  <a:pt x="225" y="192"/>
                </a:lnTo>
                <a:lnTo>
                  <a:pt x="227" y="192"/>
                </a:lnTo>
                <a:lnTo>
                  <a:pt x="229" y="190"/>
                </a:lnTo>
                <a:lnTo>
                  <a:pt x="230" y="188"/>
                </a:lnTo>
                <a:lnTo>
                  <a:pt x="232" y="186"/>
                </a:lnTo>
                <a:lnTo>
                  <a:pt x="234" y="186"/>
                </a:lnTo>
                <a:lnTo>
                  <a:pt x="238" y="184"/>
                </a:lnTo>
                <a:lnTo>
                  <a:pt x="240" y="182"/>
                </a:lnTo>
                <a:lnTo>
                  <a:pt x="240" y="180"/>
                </a:lnTo>
                <a:lnTo>
                  <a:pt x="238" y="178"/>
                </a:lnTo>
                <a:lnTo>
                  <a:pt x="238" y="177"/>
                </a:lnTo>
                <a:lnTo>
                  <a:pt x="238" y="175"/>
                </a:lnTo>
                <a:lnTo>
                  <a:pt x="240" y="175"/>
                </a:lnTo>
                <a:lnTo>
                  <a:pt x="240" y="173"/>
                </a:lnTo>
                <a:lnTo>
                  <a:pt x="238" y="171"/>
                </a:lnTo>
                <a:lnTo>
                  <a:pt x="240" y="171"/>
                </a:lnTo>
                <a:lnTo>
                  <a:pt x="242" y="171"/>
                </a:lnTo>
                <a:lnTo>
                  <a:pt x="242" y="169"/>
                </a:lnTo>
                <a:lnTo>
                  <a:pt x="240" y="167"/>
                </a:lnTo>
                <a:lnTo>
                  <a:pt x="240" y="165"/>
                </a:lnTo>
                <a:lnTo>
                  <a:pt x="242" y="165"/>
                </a:lnTo>
                <a:lnTo>
                  <a:pt x="242" y="163"/>
                </a:lnTo>
                <a:lnTo>
                  <a:pt x="242" y="161"/>
                </a:lnTo>
                <a:lnTo>
                  <a:pt x="244" y="159"/>
                </a:lnTo>
                <a:lnTo>
                  <a:pt x="246" y="157"/>
                </a:lnTo>
                <a:lnTo>
                  <a:pt x="246" y="155"/>
                </a:lnTo>
                <a:lnTo>
                  <a:pt x="244" y="155"/>
                </a:lnTo>
                <a:lnTo>
                  <a:pt x="244" y="153"/>
                </a:lnTo>
                <a:lnTo>
                  <a:pt x="242" y="152"/>
                </a:lnTo>
                <a:lnTo>
                  <a:pt x="240" y="152"/>
                </a:lnTo>
                <a:lnTo>
                  <a:pt x="240" y="150"/>
                </a:lnTo>
                <a:lnTo>
                  <a:pt x="240" y="148"/>
                </a:lnTo>
                <a:lnTo>
                  <a:pt x="238" y="146"/>
                </a:lnTo>
                <a:lnTo>
                  <a:pt x="238" y="144"/>
                </a:lnTo>
                <a:lnTo>
                  <a:pt x="238" y="142"/>
                </a:lnTo>
                <a:lnTo>
                  <a:pt x="240" y="142"/>
                </a:lnTo>
                <a:lnTo>
                  <a:pt x="242" y="142"/>
                </a:lnTo>
                <a:lnTo>
                  <a:pt x="244" y="142"/>
                </a:lnTo>
                <a:lnTo>
                  <a:pt x="246" y="142"/>
                </a:lnTo>
                <a:lnTo>
                  <a:pt x="248" y="140"/>
                </a:lnTo>
                <a:lnTo>
                  <a:pt x="250" y="140"/>
                </a:lnTo>
                <a:lnTo>
                  <a:pt x="252" y="138"/>
                </a:lnTo>
                <a:lnTo>
                  <a:pt x="253" y="136"/>
                </a:lnTo>
                <a:lnTo>
                  <a:pt x="255" y="136"/>
                </a:lnTo>
                <a:lnTo>
                  <a:pt x="255" y="138"/>
                </a:lnTo>
                <a:lnTo>
                  <a:pt x="255" y="140"/>
                </a:lnTo>
                <a:lnTo>
                  <a:pt x="257" y="138"/>
                </a:lnTo>
                <a:lnTo>
                  <a:pt x="259" y="136"/>
                </a:lnTo>
                <a:lnTo>
                  <a:pt x="261" y="136"/>
                </a:lnTo>
                <a:lnTo>
                  <a:pt x="263" y="134"/>
                </a:lnTo>
                <a:lnTo>
                  <a:pt x="265" y="132"/>
                </a:lnTo>
                <a:lnTo>
                  <a:pt x="267" y="130"/>
                </a:lnTo>
                <a:lnTo>
                  <a:pt x="269" y="129"/>
                </a:lnTo>
                <a:lnTo>
                  <a:pt x="271" y="129"/>
                </a:lnTo>
                <a:lnTo>
                  <a:pt x="271" y="127"/>
                </a:lnTo>
                <a:lnTo>
                  <a:pt x="273" y="125"/>
                </a:lnTo>
                <a:lnTo>
                  <a:pt x="273" y="123"/>
                </a:lnTo>
                <a:lnTo>
                  <a:pt x="275" y="121"/>
                </a:lnTo>
                <a:lnTo>
                  <a:pt x="275" y="119"/>
                </a:lnTo>
                <a:lnTo>
                  <a:pt x="275" y="117"/>
                </a:lnTo>
                <a:lnTo>
                  <a:pt x="273" y="117"/>
                </a:lnTo>
                <a:lnTo>
                  <a:pt x="271" y="115"/>
                </a:lnTo>
                <a:lnTo>
                  <a:pt x="269" y="115"/>
                </a:lnTo>
                <a:lnTo>
                  <a:pt x="267" y="115"/>
                </a:lnTo>
                <a:lnTo>
                  <a:pt x="265" y="115"/>
                </a:lnTo>
                <a:lnTo>
                  <a:pt x="263" y="113"/>
                </a:lnTo>
                <a:lnTo>
                  <a:pt x="261" y="113"/>
                </a:lnTo>
                <a:lnTo>
                  <a:pt x="259" y="111"/>
                </a:lnTo>
                <a:lnTo>
                  <a:pt x="259" y="109"/>
                </a:lnTo>
                <a:lnTo>
                  <a:pt x="257" y="109"/>
                </a:lnTo>
                <a:lnTo>
                  <a:pt x="257" y="107"/>
                </a:lnTo>
                <a:lnTo>
                  <a:pt x="255" y="105"/>
                </a:lnTo>
                <a:lnTo>
                  <a:pt x="253" y="105"/>
                </a:lnTo>
                <a:lnTo>
                  <a:pt x="252" y="105"/>
                </a:lnTo>
                <a:lnTo>
                  <a:pt x="250" y="104"/>
                </a:lnTo>
                <a:lnTo>
                  <a:pt x="250" y="102"/>
                </a:lnTo>
                <a:lnTo>
                  <a:pt x="252" y="100"/>
                </a:lnTo>
                <a:lnTo>
                  <a:pt x="252" y="98"/>
                </a:lnTo>
                <a:lnTo>
                  <a:pt x="252" y="96"/>
                </a:lnTo>
                <a:lnTo>
                  <a:pt x="253" y="94"/>
                </a:lnTo>
                <a:lnTo>
                  <a:pt x="255" y="94"/>
                </a:lnTo>
                <a:lnTo>
                  <a:pt x="257" y="94"/>
                </a:lnTo>
                <a:lnTo>
                  <a:pt x="259" y="94"/>
                </a:lnTo>
                <a:lnTo>
                  <a:pt x="261" y="94"/>
                </a:lnTo>
                <a:lnTo>
                  <a:pt x="261" y="92"/>
                </a:lnTo>
                <a:lnTo>
                  <a:pt x="259" y="92"/>
                </a:lnTo>
                <a:lnTo>
                  <a:pt x="257" y="90"/>
                </a:lnTo>
                <a:lnTo>
                  <a:pt x="257" y="88"/>
                </a:lnTo>
                <a:lnTo>
                  <a:pt x="259" y="88"/>
                </a:lnTo>
                <a:lnTo>
                  <a:pt x="261" y="88"/>
                </a:lnTo>
                <a:lnTo>
                  <a:pt x="263" y="88"/>
                </a:lnTo>
                <a:lnTo>
                  <a:pt x="265" y="88"/>
                </a:lnTo>
                <a:lnTo>
                  <a:pt x="265" y="90"/>
                </a:lnTo>
                <a:lnTo>
                  <a:pt x="267" y="90"/>
                </a:lnTo>
                <a:lnTo>
                  <a:pt x="267" y="88"/>
                </a:lnTo>
                <a:lnTo>
                  <a:pt x="267" y="86"/>
                </a:lnTo>
                <a:lnTo>
                  <a:pt x="265" y="86"/>
                </a:lnTo>
                <a:lnTo>
                  <a:pt x="267" y="84"/>
                </a:lnTo>
                <a:lnTo>
                  <a:pt x="269" y="84"/>
                </a:lnTo>
                <a:lnTo>
                  <a:pt x="269" y="82"/>
                </a:lnTo>
                <a:lnTo>
                  <a:pt x="271" y="82"/>
                </a:lnTo>
                <a:lnTo>
                  <a:pt x="273" y="82"/>
                </a:lnTo>
                <a:lnTo>
                  <a:pt x="275" y="82"/>
                </a:lnTo>
                <a:lnTo>
                  <a:pt x="277" y="82"/>
                </a:lnTo>
                <a:lnTo>
                  <a:pt x="278" y="82"/>
                </a:lnTo>
                <a:lnTo>
                  <a:pt x="280" y="81"/>
                </a:lnTo>
                <a:lnTo>
                  <a:pt x="280" y="79"/>
                </a:lnTo>
                <a:lnTo>
                  <a:pt x="280" y="77"/>
                </a:lnTo>
                <a:lnTo>
                  <a:pt x="280" y="75"/>
                </a:lnTo>
                <a:lnTo>
                  <a:pt x="278" y="73"/>
                </a:lnTo>
                <a:lnTo>
                  <a:pt x="277" y="71"/>
                </a:lnTo>
                <a:lnTo>
                  <a:pt x="273" y="67"/>
                </a:lnTo>
                <a:lnTo>
                  <a:pt x="271" y="65"/>
                </a:lnTo>
                <a:lnTo>
                  <a:pt x="267" y="63"/>
                </a:lnTo>
                <a:lnTo>
                  <a:pt x="265" y="61"/>
                </a:lnTo>
                <a:lnTo>
                  <a:pt x="265" y="59"/>
                </a:lnTo>
                <a:lnTo>
                  <a:pt x="265" y="57"/>
                </a:lnTo>
                <a:lnTo>
                  <a:pt x="267" y="56"/>
                </a:lnTo>
                <a:lnTo>
                  <a:pt x="269" y="56"/>
                </a:lnTo>
                <a:lnTo>
                  <a:pt x="269" y="54"/>
                </a:lnTo>
                <a:lnTo>
                  <a:pt x="271" y="52"/>
                </a:lnTo>
                <a:lnTo>
                  <a:pt x="271" y="50"/>
                </a:lnTo>
                <a:lnTo>
                  <a:pt x="271" y="46"/>
                </a:lnTo>
                <a:lnTo>
                  <a:pt x="271" y="44"/>
                </a:lnTo>
                <a:lnTo>
                  <a:pt x="269" y="44"/>
                </a:lnTo>
                <a:lnTo>
                  <a:pt x="269" y="42"/>
                </a:lnTo>
                <a:lnTo>
                  <a:pt x="269" y="38"/>
                </a:lnTo>
                <a:lnTo>
                  <a:pt x="267" y="34"/>
                </a:lnTo>
                <a:lnTo>
                  <a:pt x="267" y="31"/>
                </a:lnTo>
                <a:lnTo>
                  <a:pt x="265" y="25"/>
                </a:lnTo>
                <a:lnTo>
                  <a:pt x="265" y="23"/>
                </a:lnTo>
                <a:lnTo>
                  <a:pt x="263" y="21"/>
                </a:lnTo>
                <a:lnTo>
                  <a:pt x="263" y="17"/>
                </a:lnTo>
                <a:lnTo>
                  <a:pt x="261" y="15"/>
                </a:lnTo>
                <a:lnTo>
                  <a:pt x="261" y="13"/>
                </a:lnTo>
                <a:lnTo>
                  <a:pt x="261" y="9"/>
                </a:lnTo>
                <a:lnTo>
                  <a:pt x="261" y="11"/>
                </a:lnTo>
                <a:lnTo>
                  <a:pt x="263" y="11"/>
                </a:lnTo>
                <a:lnTo>
                  <a:pt x="265" y="11"/>
                </a:lnTo>
                <a:lnTo>
                  <a:pt x="267" y="11"/>
                </a:lnTo>
                <a:lnTo>
                  <a:pt x="269" y="11"/>
                </a:lnTo>
                <a:lnTo>
                  <a:pt x="271" y="11"/>
                </a:lnTo>
                <a:lnTo>
                  <a:pt x="271" y="13"/>
                </a:lnTo>
                <a:lnTo>
                  <a:pt x="273" y="13"/>
                </a:lnTo>
                <a:lnTo>
                  <a:pt x="273" y="15"/>
                </a:lnTo>
                <a:lnTo>
                  <a:pt x="275" y="15"/>
                </a:lnTo>
                <a:lnTo>
                  <a:pt x="275" y="17"/>
                </a:lnTo>
                <a:lnTo>
                  <a:pt x="277" y="17"/>
                </a:lnTo>
                <a:lnTo>
                  <a:pt x="277" y="15"/>
                </a:lnTo>
                <a:lnTo>
                  <a:pt x="278" y="15"/>
                </a:lnTo>
                <a:lnTo>
                  <a:pt x="280" y="15"/>
                </a:lnTo>
                <a:lnTo>
                  <a:pt x="282" y="15"/>
                </a:lnTo>
                <a:lnTo>
                  <a:pt x="284" y="15"/>
                </a:lnTo>
                <a:lnTo>
                  <a:pt x="286" y="15"/>
                </a:lnTo>
                <a:lnTo>
                  <a:pt x="288" y="15"/>
                </a:lnTo>
                <a:lnTo>
                  <a:pt x="288" y="13"/>
                </a:lnTo>
                <a:lnTo>
                  <a:pt x="288" y="11"/>
                </a:lnTo>
                <a:lnTo>
                  <a:pt x="288" y="9"/>
                </a:lnTo>
                <a:lnTo>
                  <a:pt x="290" y="9"/>
                </a:lnTo>
                <a:lnTo>
                  <a:pt x="290" y="8"/>
                </a:lnTo>
                <a:lnTo>
                  <a:pt x="292" y="8"/>
                </a:lnTo>
                <a:lnTo>
                  <a:pt x="292" y="6"/>
                </a:lnTo>
                <a:lnTo>
                  <a:pt x="292" y="4"/>
                </a:lnTo>
                <a:lnTo>
                  <a:pt x="294" y="4"/>
                </a:lnTo>
                <a:lnTo>
                  <a:pt x="294" y="2"/>
                </a:lnTo>
                <a:lnTo>
                  <a:pt x="296" y="2"/>
                </a:lnTo>
                <a:lnTo>
                  <a:pt x="298" y="2"/>
                </a:lnTo>
                <a:lnTo>
                  <a:pt x="300" y="2"/>
                </a:lnTo>
                <a:lnTo>
                  <a:pt x="300" y="4"/>
                </a:lnTo>
                <a:lnTo>
                  <a:pt x="301" y="4"/>
                </a:lnTo>
                <a:lnTo>
                  <a:pt x="301" y="6"/>
                </a:lnTo>
                <a:lnTo>
                  <a:pt x="303" y="6"/>
                </a:lnTo>
                <a:lnTo>
                  <a:pt x="303" y="8"/>
                </a:lnTo>
                <a:lnTo>
                  <a:pt x="305" y="8"/>
                </a:lnTo>
                <a:lnTo>
                  <a:pt x="307" y="8"/>
                </a:lnTo>
                <a:lnTo>
                  <a:pt x="307" y="9"/>
                </a:lnTo>
                <a:lnTo>
                  <a:pt x="309" y="9"/>
                </a:lnTo>
                <a:lnTo>
                  <a:pt x="311" y="9"/>
                </a:lnTo>
                <a:lnTo>
                  <a:pt x="311" y="11"/>
                </a:lnTo>
                <a:lnTo>
                  <a:pt x="313" y="11"/>
                </a:lnTo>
                <a:lnTo>
                  <a:pt x="315" y="11"/>
                </a:lnTo>
                <a:lnTo>
                  <a:pt x="317" y="11"/>
                </a:lnTo>
                <a:lnTo>
                  <a:pt x="319" y="11"/>
                </a:lnTo>
                <a:lnTo>
                  <a:pt x="319" y="9"/>
                </a:lnTo>
                <a:lnTo>
                  <a:pt x="321" y="9"/>
                </a:lnTo>
                <a:lnTo>
                  <a:pt x="321" y="8"/>
                </a:lnTo>
                <a:lnTo>
                  <a:pt x="323" y="8"/>
                </a:lnTo>
                <a:lnTo>
                  <a:pt x="324" y="8"/>
                </a:lnTo>
                <a:lnTo>
                  <a:pt x="326" y="8"/>
                </a:lnTo>
                <a:lnTo>
                  <a:pt x="328" y="8"/>
                </a:lnTo>
                <a:lnTo>
                  <a:pt x="328" y="6"/>
                </a:lnTo>
                <a:lnTo>
                  <a:pt x="330" y="4"/>
                </a:lnTo>
                <a:lnTo>
                  <a:pt x="328" y="4"/>
                </a:lnTo>
                <a:lnTo>
                  <a:pt x="328" y="2"/>
                </a:lnTo>
                <a:lnTo>
                  <a:pt x="328" y="0"/>
                </a:lnTo>
                <a:lnTo>
                  <a:pt x="330" y="0"/>
                </a:lnTo>
                <a:lnTo>
                  <a:pt x="332" y="2"/>
                </a:lnTo>
                <a:lnTo>
                  <a:pt x="334" y="2"/>
                </a:lnTo>
                <a:lnTo>
                  <a:pt x="334" y="4"/>
                </a:lnTo>
                <a:lnTo>
                  <a:pt x="336" y="4"/>
                </a:lnTo>
                <a:lnTo>
                  <a:pt x="336" y="6"/>
                </a:lnTo>
                <a:lnTo>
                  <a:pt x="338" y="6"/>
                </a:lnTo>
                <a:lnTo>
                  <a:pt x="340" y="6"/>
                </a:lnTo>
                <a:lnTo>
                  <a:pt x="340" y="8"/>
                </a:lnTo>
                <a:close/>
              </a:path>
            </a:pathLst>
          </a:custGeom>
          <a:solidFill>
            <a:srgbClr val="CBF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" name="Freeform 1758">
            <a:extLst>
              <a:ext uri="{FF2B5EF4-FFF2-40B4-BE49-F238E27FC236}">
                <a16:creationId xmlns:a16="http://schemas.microsoft.com/office/drawing/2014/main" id="{34199D23-BD5F-4CA3-AD54-9EDB920B6638}"/>
              </a:ext>
            </a:extLst>
          </p:cNvPr>
          <p:cNvSpPr>
            <a:spLocks/>
          </p:cNvSpPr>
          <p:nvPr/>
        </p:nvSpPr>
        <p:spPr bwMode="auto">
          <a:xfrm>
            <a:off x="6680201" y="2009776"/>
            <a:ext cx="947738" cy="974725"/>
          </a:xfrm>
          <a:custGeom>
            <a:avLst/>
            <a:gdLst>
              <a:gd name="T0" fmla="*/ 284 w 597"/>
              <a:gd name="T1" fmla="*/ 7 h 614"/>
              <a:gd name="T2" fmla="*/ 303 w 597"/>
              <a:gd name="T3" fmla="*/ 21 h 614"/>
              <a:gd name="T4" fmla="*/ 322 w 597"/>
              <a:gd name="T5" fmla="*/ 23 h 614"/>
              <a:gd name="T6" fmla="*/ 326 w 597"/>
              <a:gd name="T7" fmla="*/ 49 h 614"/>
              <a:gd name="T8" fmla="*/ 339 w 597"/>
              <a:gd name="T9" fmla="*/ 69 h 614"/>
              <a:gd name="T10" fmla="*/ 357 w 597"/>
              <a:gd name="T11" fmla="*/ 76 h 614"/>
              <a:gd name="T12" fmla="*/ 374 w 597"/>
              <a:gd name="T13" fmla="*/ 84 h 614"/>
              <a:gd name="T14" fmla="*/ 395 w 597"/>
              <a:gd name="T15" fmla="*/ 92 h 614"/>
              <a:gd name="T16" fmla="*/ 416 w 597"/>
              <a:gd name="T17" fmla="*/ 99 h 614"/>
              <a:gd name="T18" fmla="*/ 432 w 597"/>
              <a:gd name="T19" fmla="*/ 119 h 614"/>
              <a:gd name="T20" fmla="*/ 447 w 597"/>
              <a:gd name="T21" fmla="*/ 138 h 614"/>
              <a:gd name="T22" fmla="*/ 460 w 597"/>
              <a:gd name="T23" fmla="*/ 157 h 614"/>
              <a:gd name="T24" fmla="*/ 489 w 597"/>
              <a:gd name="T25" fmla="*/ 157 h 614"/>
              <a:gd name="T26" fmla="*/ 516 w 597"/>
              <a:gd name="T27" fmla="*/ 155 h 614"/>
              <a:gd name="T28" fmla="*/ 545 w 597"/>
              <a:gd name="T29" fmla="*/ 151 h 614"/>
              <a:gd name="T30" fmla="*/ 570 w 597"/>
              <a:gd name="T31" fmla="*/ 155 h 614"/>
              <a:gd name="T32" fmla="*/ 572 w 597"/>
              <a:gd name="T33" fmla="*/ 178 h 614"/>
              <a:gd name="T34" fmla="*/ 570 w 597"/>
              <a:gd name="T35" fmla="*/ 201 h 614"/>
              <a:gd name="T36" fmla="*/ 579 w 597"/>
              <a:gd name="T37" fmla="*/ 224 h 614"/>
              <a:gd name="T38" fmla="*/ 574 w 597"/>
              <a:gd name="T39" fmla="*/ 247 h 614"/>
              <a:gd name="T40" fmla="*/ 579 w 597"/>
              <a:gd name="T41" fmla="*/ 263 h 614"/>
              <a:gd name="T42" fmla="*/ 591 w 597"/>
              <a:gd name="T43" fmla="*/ 284 h 614"/>
              <a:gd name="T44" fmla="*/ 587 w 597"/>
              <a:gd name="T45" fmla="*/ 305 h 614"/>
              <a:gd name="T46" fmla="*/ 597 w 597"/>
              <a:gd name="T47" fmla="*/ 330 h 614"/>
              <a:gd name="T48" fmla="*/ 587 w 597"/>
              <a:gd name="T49" fmla="*/ 353 h 614"/>
              <a:gd name="T50" fmla="*/ 583 w 597"/>
              <a:gd name="T51" fmla="*/ 374 h 614"/>
              <a:gd name="T52" fmla="*/ 575 w 597"/>
              <a:gd name="T53" fmla="*/ 391 h 614"/>
              <a:gd name="T54" fmla="*/ 581 w 597"/>
              <a:gd name="T55" fmla="*/ 407 h 614"/>
              <a:gd name="T56" fmla="*/ 577 w 597"/>
              <a:gd name="T57" fmla="*/ 430 h 614"/>
              <a:gd name="T58" fmla="*/ 575 w 597"/>
              <a:gd name="T59" fmla="*/ 445 h 614"/>
              <a:gd name="T60" fmla="*/ 570 w 597"/>
              <a:gd name="T61" fmla="*/ 464 h 614"/>
              <a:gd name="T62" fmla="*/ 558 w 597"/>
              <a:gd name="T63" fmla="*/ 485 h 614"/>
              <a:gd name="T64" fmla="*/ 543 w 597"/>
              <a:gd name="T65" fmla="*/ 499 h 614"/>
              <a:gd name="T66" fmla="*/ 545 w 597"/>
              <a:gd name="T67" fmla="*/ 514 h 614"/>
              <a:gd name="T68" fmla="*/ 558 w 597"/>
              <a:gd name="T69" fmla="*/ 533 h 614"/>
              <a:gd name="T70" fmla="*/ 541 w 597"/>
              <a:gd name="T71" fmla="*/ 537 h 614"/>
              <a:gd name="T72" fmla="*/ 520 w 597"/>
              <a:gd name="T73" fmla="*/ 549 h 614"/>
              <a:gd name="T74" fmla="*/ 508 w 597"/>
              <a:gd name="T75" fmla="*/ 570 h 614"/>
              <a:gd name="T76" fmla="*/ 508 w 597"/>
              <a:gd name="T77" fmla="*/ 591 h 614"/>
              <a:gd name="T78" fmla="*/ 453 w 597"/>
              <a:gd name="T79" fmla="*/ 606 h 614"/>
              <a:gd name="T80" fmla="*/ 410 w 597"/>
              <a:gd name="T81" fmla="*/ 589 h 614"/>
              <a:gd name="T82" fmla="*/ 364 w 597"/>
              <a:gd name="T83" fmla="*/ 585 h 614"/>
              <a:gd name="T84" fmla="*/ 311 w 597"/>
              <a:gd name="T85" fmla="*/ 579 h 614"/>
              <a:gd name="T86" fmla="*/ 280 w 597"/>
              <a:gd name="T87" fmla="*/ 585 h 614"/>
              <a:gd name="T88" fmla="*/ 245 w 597"/>
              <a:gd name="T89" fmla="*/ 595 h 614"/>
              <a:gd name="T90" fmla="*/ 228 w 597"/>
              <a:gd name="T91" fmla="*/ 581 h 614"/>
              <a:gd name="T92" fmla="*/ 213 w 597"/>
              <a:gd name="T93" fmla="*/ 556 h 614"/>
              <a:gd name="T94" fmla="*/ 196 w 597"/>
              <a:gd name="T95" fmla="*/ 566 h 614"/>
              <a:gd name="T96" fmla="*/ 167 w 597"/>
              <a:gd name="T97" fmla="*/ 560 h 614"/>
              <a:gd name="T98" fmla="*/ 144 w 597"/>
              <a:gd name="T99" fmla="*/ 551 h 614"/>
              <a:gd name="T100" fmla="*/ 136 w 597"/>
              <a:gd name="T101" fmla="*/ 537 h 614"/>
              <a:gd name="T102" fmla="*/ 136 w 597"/>
              <a:gd name="T103" fmla="*/ 516 h 614"/>
              <a:gd name="T104" fmla="*/ 142 w 597"/>
              <a:gd name="T105" fmla="*/ 487 h 614"/>
              <a:gd name="T106" fmla="*/ 151 w 597"/>
              <a:gd name="T107" fmla="*/ 462 h 614"/>
              <a:gd name="T108" fmla="*/ 130 w 597"/>
              <a:gd name="T109" fmla="*/ 466 h 614"/>
              <a:gd name="T110" fmla="*/ 96 w 597"/>
              <a:gd name="T111" fmla="*/ 443 h 614"/>
              <a:gd name="T112" fmla="*/ 67 w 597"/>
              <a:gd name="T113" fmla="*/ 430 h 614"/>
              <a:gd name="T114" fmla="*/ 40 w 597"/>
              <a:gd name="T115" fmla="*/ 435 h 614"/>
              <a:gd name="T116" fmla="*/ 21 w 597"/>
              <a:gd name="T117" fmla="*/ 449 h 614"/>
              <a:gd name="T118" fmla="*/ 0 w 597"/>
              <a:gd name="T119" fmla="*/ 456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97" h="614">
                <a:moveTo>
                  <a:pt x="259" y="0"/>
                </a:moveTo>
                <a:lnTo>
                  <a:pt x="261" y="0"/>
                </a:lnTo>
                <a:lnTo>
                  <a:pt x="263" y="0"/>
                </a:lnTo>
                <a:lnTo>
                  <a:pt x="265" y="0"/>
                </a:lnTo>
                <a:lnTo>
                  <a:pt x="267" y="0"/>
                </a:lnTo>
                <a:lnTo>
                  <a:pt x="268" y="0"/>
                </a:lnTo>
                <a:lnTo>
                  <a:pt x="268" y="1"/>
                </a:lnTo>
                <a:lnTo>
                  <a:pt x="270" y="1"/>
                </a:lnTo>
                <a:lnTo>
                  <a:pt x="272" y="1"/>
                </a:lnTo>
                <a:lnTo>
                  <a:pt x="272" y="3"/>
                </a:lnTo>
                <a:lnTo>
                  <a:pt x="274" y="3"/>
                </a:lnTo>
                <a:lnTo>
                  <a:pt x="276" y="3"/>
                </a:lnTo>
                <a:lnTo>
                  <a:pt x="278" y="3"/>
                </a:lnTo>
                <a:lnTo>
                  <a:pt x="278" y="5"/>
                </a:lnTo>
                <a:lnTo>
                  <a:pt x="280" y="5"/>
                </a:lnTo>
                <a:lnTo>
                  <a:pt x="282" y="5"/>
                </a:lnTo>
                <a:lnTo>
                  <a:pt x="284" y="7"/>
                </a:lnTo>
                <a:lnTo>
                  <a:pt x="286" y="7"/>
                </a:lnTo>
                <a:lnTo>
                  <a:pt x="286" y="9"/>
                </a:lnTo>
                <a:lnTo>
                  <a:pt x="288" y="9"/>
                </a:lnTo>
                <a:lnTo>
                  <a:pt x="288" y="11"/>
                </a:lnTo>
                <a:lnTo>
                  <a:pt x="290" y="11"/>
                </a:lnTo>
                <a:lnTo>
                  <a:pt x="291" y="11"/>
                </a:lnTo>
                <a:lnTo>
                  <a:pt x="291" y="13"/>
                </a:lnTo>
                <a:lnTo>
                  <a:pt x="293" y="13"/>
                </a:lnTo>
                <a:lnTo>
                  <a:pt x="293" y="15"/>
                </a:lnTo>
                <a:lnTo>
                  <a:pt x="295" y="15"/>
                </a:lnTo>
                <a:lnTo>
                  <a:pt x="297" y="15"/>
                </a:lnTo>
                <a:lnTo>
                  <a:pt x="297" y="17"/>
                </a:lnTo>
                <a:lnTo>
                  <a:pt x="299" y="17"/>
                </a:lnTo>
                <a:lnTo>
                  <a:pt x="299" y="19"/>
                </a:lnTo>
                <a:lnTo>
                  <a:pt x="301" y="19"/>
                </a:lnTo>
                <a:lnTo>
                  <a:pt x="301" y="21"/>
                </a:lnTo>
                <a:lnTo>
                  <a:pt x="303" y="21"/>
                </a:lnTo>
                <a:lnTo>
                  <a:pt x="305" y="21"/>
                </a:lnTo>
                <a:lnTo>
                  <a:pt x="307" y="21"/>
                </a:lnTo>
                <a:lnTo>
                  <a:pt x="307" y="23"/>
                </a:lnTo>
                <a:lnTo>
                  <a:pt x="309" y="23"/>
                </a:lnTo>
                <a:lnTo>
                  <a:pt x="309" y="21"/>
                </a:lnTo>
                <a:lnTo>
                  <a:pt x="311" y="21"/>
                </a:lnTo>
                <a:lnTo>
                  <a:pt x="313" y="21"/>
                </a:lnTo>
                <a:lnTo>
                  <a:pt x="313" y="19"/>
                </a:lnTo>
                <a:lnTo>
                  <a:pt x="314" y="19"/>
                </a:lnTo>
                <a:lnTo>
                  <a:pt x="314" y="17"/>
                </a:lnTo>
                <a:lnTo>
                  <a:pt x="316" y="17"/>
                </a:lnTo>
                <a:lnTo>
                  <a:pt x="318" y="17"/>
                </a:lnTo>
                <a:lnTo>
                  <a:pt x="320" y="17"/>
                </a:lnTo>
                <a:lnTo>
                  <a:pt x="320" y="19"/>
                </a:lnTo>
                <a:lnTo>
                  <a:pt x="320" y="21"/>
                </a:lnTo>
                <a:lnTo>
                  <a:pt x="322" y="21"/>
                </a:lnTo>
                <a:lnTo>
                  <a:pt x="322" y="23"/>
                </a:lnTo>
                <a:lnTo>
                  <a:pt x="324" y="23"/>
                </a:lnTo>
                <a:lnTo>
                  <a:pt x="324" y="25"/>
                </a:lnTo>
                <a:lnTo>
                  <a:pt x="324" y="26"/>
                </a:lnTo>
                <a:lnTo>
                  <a:pt x="324" y="28"/>
                </a:lnTo>
                <a:lnTo>
                  <a:pt x="324" y="30"/>
                </a:lnTo>
                <a:lnTo>
                  <a:pt x="326" y="30"/>
                </a:lnTo>
                <a:lnTo>
                  <a:pt x="326" y="32"/>
                </a:lnTo>
                <a:lnTo>
                  <a:pt x="326" y="34"/>
                </a:lnTo>
                <a:lnTo>
                  <a:pt x="324" y="34"/>
                </a:lnTo>
                <a:lnTo>
                  <a:pt x="324" y="36"/>
                </a:lnTo>
                <a:lnTo>
                  <a:pt x="324" y="38"/>
                </a:lnTo>
                <a:lnTo>
                  <a:pt x="324" y="40"/>
                </a:lnTo>
                <a:lnTo>
                  <a:pt x="324" y="42"/>
                </a:lnTo>
                <a:lnTo>
                  <a:pt x="324" y="44"/>
                </a:lnTo>
                <a:lnTo>
                  <a:pt x="324" y="46"/>
                </a:lnTo>
                <a:lnTo>
                  <a:pt x="326" y="48"/>
                </a:lnTo>
                <a:lnTo>
                  <a:pt x="326" y="49"/>
                </a:lnTo>
                <a:lnTo>
                  <a:pt x="326" y="51"/>
                </a:lnTo>
                <a:lnTo>
                  <a:pt x="328" y="51"/>
                </a:lnTo>
                <a:lnTo>
                  <a:pt x="328" y="53"/>
                </a:lnTo>
                <a:lnTo>
                  <a:pt x="330" y="53"/>
                </a:lnTo>
                <a:lnTo>
                  <a:pt x="332" y="53"/>
                </a:lnTo>
                <a:lnTo>
                  <a:pt x="332" y="55"/>
                </a:lnTo>
                <a:lnTo>
                  <a:pt x="332" y="57"/>
                </a:lnTo>
                <a:lnTo>
                  <a:pt x="332" y="59"/>
                </a:lnTo>
                <a:lnTo>
                  <a:pt x="334" y="59"/>
                </a:lnTo>
                <a:lnTo>
                  <a:pt x="336" y="59"/>
                </a:lnTo>
                <a:lnTo>
                  <a:pt x="336" y="61"/>
                </a:lnTo>
                <a:lnTo>
                  <a:pt x="338" y="61"/>
                </a:lnTo>
                <a:lnTo>
                  <a:pt x="338" y="63"/>
                </a:lnTo>
                <a:lnTo>
                  <a:pt x="338" y="65"/>
                </a:lnTo>
                <a:lnTo>
                  <a:pt x="339" y="65"/>
                </a:lnTo>
                <a:lnTo>
                  <a:pt x="339" y="67"/>
                </a:lnTo>
                <a:lnTo>
                  <a:pt x="339" y="69"/>
                </a:lnTo>
                <a:lnTo>
                  <a:pt x="338" y="69"/>
                </a:lnTo>
                <a:lnTo>
                  <a:pt x="339" y="69"/>
                </a:lnTo>
                <a:lnTo>
                  <a:pt x="339" y="71"/>
                </a:lnTo>
                <a:lnTo>
                  <a:pt x="341" y="71"/>
                </a:lnTo>
                <a:lnTo>
                  <a:pt x="343" y="71"/>
                </a:lnTo>
                <a:lnTo>
                  <a:pt x="343" y="73"/>
                </a:lnTo>
                <a:lnTo>
                  <a:pt x="345" y="73"/>
                </a:lnTo>
                <a:lnTo>
                  <a:pt x="347" y="73"/>
                </a:lnTo>
                <a:lnTo>
                  <a:pt x="349" y="73"/>
                </a:lnTo>
                <a:lnTo>
                  <a:pt x="349" y="71"/>
                </a:lnTo>
                <a:lnTo>
                  <a:pt x="351" y="71"/>
                </a:lnTo>
                <a:lnTo>
                  <a:pt x="353" y="71"/>
                </a:lnTo>
                <a:lnTo>
                  <a:pt x="355" y="71"/>
                </a:lnTo>
                <a:lnTo>
                  <a:pt x="355" y="73"/>
                </a:lnTo>
                <a:lnTo>
                  <a:pt x="355" y="74"/>
                </a:lnTo>
                <a:lnTo>
                  <a:pt x="357" y="74"/>
                </a:lnTo>
                <a:lnTo>
                  <a:pt x="357" y="76"/>
                </a:lnTo>
                <a:lnTo>
                  <a:pt x="357" y="78"/>
                </a:lnTo>
                <a:lnTo>
                  <a:pt x="357" y="80"/>
                </a:lnTo>
                <a:lnTo>
                  <a:pt x="357" y="82"/>
                </a:lnTo>
                <a:lnTo>
                  <a:pt x="359" y="82"/>
                </a:lnTo>
                <a:lnTo>
                  <a:pt x="361" y="82"/>
                </a:lnTo>
                <a:lnTo>
                  <a:pt x="362" y="82"/>
                </a:lnTo>
                <a:lnTo>
                  <a:pt x="362" y="80"/>
                </a:lnTo>
                <a:lnTo>
                  <a:pt x="362" y="78"/>
                </a:lnTo>
                <a:lnTo>
                  <a:pt x="364" y="78"/>
                </a:lnTo>
                <a:lnTo>
                  <a:pt x="366" y="78"/>
                </a:lnTo>
                <a:lnTo>
                  <a:pt x="366" y="80"/>
                </a:lnTo>
                <a:lnTo>
                  <a:pt x="368" y="80"/>
                </a:lnTo>
                <a:lnTo>
                  <a:pt x="370" y="80"/>
                </a:lnTo>
                <a:lnTo>
                  <a:pt x="370" y="82"/>
                </a:lnTo>
                <a:lnTo>
                  <a:pt x="372" y="82"/>
                </a:lnTo>
                <a:lnTo>
                  <a:pt x="374" y="82"/>
                </a:lnTo>
                <a:lnTo>
                  <a:pt x="374" y="84"/>
                </a:lnTo>
                <a:lnTo>
                  <a:pt x="376" y="84"/>
                </a:lnTo>
                <a:lnTo>
                  <a:pt x="376" y="82"/>
                </a:lnTo>
                <a:lnTo>
                  <a:pt x="378" y="82"/>
                </a:lnTo>
                <a:lnTo>
                  <a:pt x="380" y="82"/>
                </a:lnTo>
                <a:lnTo>
                  <a:pt x="382" y="82"/>
                </a:lnTo>
                <a:lnTo>
                  <a:pt x="382" y="84"/>
                </a:lnTo>
                <a:lnTo>
                  <a:pt x="384" y="84"/>
                </a:lnTo>
                <a:lnTo>
                  <a:pt x="385" y="84"/>
                </a:lnTo>
                <a:lnTo>
                  <a:pt x="385" y="86"/>
                </a:lnTo>
                <a:lnTo>
                  <a:pt x="387" y="86"/>
                </a:lnTo>
                <a:lnTo>
                  <a:pt x="389" y="86"/>
                </a:lnTo>
                <a:lnTo>
                  <a:pt x="389" y="88"/>
                </a:lnTo>
                <a:lnTo>
                  <a:pt x="391" y="88"/>
                </a:lnTo>
                <a:lnTo>
                  <a:pt x="391" y="90"/>
                </a:lnTo>
                <a:lnTo>
                  <a:pt x="393" y="90"/>
                </a:lnTo>
                <a:lnTo>
                  <a:pt x="395" y="90"/>
                </a:lnTo>
                <a:lnTo>
                  <a:pt x="395" y="92"/>
                </a:lnTo>
                <a:lnTo>
                  <a:pt x="397" y="92"/>
                </a:lnTo>
                <a:lnTo>
                  <a:pt x="399" y="92"/>
                </a:lnTo>
                <a:lnTo>
                  <a:pt x="399" y="94"/>
                </a:lnTo>
                <a:lnTo>
                  <a:pt x="401" y="94"/>
                </a:lnTo>
                <a:lnTo>
                  <a:pt x="403" y="94"/>
                </a:lnTo>
                <a:lnTo>
                  <a:pt x="405" y="94"/>
                </a:lnTo>
                <a:lnTo>
                  <a:pt x="407" y="94"/>
                </a:lnTo>
                <a:lnTo>
                  <a:pt x="407" y="92"/>
                </a:lnTo>
                <a:lnTo>
                  <a:pt x="407" y="94"/>
                </a:lnTo>
                <a:lnTo>
                  <a:pt x="409" y="94"/>
                </a:lnTo>
                <a:lnTo>
                  <a:pt x="410" y="94"/>
                </a:lnTo>
                <a:lnTo>
                  <a:pt x="410" y="96"/>
                </a:lnTo>
                <a:lnTo>
                  <a:pt x="412" y="96"/>
                </a:lnTo>
                <a:lnTo>
                  <a:pt x="414" y="96"/>
                </a:lnTo>
                <a:lnTo>
                  <a:pt x="414" y="97"/>
                </a:lnTo>
                <a:lnTo>
                  <a:pt x="416" y="97"/>
                </a:lnTo>
                <a:lnTo>
                  <a:pt x="416" y="99"/>
                </a:lnTo>
                <a:lnTo>
                  <a:pt x="418" y="99"/>
                </a:lnTo>
                <a:lnTo>
                  <a:pt x="420" y="101"/>
                </a:lnTo>
                <a:lnTo>
                  <a:pt x="420" y="103"/>
                </a:lnTo>
                <a:lnTo>
                  <a:pt x="422" y="103"/>
                </a:lnTo>
                <a:lnTo>
                  <a:pt x="422" y="105"/>
                </a:lnTo>
                <a:lnTo>
                  <a:pt x="424" y="105"/>
                </a:lnTo>
                <a:lnTo>
                  <a:pt x="424" y="107"/>
                </a:lnTo>
                <a:lnTo>
                  <a:pt x="424" y="109"/>
                </a:lnTo>
                <a:lnTo>
                  <a:pt x="424" y="111"/>
                </a:lnTo>
                <a:lnTo>
                  <a:pt x="426" y="111"/>
                </a:lnTo>
                <a:lnTo>
                  <a:pt x="426" y="113"/>
                </a:lnTo>
                <a:lnTo>
                  <a:pt x="428" y="113"/>
                </a:lnTo>
                <a:lnTo>
                  <a:pt x="428" y="115"/>
                </a:lnTo>
                <a:lnTo>
                  <a:pt x="430" y="115"/>
                </a:lnTo>
                <a:lnTo>
                  <a:pt x="430" y="117"/>
                </a:lnTo>
                <a:lnTo>
                  <a:pt x="432" y="117"/>
                </a:lnTo>
                <a:lnTo>
                  <a:pt x="432" y="119"/>
                </a:lnTo>
                <a:lnTo>
                  <a:pt x="432" y="121"/>
                </a:lnTo>
                <a:lnTo>
                  <a:pt x="433" y="121"/>
                </a:lnTo>
                <a:lnTo>
                  <a:pt x="433" y="122"/>
                </a:lnTo>
                <a:lnTo>
                  <a:pt x="435" y="122"/>
                </a:lnTo>
                <a:lnTo>
                  <a:pt x="435" y="124"/>
                </a:lnTo>
                <a:lnTo>
                  <a:pt x="437" y="124"/>
                </a:lnTo>
                <a:lnTo>
                  <a:pt x="437" y="126"/>
                </a:lnTo>
                <a:lnTo>
                  <a:pt x="439" y="126"/>
                </a:lnTo>
                <a:lnTo>
                  <a:pt x="441" y="126"/>
                </a:lnTo>
                <a:lnTo>
                  <a:pt x="441" y="128"/>
                </a:lnTo>
                <a:lnTo>
                  <a:pt x="441" y="130"/>
                </a:lnTo>
                <a:lnTo>
                  <a:pt x="443" y="130"/>
                </a:lnTo>
                <a:lnTo>
                  <a:pt x="443" y="132"/>
                </a:lnTo>
                <a:lnTo>
                  <a:pt x="445" y="132"/>
                </a:lnTo>
                <a:lnTo>
                  <a:pt x="445" y="134"/>
                </a:lnTo>
                <a:lnTo>
                  <a:pt x="447" y="136"/>
                </a:lnTo>
                <a:lnTo>
                  <a:pt x="447" y="138"/>
                </a:lnTo>
                <a:lnTo>
                  <a:pt x="449" y="138"/>
                </a:lnTo>
                <a:lnTo>
                  <a:pt x="449" y="140"/>
                </a:lnTo>
                <a:lnTo>
                  <a:pt x="449" y="142"/>
                </a:lnTo>
                <a:lnTo>
                  <a:pt x="451" y="142"/>
                </a:lnTo>
                <a:lnTo>
                  <a:pt x="451" y="144"/>
                </a:lnTo>
                <a:lnTo>
                  <a:pt x="451" y="145"/>
                </a:lnTo>
                <a:lnTo>
                  <a:pt x="453" y="145"/>
                </a:lnTo>
                <a:lnTo>
                  <a:pt x="453" y="147"/>
                </a:lnTo>
                <a:lnTo>
                  <a:pt x="455" y="147"/>
                </a:lnTo>
                <a:lnTo>
                  <a:pt x="455" y="149"/>
                </a:lnTo>
                <a:lnTo>
                  <a:pt x="455" y="151"/>
                </a:lnTo>
                <a:lnTo>
                  <a:pt x="456" y="151"/>
                </a:lnTo>
                <a:lnTo>
                  <a:pt x="456" y="153"/>
                </a:lnTo>
                <a:lnTo>
                  <a:pt x="458" y="153"/>
                </a:lnTo>
                <a:lnTo>
                  <a:pt x="458" y="155"/>
                </a:lnTo>
                <a:lnTo>
                  <a:pt x="460" y="155"/>
                </a:lnTo>
                <a:lnTo>
                  <a:pt x="460" y="157"/>
                </a:lnTo>
                <a:lnTo>
                  <a:pt x="462" y="157"/>
                </a:lnTo>
                <a:lnTo>
                  <a:pt x="462" y="159"/>
                </a:lnTo>
                <a:lnTo>
                  <a:pt x="464" y="159"/>
                </a:lnTo>
                <a:lnTo>
                  <a:pt x="466" y="159"/>
                </a:lnTo>
                <a:lnTo>
                  <a:pt x="468" y="159"/>
                </a:lnTo>
                <a:lnTo>
                  <a:pt x="468" y="157"/>
                </a:lnTo>
                <a:lnTo>
                  <a:pt x="470" y="157"/>
                </a:lnTo>
                <a:lnTo>
                  <a:pt x="472" y="157"/>
                </a:lnTo>
                <a:lnTo>
                  <a:pt x="474" y="157"/>
                </a:lnTo>
                <a:lnTo>
                  <a:pt x="476" y="157"/>
                </a:lnTo>
                <a:lnTo>
                  <a:pt x="478" y="157"/>
                </a:lnTo>
                <a:lnTo>
                  <a:pt x="480" y="157"/>
                </a:lnTo>
                <a:lnTo>
                  <a:pt x="481" y="157"/>
                </a:lnTo>
                <a:lnTo>
                  <a:pt x="483" y="157"/>
                </a:lnTo>
                <a:lnTo>
                  <a:pt x="485" y="157"/>
                </a:lnTo>
                <a:lnTo>
                  <a:pt x="487" y="157"/>
                </a:lnTo>
                <a:lnTo>
                  <a:pt x="489" y="157"/>
                </a:lnTo>
                <a:lnTo>
                  <a:pt x="491" y="157"/>
                </a:lnTo>
                <a:lnTo>
                  <a:pt x="491" y="155"/>
                </a:lnTo>
                <a:lnTo>
                  <a:pt x="493" y="155"/>
                </a:lnTo>
                <a:lnTo>
                  <a:pt x="495" y="155"/>
                </a:lnTo>
                <a:lnTo>
                  <a:pt x="497" y="155"/>
                </a:lnTo>
                <a:lnTo>
                  <a:pt x="499" y="155"/>
                </a:lnTo>
                <a:lnTo>
                  <a:pt x="501" y="155"/>
                </a:lnTo>
                <a:lnTo>
                  <a:pt x="501" y="157"/>
                </a:lnTo>
                <a:lnTo>
                  <a:pt x="503" y="157"/>
                </a:lnTo>
                <a:lnTo>
                  <a:pt x="504" y="157"/>
                </a:lnTo>
                <a:lnTo>
                  <a:pt x="506" y="157"/>
                </a:lnTo>
                <a:lnTo>
                  <a:pt x="508" y="157"/>
                </a:lnTo>
                <a:lnTo>
                  <a:pt x="508" y="155"/>
                </a:lnTo>
                <a:lnTo>
                  <a:pt x="510" y="155"/>
                </a:lnTo>
                <a:lnTo>
                  <a:pt x="512" y="155"/>
                </a:lnTo>
                <a:lnTo>
                  <a:pt x="514" y="155"/>
                </a:lnTo>
                <a:lnTo>
                  <a:pt x="516" y="155"/>
                </a:lnTo>
                <a:lnTo>
                  <a:pt x="518" y="155"/>
                </a:lnTo>
                <a:lnTo>
                  <a:pt x="520" y="155"/>
                </a:lnTo>
                <a:lnTo>
                  <a:pt x="522" y="155"/>
                </a:lnTo>
                <a:lnTo>
                  <a:pt x="524" y="155"/>
                </a:lnTo>
                <a:lnTo>
                  <a:pt x="524" y="153"/>
                </a:lnTo>
                <a:lnTo>
                  <a:pt x="526" y="153"/>
                </a:lnTo>
                <a:lnTo>
                  <a:pt x="527" y="153"/>
                </a:lnTo>
                <a:lnTo>
                  <a:pt x="529" y="153"/>
                </a:lnTo>
                <a:lnTo>
                  <a:pt x="531" y="153"/>
                </a:lnTo>
                <a:lnTo>
                  <a:pt x="533" y="153"/>
                </a:lnTo>
                <a:lnTo>
                  <a:pt x="535" y="153"/>
                </a:lnTo>
                <a:lnTo>
                  <a:pt x="537" y="153"/>
                </a:lnTo>
                <a:lnTo>
                  <a:pt x="539" y="153"/>
                </a:lnTo>
                <a:lnTo>
                  <a:pt x="539" y="151"/>
                </a:lnTo>
                <a:lnTo>
                  <a:pt x="541" y="151"/>
                </a:lnTo>
                <a:lnTo>
                  <a:pt x="543" y="151"/>
                </a:lnTo>
                <a:lnTo>
                  <a:pt x="545" y="151"/>
                </a:lnTo>
                <a:lnTo>
                  <a:pt x="547" y="151"/>
                </a:lnTo>
                <a:lnTo>
                  <a:pt x="549" y="151"/>
                </a:lnTo>
                <a:lnTo>
                  <a:pt x="549" y="149"/>
                </a:lnTo>
                <a:lnTo>
                  <a:pt x="551" y="149"/>
                </a:lnTo>
                <a:lnTo>
                  <a:pt x="552" y="149"/>
                </a:lnTo>
                <a:lnTo>
                  <a:pt x="554" y="149"/>
                </a:lnTo>
                <a:lnTo>
                  <a:pt x="556" y="149"/>
                </a:lnTo>
                <a:lnTo>
                  <a:pt x="558" y="149"/>
                </a:lnTo>
                <a:lnTo>
                  <a:pt x="560" y="149"/>
                </a:lnTo>
                <a:lnTo>
                  <a:pt x="562" y="149"/>
                </a:lnTo>
                <a:lnTo>
                  <a:pt x="564" y="149"/>
                </a:lnTo>
                <a:lnTo>
                  <a:pt x="566" y="149"/>
                </a:lnTo>
                <a:lnTo>
                  <a:pt x="568" y="149"/>
                </a:lnTo>
                <a:lnTo>
                  <a:pt x="568" y="151"/>
                </a:lnTo>
                <a:lnTo>
                  <a:pt x="570" y="151"/>
                </a:lnTo>
                <a:lnTo>
                  <a:pt x="570" y="153"/>
                </a:lnTo>
                <a:lnTo>
                  <a:pt x="570" y="155"/>
                </a:lnTo>
                <a:lnTo>
                  <a:pt x="570" y="157"/>
                </a:lnTo>
                <a:lnTo>
                  <a:pt x="572" y="157"/>
                </a:lnTo>
                <a:lnTo>
                  <a:pt x="572" y="159"/>
                </a:lnTo>
                <a:lnTo>
                  <a:pt x="574" y="159"/>
                </a:lnTo>
                <a:lnTo>
                  <a:pt x="574" y="161"/>
                </a:lnTo>
                <a:lnTo>
                  <a:pt x="574" y="163"/>
                </a:lnTo>
                <a:lnTo>
                  <a:pt x="574" y="165"/>
                </a:lnTo>
                <a:lnTo>
                  <a:pt x="572" y="165"/>
                </a:lnTo>
                <a:lnTo>
                  <a:pt x="572" y="167"/>
                </a:lnTo>
                <a:lnTo>
                  <a:pt x="572" y="169"/>
                </a:lnTo>
                <a:lnTo>
                  <a:pt x="572" y="170"/>
                </a:lnTo>
                <a:lnTo>
                  <a:pt x="570" y="170"/>
                </a:lnTo>
                <a:lnTo>
                  <a:pt x="570" y="172"/>
                </a:lnTo>
                <a:lnTo>
                  <a:pt x="570" y="174"/>
                </a:lnTo>
                <a:lnTo>
                  <a:pt x="570" y="176"/>
                </a:lnTo>
                <a:lnTo>
                  <a:pt x="572" y="176"/>
                </a:lnTo>
                <a:lnTo>
                  <a:pt x="572" y="178"/>
                </a:lnTo>
                <a:lnTo>
                  <a:pt x="572" y="180"/>
                </a:lnTo>
                <a:lnTo>
                  <a:pt x="570" y="180"/>
                </a:lnTo>
                <a:lnTo>
                  <a:pt x="572" y="180"/>
                </a:lnTo>
                <a:lnTo>
                  <a:pt x="570" y="180"/>
                </a:lnTo>
                <a:lnTo>
                  <a:pt x="570" y="182"/>
                </a:lnTo>
                <a:lnTo>
                  <a:pt x="572" y="182"/>
                </a:lnTo>
                <a:lnTo>
                  <a:pt x="572" y="184"/>
                </a:lnTo>
                <a:lnTo>
                  <a:pt x="572" y="186"/>
                </a:lnTo>
                <a:lnTo>
                  <a:pt x="572" y="188"/>
                </a:lnTo>
                <a:lnTo>
                  <a:pt x="570" y="188"/>
                </a:lnTo>
                <a:lnTo>
                  <a:pt x="570" y="190"/>
                </a:lnTo>
                <a:lnTo>
                  <a:pt x="570" y="192"/>
                </a:lnTo>
                <a:lnTo>
                  <a:pt x="570" y="193"/>
                </a:lnTo>
                <a:lnTo>
                  <a:pt x="570" y="195"/>
                </a:lnTo>
                <a:lnTo>
                  <a:pt x="570" y="197"/>
                </a:lnTo>
                <a:lnTo>
                  <a:pt x="570" y="199"/>
                </a:lnTo>
                <a:lnTo>
                  <a:pt x="570" y="201"/>
                </a:lnTo>
                <a:lnTo>
                  <a:pt x="570" y="203"/>
                </a:lnTo>
                <a:lnTo>
                  <a:pt x="570" y="205"/>
                </a:lnTo>
                <a:lnTo>
                  <a:pt x="572" y="205"/>
                </a:lnTo>
                <a:lnTo>
                  <a:pt x="572" y="207"/>
                </a:lnTo>
                <a:lnTo>
                  <a:pt x="574" y="207"/>
                </a:lnTo>
                <a:lnTo>
                  <a:pt x="574" y="209"/>
                </a:lnTo>
                <a:lnTo>
                  <a:pt x="575" y="209"/>
                </a:lnTo>
                <a:lnTo>
                  <a:pt x="575" y="211"/>
                </a:lnTo>
                <a:lnTo>
                  <a:pt x="575" y="213"/>
                </a:lnTo>
                <a:lnTo>
                  <a:pt x="575" y="215"/>
                </a:lnTo>
                <a:lnTo>
                  <a:pt x="575" y="217"/>
                </a:lnTo>
                <a:lnTo>
                  <a:pt x="575" y="218"/>
                </a:lnTo>
                <a:lnTo>
                  <a:pt x="577" y="218"/>
                </a:lnTo>
                <a:lnTo>
                  <a:pt x="577" y="220"/>
                </a:lnTo>
                <a:lnTo>
                  <a:pt x="577" y="222"/>
                </a:lnTo>
                <a:lnTo>
                  <a:pt x="579" y="222"/>
                </a:lnTo>
                <a:lnTo>
                  <a:pt x="579" y="224"/>
                </a:lnTo>
                <a:lnTo>
                  <a:pt x="579" y="226"/>
                </a:lnTo>
                <a:lnTo>
                  <a:pt x="579" y="228"/>
                </a:lnTo>
                <a:lnTo>
                  <a:pt x="581" y="228"/>
                </a:lnTo>
                <a:lnTo>
                  <a:pt x="581" y="230"/>
                </a:lnTo>
                <a:lnTo>
                  <a:pt x="581" y="232"/>
                </a:lnTo>
                <a:lnTo>
                  <a:pt x="581" y="234"/>
                </a:lnTo>
                <a:lnTo>
                  <a:pt x="581" y="236"/>
                </a:lnTo>
                <a:lnTo>
                  <a:pt x="581" y="238"/>
                </a:lnTo>
                <a:lnTo>
                  <a:pt x="581" y="240"/>
                </a:lnTo>
                <a:lnTo>
                  <a:pt x="579" y="240"/>
                </a:lnTo>
                <a:lnTo>
                  <a:pt x="579" y="241"/>
                </a:lnTo>
                <a:lnTo>
                  <a:pt x="579" y="243"/>
                </a:lnTo>
                <a:lnTo>
                  <a:pt x="577" y="243"/>
                </a:lnTo>
                <a:lnTo>
                  <a:pt x="577" y="245"/>
                </a:lnTo>
                <a:lnTo>
                  <a:pt x="575" y="245"/>
                </a:lnTo>
                <a:lnTo>
                  <a:pt x="575" y="247"/>
                </a:lnTo>
                <a:lnTo>
                  <a:pt x="574" y="247"/>
                </a:lnTo>
                <a:lnTo>
                  <a:pt x="574" y="249"/>
                </a:lnTo>
                <a:lnTo>
                  <a:pt x="575" y="249"/>
                </a:lnTo>
                <a:lnTo>
                  <a:pt x="575" y="251"/>
                </a:lnTo>
                <a:lnTo>
                  <a:pt x="575" y="253"/>
                </a:lnTo>
                <a:lnTo>
                  <a:pt x="575" y="255"/>
                </a:lnTo>
                <a:lnTo>
                  <a:pt x="575" y="257"/>
                </a:lnTo>
                <a:lnTo>
                  <a:pt x="574" y="257"/>
                </a:lnTo>
                <a:lnTo>
                  <a:pt x="574" y="259"/>
                </a:lnTo>
                <a:lnTo>
                  <a:pt x="572" y="259"/>
                </a:lnTo>
                <a:lnTo>
                  <a:pt x="572" y="261"/>
                </a:lnTo>
                <a:lnTo>
                  <a:pt x="570" y="261"/>
                </a:lnTo>
                <a:lnTo>
                  <a:pt x="570" y="263"/>
                </a:lnTo>
                <a:lnTo>
                  <a:pt x="572" y="263"/>
                </a:lnTo>
                <a:lnTo>
                  <a:pt x="574" y="263"/>
                </a:lnTo>
                <a:lnTo>
                  <a:pt x="575" y="263"/>
                </a:lnTo>
                <a:lnTo>
                  <a:pt x="577" y="263"/>
                </a:lnTo>
                <a:lnTo>
                  <a:pt x="579" y="263"/>
                </a:lnTo>
                <a:lnTo>
                  <a:pt x="579" y="264"/>
                </a:lnTo>
                <a:lnTo>
                  <a:pt x="581" y="264"/>
                </a:lnTo>
                <a:lnTo>
                  <a:pt x="583" y="264"/>
                </a:lnTo>
                <a:lnTo>
                  <a:pt x="583" y="266"/>
                </a:lnTo>
                <a:lnTo>
                  <a:pt x="585" y="266"/>
                </a:lnTo>
                <a:lnTo>
                  <a:pt x="585" y="268"/>
                </a:lnTo>
                <a:lnTo>
                  <a:pt x="585" y="270"/>
                </a:lnTo>
                <a:lnTo>
                  <a:pt x="585" y="272"/>
                </a:lnTo>
                <a:lnTo>
                  <a:pt x="587" y="272"/>
                </a:lnTo>
                <a:lnTo>
                  <a:pt x="587" y="274"/>
                </a:lnTo>
                <a:lnTo>
                  <a:pt x="587" y="276"/>
                </a:lnTo>
                <a:lnTo>
                  <a:pt x="587" y="278"/>
                </a:lnTo>
                <a:lnTo>
                  <a:pt x="589" y="278"/>
                </a:lnTo>
                <a:lnTo>
                  <a:pt x="589" y="280"/>
                </a:lnTo>
                <a:lnTo>
                  <a:pt x="589" y="282"/>
                </a:lnTo>
                <a:lnTo>
                  <a:pt x="591" y="282"/>
                </a:lnTo>
                <a:lnTo>
                  <a:pt x="591" y="284"/>
                </a:lnTo>
                <a:lnTo>
                  <a:pt x="591" y="286"/>
                </a:lnTo>
                <a:lnTo>
                  <a:pt x="591" y="288"/>
                </a:lnTo>
                <a:lnTo>
                  <a:pt x="589" y="288"/>
                </a:lnTo>
                <a:lnTo>
                  <a:pt x="589" y="289"/>
                </a:lnTo>
                <a:lnTo>
                  <a:pt x="589" y="291"/>
                </a:lnTo>
                <a:lnTo>
                  <a:pt x="589" y="293"/>
                </a:lnTo>
                <a:lnTo>
                  <a:pt x="591" y="293"/>
                </a:lnTo>
                <a:lnTo>
                  <a:pt x="591" y="295"/>
                </a:lnTo>
                <a:lnTo>
                  <a:pt x="589" y="295"/>
                </a:lnTo>
                <a:lnTo>
                  <a:pt x="589" y="297"/>
                </a:lnTo>
                <a:lnTo>
                  <a:pt x="589" y="299"/>
                </a:lnTo>
                <a:lnTo>
                  <a:pt x="591" y="299"/>
                </a:lnTo>
                <a:lnTo>
                  <a:pt x="589" y="299"/>
                </a:lnTo>
                <a:lnTo>
                  <a:pt x="589" y="301"/>
                </a:lnTo>
                <a:lnTo>
                  <a:pt x="589" y="303"/>
                </a:lnTo>
                <a:lnTo>
                  <a:pt x="587" y="303"/>
                </a:lnTo>
                <a:lnTo>
                  <a:pt x="587" y="305"/>
                </a:lnTo>
                <a:lnTo>
                  <a:pt x="587" y="307"/>
                </a:lnTo>
                <a:lnTo>
                  <a:pt x="587" y="309"/>
                </a:lnTo>
                <a:lnTo>
                  <a:pt x="587" y="311"/>
                </a:lnTo>
                <a:lnTo>
                  <a:pt x="589" y="311"/>
                </a:lnTo>
                <a:lnTo>
                  <a:pt x="589" y="312"/>
                </a:lnTo>
                <a:lnTo>
                  <a:pt x="591" y="312"/>
                </a:lnTo>
                <a:lnTo>
                  <a:pt x="591" y="314"/>
                </a:lnTo>
                <a:lnTo>
                  <a:pt x="593" y="314"/>
                </a:lnTo>
                <a:lnTo>
                  <a:pt x="593" y="316"/>
                </a:lnTo>
                <a:lnTo>
                  <a:pt x="595" y="318"/>
                </a:lnTo>
                <a:lnTo>
                  <a:pt x="595" y="320"/>
                </a:lnTo>
                <a:lnTo>
                  <a:pt x="595" y="322"/>
                </a:lnTo>
                <a:lnTo>
                  <a:pt x="595" y="324"/>
                </a:lnTo>
                <a:lnTo>
                  <a:pt x="595" y="326"/>
                </a:lnTo>
                <a:lnTo>
                  <a:pt x="597" y="326"/>
                </a:lnTo>
                <a:lnTo>
                  <a:pt x="597" y="328"/>
                </a:lnTo>
                <a:lnTo>
                  <a:pt x="597" y="330"/>
                </a:lnTo>
                <a:lnTo>
                  <a:pt x="597" y="332"/>
                </a:lnTo>
                <a:lnTo>
                  <a:pt x="597" y="334"/>
                </a:lnTo>
                <a:lnTo>
                  <a:pt x="595" y="334"/>
                </a:lnTo>
                <a:lnTo>
                  <a:pt x="595" y="336"/>
                </a:lnTo>
                <a:lnTo>
                  <a:pt x="593" y="336"/>
                </a:lnTo>
                <a:lnTo>
                  <a:pt x="593" y="337"/>
                </a:lnTo>
                <a:lnTo>
                  <a:pt x="593" y="339"/>
                </a:lnTo>
                <a:lnTo>
                  <a:pt x="593" y="341"/>
                </a:lnTo>
                <a:lnTo>
                  <a:pt x="591" y="341"/>
                </a:lnTo>
                <a:lnTo>
                  <a:pt x="591" y="343"/>
                </a:lnTo>
                <a:lnTo>
                  <a:pt x="591" y="345"/>
                </a:lnTo>
                <a:lnTo>
                  <a:pt x="591" y="347"/>
                </a:lnTo>
                <a:lnTo>
                  <a:pt x="591" y="349"/>
                </a:lnTo>
                <a:lnTo>
                  <a:pt x="589" y="349"/>
                </a:lnTo>
                <a:lnTo>
                  <a:pt x="589" y="351"/>
                </a:lnTo>
                <a:lnTo>
                  <a:pt x="587" y="351"/>
                </a:lnTo>
                <a:lnTo>
                  <a:pt x="587" y="353"/>
                </a:lnTo>
                <a:lnTo>
                  <a:pt x="585" y="353"/>
                </a:lnTo>
                <a:lnTo>
                  <a:pt x="585" y="355"/>
                </a:lnTo>
                <a:lnTo>
                  <a:pt x="587" y="355"/>
                </a:lnTo>
                <a:lnTo>
                  <a:pt x="587" y="357"/>
                </a:lnTo>
                <a:lnTo>
                  <a:pt x="585" y="357"/>
                </a:lnTo>
                <a:lnTo>
                  <a:pt x="585" y="359"/>
                </a:lnTo>
                <a:lnTo>
                  <a:pt x="585" y="360"/>
                </a:lnTo>
                <a:lnTo>
                  <a:pt x="585" y="362"/>
                </a:lnTo>
                <a:lnTo>
                  <a:pt x="585" y="364"/>
                </a:lnTo>
                <a:lnTo>
                  <a:pt x="585" y="366"/>
                </a:lnTo>
                <a:lnTo>
                  <a:pt x="585" y="368"/>
                </a:lnTo>
                <a:lnTo>
                  <a:pt x="587" y="368"/>
                </a:lnTo>
                <a:lnTo>
                  <a:pt x="587" y="370"/>
                </a:lnTo>
                <a:lnTo>
                  <a:pt x="585" y="370"/>
                </a:lnTo>
                <a:lnTo>
                  <a:pt x="585" y="372"/>
                </a:lnTo>
                <a:lnTo>
                  <a:pt x="583" y="372"/>
                </a:lnTo>
                <a:lnTo>
                  <a:pt x="583" y="374"/>
                </a:lnTo>
                <a:lnTo>
                  <a:pt x="581" y="374"/>
                </a:lnTo>
                <a:lnTo>
                  <a:pt x="579" y="374"/>
                </a:lnTo>
                <a:lnTo>
                  <a:pt x="577" y="374"/>
                </a:lnTo>
                <a:lnTo>
                  <a:pt x="575" y="374"/>
                </a:lnTo>
                <a:lnTo>
                  <a:pt x="575" y="376"/>
                </a:lnTo>
                <a:lnTo>
                  <a:pt x="574" y="376"/>
                </a:lnTo>
                <a:lnTo>
                  <a:pt x="574" y="378"/>
                </a:lnTo>
                <a:lnTo>
                  <a:pt x="574" y="380"/>
                </a:lnTo>
                <a:lnTo>
                  <a:pt x="575" y="380"/>
                </a:lnTo>
                <a:lnTo>
                  <a:pt x="575" y="382"/>
                </a:lnTo>
                <a:lnTo>
                  <a:pt x="575" y="384"/>
                </a:lnTo>
                <a:lnTo>
                  <a:pt x="575" y="385"/>
                </a:lnTo>
                <a:lnTo>
                  <a:pt x="577" y="385"/>
                </a:lnTo>
                <a:lnTo>
                  <a:pt x="577" y="387"/>
                </a:lnTo>
                <a:lnTo>
                  <a:pt x="575" y="387"/>
                </a:lnTo>
                <a:lnTo>
                  <a:pt x="575" y="389"/>
                </a:lnTo>
                <a:lnTo>
                  <a:pt x="575" y="391"/>
                </a:lnTo>
                <a:lnTo>
                  <a:pt x="574" y="391"/>
                </a:lnTo>
                <a:lnTo>
                  <a:pt x="574" y="393"/>
                </a:lnTo>
                <a:lnTo>
                  <a:pt x="575" y="393"/>
                </a:lnTo>
                <a:lnTo>
                  <a:pt x="577" y="393"/>
                </a:lnTo>
                <a:lnTo>
                  <a:pt x="579" y="393"/>
                </a:lnTo>
                <a:lnTo>
                  <a:pt x="579" y="395"/>
                </a:lnTo>
                <a:lnTo>
                  <a:pt x="577" y="395"/>
                </a:lnTo>
                <a:lnTo>
                  <a:pt x="579" y="395"/>
                </a:lnTo>
                <a:lnTo>
                  <a:pt x="579" y="397"/>
                </a:lnTo>
                <a:lnTo>
                  <a:pt x="581" y="397"/>
                </a:lnTo>
                <a:lnTo>
                  <a:pt x="581" y="399"/>
                </a:lnTo>
                <a:lnTo>
                  <a:pt x="581" y="401"/>
                </a:lnTo>
                <a:lnTo>
                  <a:pt x="581" y="403"/>
                </a:lnTo>
                <a:lnTo>
                  <a:pt x="581" y="405"/>
                </a:lnTo>
                <a:lnTo>
                  <a:pt x="583" y="405"/>
                </a:lnTo>
                <a:lnTo>
                  <a:pt x="583" y="407"/>
                </a:lnTo>
                <a:lnTo>
                  <a:pt x="581" y="407"/>
                </a:lnTo>
                <a:lnTo>
                  <a:pt x="581" y="408"/>
                </a:lnTo>
                <a:lnTo>
                  <a:pt x="579" y="408"/>
                </a:lnTo>
                <a:lnTo>
                  <a:pt x="579" y="410"/>
                </a:lnTo>
                <a:lnTo>
                  <a:pt x="579" y="412"/>
                </a:lnTo>
                <a:lnTo>
                  <a:pt x="579" y="414"/>
                </a:lnTo>
                <a:lnTo>
                  <a:pt x="577" y="414"/>
                </a:lnTo>
                <a:lnTo>
                  <a:pt x="579" y="414"/>
                </a:lnTo>
                <a:lnTo>
                  <a:pt x="579" y="416"/>
                </a:lnTo>
                <a:lnTo>
                  <a:pt x="579" y="418"/>
                </a:lnTo>
                <a:lnTo>
                  <a:pt x="579" y="420"/>
                </a:lnTo>
                <a:lnTo>
                  <a:pt x="579" y="422"/>
                </a:lnTo>
                <a:lnTo>
                  <a:pt x="577" y="422"/>
                </a:lnTo>
                <a:lnTo>
                  <a:pt x="579" y="422"/>
                </a:lnTo>
                <a:lnTo>
                  <a:pt x="577" y="424"/>
                </a:lnTo>
                <a:lnTo>
                  <a:pt x="577" y="426"/>
                </a:lnTo>
                <a:lnTo>
                  <a:pt x="577" y="428"/>
                </a:lnTo>
                <a:lnTo>
                  <a:pt x="577" y="430"/>
                </a:lnTo>
                <a:lnTo>
                  <a:pt x="575" y="430"/>
                </a:lnTo>
                <a:lnTo>
                  <a:pt x="575" y="428"/>
                </a:lnTo>
                <a:lnTo>
                  <a:pt x="575" y="430"/>
                </a:lnTo>
                <a:lnTo>
                  <a:pt x="577" y="430"/>
                </a:lnTo>
                <a:lnTo>
                  <a:pt x="575" y="430"/>
                </a:lnTo>
                <a:lnTo>
                  <a:pt x="575" y="432"/>
                </a:lnTo>
                <a:lnTo>
                  <a:pt x="574" y="432"/>
                </a:lnTo>
                <a:lnTo>
                  <a:pt x="574" y="433"/>
                </a:lnTo>
                <a:lnTo>
                  <a:pt x="575" y="433"/>
                </a:lnTo>
                <a:lnTo>
                  <a:pt x="574" y="433"/>
                </a:lnTo>
                <a:lnTo>
                  <a:pt x="574" y="435"/>
                </a:lnTo>
                <a:lnTo>
                  <a:pt x="574" y="437"/>
                </a:lnTo>
                <a:lnTo>
                  <a:pt x="575" y="437"/>
                </a:lnTo>
                <a:lnTo>
                  <a:pt x="575" y="439"/>
                </a:lnTo>
                <a:lnTo>
                  <a:pt x="575" y="441"/>
                </a:lnTo>
                <a:lnTo>
                  <a:pt x="575" y="443"/>
                </a:lnTo>
                <a:lnTo>
                  <a:pt x="575" y="445"/>
                </a:lnTo>
                <a:lnTo>
                  <a:pt x="575" y="447"/>
                </a:lnTo>
                <a:lnTo>
                  <a:pt x="577" y="447"/>
                </a:lnTo>
                <a:lnTo>
                  <a:pt x="575" y="447"/>
                </a:lnTo>
                <a:lnTo>
                  <a:pt x="575" y="449"/>
                </a:lnTo>
                <a:lnTo>
                  <a:pt x="575" y="451"/>
                </a:lnTo>
                <a:lnTo>
                  <a:pt x="577" y="451"/>
                </a:lnTo>
                <a:lnTo>
                  <a:pt x="575" y="451"/>
                </a:lnTo>
                <a:lnTo>
                  <a:pt x="575" y="453"/>
                </a:lnTo>
                <a:lnTo>
                  <a:pt x="575" y="455"/>
                </a:lnTo>
                <a:lnTo>
                  <a:pt x="574" y="455"/>
                </a:lnTo>
                <a:lnTo>
                  <a:pt x="574" y="456"/>
                </a:lnTo>
                <a:lnTo>
                  <a:pt x="574" y="458"/>
                </a:lnTo>
                <a:lnTo>
                  <a:pt x="574" y="460"/>
                </a:lnTo>
                <a:lnTo>
                  <a:pt x="572" y="460"/>
                </a:lnTo>
                <a:lnTo>
                  <a:pt x="572" y="462"/>
                </a:lnTo>
                <a:lnTo>
                  <a:pt x="570" y="462"/>
                </a:lnTo>
                <a:lnTo>
                  <a:pt x="570" y="464"/>
                </a:lnTo>
                <a:lnTo>
                  <a:pt x="570" y="466"/>
                </a:lnTo>
                <a:lnTo>
                  <a:pt x="568" y="466"/>
                </a:lnTo>
                <a:lnTo>
                  <a:pt x="568" y="468"/>
                </a:lnTo>
                <a:lnTo>
                  <a:pt x="568" y="470"/>
                </a:lnTo>
                <a:lnTo>
                  <a:pt x="568" y="472"/>
                </a:lnTo>
                <a:lnTo>
                  <a:pt x="568" y="474"/>
                </a:lnTo>
                <a:lnTo>
                  <a:pt x="568" y="476"/>
                </a:lnTo>
                <a:lnTo>
                  <a:pt x="568" y="478"/>
                </a:lnTo>
                <a:lnTo>
                  <a:pt x="568" y="480"/>
                </a:lnTo>
                <a:lnTo>
                  <a:pt x="568" y="481"/>
                </a:lnTo>
                <a:lnTo>
                  <a:pt x="568" y="483"/>
                </a:lnTo>
                <a:lnTo>
                  <a:pt x="566" y="483"/>
                </a:lnTo>
                <a:lnTo>
                  <a:pt x="564" y="483"/>
                </a:lnTo>
                <a:lnTo>
                  <a:pt x="562" y="483"/>
                </a:lnTo>
                <a:lnTo>
                  <a:pt x="560" y="483"/>
                </a:lnTo>
                <a:lnTo>
                  <a:pt x="558" y="483"/>
                </a:lnTo>
                <a:lnTo>
                  <a:pt x="558" y="485"/>
                </a:lnTo>
                <a:lnTo>
                  <a:pt x="556" y="485"/>
                </a:lnTo>
                <a:lnTo>
                  <a:pt x="556" y="487"/>
                </a:lnTo>
                <a:lnTo>
                  <a:pt x="556" y="489"/>
                </a:lnTo>
                <a:lnTo>
                  <a:pt x="556" y="491"/>
                </a:lnTo>
                <a:lnTo>
                  <a:pt x="554" y="491"/>
                </a:lnTo>
                <a:lnTo>
                  <a:pt x="554" y="493"/>
                </a:lnTo>
                <a:lnTo>
                  <a:pt x="554" y="495"/>
                </a:lnTo>
                <a:lnTo>
                  <a:pt x="552" y="495"/>
                </a:lnTo>
                <a:lnTo>
                  <a:pt x="552" y="497"/>
                </a:lnTo>
                <a:lnTo>
                  <a:pt x="551" y="497"/>
                </a:lnTo>
                <a:lnTo>
                  <a:pt x="549" y="497"/>
                </a:lnTo>
                <a:lnTo>
                  <a:pt x="547" y="497"/>
                </a:lnTo>
                <a:lnTo>
                  <a:pt x="547" y="499"/>
                </a:lnTo>
                <a:lnTo>
                  <a:pt x="545" y="499"/>
                </a:lnTo>
                <a:lnTo>
                  <a:pt x="545" y="497"/>
                </a:lnTo>
                <a:lnTo>
                  <a:pt x="545" y="499"/>
                </a:lnTo>
                <a:lnTo>
                  <a:pt x="543" y="499"/>
                </a:lnTo>
                <a:lnTo>
                  <a:pt x="541" y="499"/>
                </a:lnTo>
                <a:lnTo>
                  <a:pt x="539" y="499"/>
                </a:lnTo>
                <a:lnTo>
                  <a:pt x="539" y="501"/>
                </a:lnTo>
                <a:lnTo>
                  <a:pt x="537" y="501"/>
                </a:lnTo>
                <a:lnTo>
                  <a:pt x="535" y="501"/>
                </a:lnTo>
                <a:lnTo>
                  <a:pt x="535" y="503"/>
                </a:lnTo>
                <a:lnTo>
                  <a:pt x="535" y="504"/>
                </a:lnTo>
                <a:lnTo>
                  <a:pt x="537" y="504"/>
                </a:lnTo>
                <a:lnTo>
                  <a:pt x="537" y="506"/>
                </a:lnTo>
                <a:lnTo>
                  <a:pt x="539" y="506"/>
                </a:lnTo>
                <a:lnTo>
                  <a:pt x="539" y="508"/>
                </a:lnTo>
                <a:lnTo>
                  <a:pt x="541" y="508"/>
                </a:lnTo>
                <a:lnTo>
                  <a:pt x="543" y="508"/>
                </a:lnTo>
                <a:lnTo>
                  <a:pt x="543" y="510"/>
                </a:lnTo>
                <a:lnTo>
                  <a:pt x="545" y="510"/>
                </a:lnTo>
                <a:lnTo>
                  <a:pt x="545" y="512"/>
                </a:lnTo>
                <a:lnTo>
                  <a:pt x="545" y="514"/>
                </a:lnTo>
                <a:lnTo>
                  <a:pt x="547" y="514"/>
                </a:lnTo>
                <a:lnTo>
                  <a:pt x="547" y="516"/>
                </a:lnTo>
                <a:lnTo>
                  <a:pt x="547" y="518"/>
                </a:lnTo>
                <a:lnTo>
                  <a:pt x="549" y="518"/>
                </a:lnTo>
                <a:lnTo>
                  <a:pt x="551" y="518"/>
                </a:lnTo>
                <a:lnTo>
                  <a:pt x="551" y="520"/>
                </a:lnTo>
                <a:lnTo>
                  <a:pt x="551" y="522"/>
                </a:lnTo>
                <a:lnTo>
                  <a:pt x="551" y="524"/>
                </a:lnTo>
                <a:lnTo>
                  <a:pt x="551" y="526"/>
                </a:lnTo>
                <a:lnTo>
                  <a:pt x="552" y="526"/>
                </a:lnTo>
                <a:lnTo>
                  <a:pt x="552" y="528"/>
                </a:lnTo>
                <a:lnTo>
                  <a:pt x="554" y="528"/>
                </a:lnTo>
                <a:lnTo>
                  <a:pt x="554" y="529"/>
                </a:lnTo>
                <a:lnTo>
                  <a:pt x="556" y="529"/>
                </a:lnTo>
                <a:lnTo>
                  <a:pt x="556" y="531"/>
                </a:lnTo>
                <a:lnTo>
                  <a:pt x="558" y="531"/>
                </a:lnTo>
                <a:lnTo>
                  <a:pt x="558" y="533"/>
                </a:lnTo>
                <a:lnTo>
                  <a:pt x="560" y="533"/>
                </a:lnTo>
                <a:lnTo>
                  <a:pt x="560" y="535"/>
                </a:lnTo>
                <a:lnTo>
                  <a:pt x="560" y="537"/>
                </a:lnTo>
                <a:lnTo>
                  <a:pt x="562" y="537"/>
                </a:lnTo>
                <a:lnTo>
                  <a:pt x="560" y="537"/>
                </a:lnTo>
                <a:lnTo>
                  <a:pt x="558" y="537"/>
                </a:lnTo>
                <a:lnTo>
                  <a:pt x="556" y="537"/>
                </a:lnTo>
                <a:lnTo>
                  <a:pt x="554" y="537"/>
                </a:lnTo>
                <a:lnTo>
                  <a:pt x="552" y="537"/>
                </a:lnTo>
                <a:lnTo>
                  <a:pt x="551" y="537"/>
                </a:lnTo>
                <a:lnTo>
                  <a:pt x="549" y="537"/>
                </a:lnTo>
                <a:lnTo>
                  <a:pt x="549" y="535"/>
                </a:lnTo>
                <a:lnTo>
                  <a:pt x="547" y="535"/>
                </a:lnTo>
                <a:lnTo>
                  <a:pt x="545" y="535"/>
                </a:lnTo>
                <a:lnTo>
                  <a:pt x="545" y="537"/>
                </a:lnTo>
                <a:lnTo>
                  <a:pt x="543" y="537"/>
                </a:lnTo>
                <a:lnTo>
                  <a:pt x="541" y="537"/>
                </a:lnTo>
                <a:lnTo>
                  <a:pt x="539" y="537"/>
                </a:lnTo>
                <a:lnTo>
                  <a:pt x="537" y="537"/>
                </a:lnTo>
                <a:lnTo>
                  <a:pt x="535" y="537"/>
                </a:lnTo>
                <a:lnTo>
                  <a:pt x="533" y="537"/>
                </a:lnTo>
                <a:lnTo>
                  <a:pt x="531" y="537"/>
                </a:lnTo>
                <a:lnTo>
                  <a:pt x="529" y="537"/>
                </a:lnTo>
                <a:lnTo>
                  <a:pt x="527" y="537"/>
                </a:lnTo>
                <a:lnTo>
                  <a:pt x="527" y="539"/>
                </a:lnTo>
                <a:lnTo>
                  <a:pt x="527" y="541"/>
                </a:lnTo>
                <a:lnTo>
                  <a:pt x="527" y="543"/>
                </a:lnTo>
                <a:lnTo>
                  <a:pt x="526" y="543"/>
                </a:lnTo>
                <a:lnTo>
                  <a:pt x="526" y="545"/>
                </a:lnTo>
                <a:lnTo>
                  <a:pt x="524" y="545"/>
                </a:lnTo>
                <a:lnTo>
                  <a:pt x="524" y="547"/>
                </a:lnTo>
                <a:lnTo>
                  <a:pt x="522" y="547"/>
                </a:lnTo>
                <a:lnTo>
                  <a:pt x="522" y="549"/>
                </a:lnTo>
                <a:lnTo>
                  <a:pt x="520" y="549"/>
                </a:lnTo>
                <a:lnTo>
                  <a:pt x="520" y="551"/>
                </a:lnTo>
                <a:lnTo>
                  <a:pt x="518" y="551"/>
                </a:lnTo>
                <a:lnTo>
                  <a:pt x="518" y="552"/>
                </a:lnTo>
                <a:lnTo>
                  <a:pt x="518" y="554"/>
                </a:lnTo>
                <a:lnTo>
                  <a:pt x="516" y="554"/>
                </a:lnTo>
                <a:lnTo>
                  <a:pt x="516" y="556"/>
                </a:lnTo>
                <a:lnTo>
                  <a:pt x="514" y="556"/>
                </a:lnTo>
                <a:lnTo>
                  <a:pt x="514" y="558"/>
                </a:lnTo>
                <a:lnTo>
                  <a:pt x="514" y="560"/>
                </a:lnTo>
                <a:lnTo>
                  <a:pt x="514" y="562"/>
                </a:lnTo>
                <a:lnTo>
                  <a:pt x="512" y="562"/>
                </a:lnTo>
                <a:lnTo>
                  <a:pt x="512" y="564"/>
                </a:lnTo>
                <a:lnTo>
                  <a:pt x="512" y="566"/>
                </a:lnTo>
                <a:lnTo>
                  <a:pt x="510" y="566"/>
                </a:lnTo>
                <a:lnTo>
                  <a:pt x="510" y="568"/>
                </a:lnTo>
                <a:lnTo>
                  <a:pt x="508" y="568"/>
                </a:lnTo>
                <a:lnTo>
                  <a:pt x="508" y="570"/>
                </a:lnTo>
                <a:lnTo>
                  <a:pt x="506" y="570"/>
                </a:lnTo>
                <a:lnTo>
                  <a:pt x="506" y="572"/>
                </a:lnTo>
                <a:lnTo>
                  <a:pt x="504" y="572"/>
                </a:lnTo>
                <a:lnTo>
                  <a:pt x="504" y="574"/>
                </a:lnTo>
                <a:lnTo>
                  <a:pt x="504" y="575"/>
                </a:lnTo>
                <a:lnTo>
                  <a:pt x="503" y="575"/>
                </a:lnTo>
                <a:lnTo>
                  <a:pt x="503" y="577"/>
                </a:lnTo>
                <a:lnTo>
                  <a:pt x="503" y="579"/>
                </a:lnTo>
                <a:lnTo>
                  <a:pt x="504" y="579"/>
                </a:lnTo>
                <a:lnTo>
                  <a:pt x="504" y="581"/>
                </a:lnTo>
                <a:lnTo>
                  <a:pt x="504" y="583"/>
                </a:lnTo>
                <a:lnTo>
                  <a:pt x="506" y="583"/>
                </a:lnTo>
                <a:lnTo>
                  <a:pt x="506" y="585"/>
                </a:lnTo>
                <a:lnTo>
                  <a:pt x="506" y="587"/>
                </a:lnTo>
                <a:lnTo>
                  <a:pt x="506" y="589"/>
                </a:lnTo>
                <a:lnTo>
                  <a:pt x="508" y="589"/>
                </a:lnTo>
                <a:lnTo>
                  <a:pt x="508" y="591"/>
                </a:lnTo>
                <a:lnTo>
                  <a:pt x="508" y="593"/>
                </a:lnTo>
                <a:lnTo>
                  <a:pt x="503" y="595"/>
                </a:lnTo>
                <a:lnTo>
                  <a:pt x="499" y="599"/>
                </a:lnTo>
                <a:lnTo>
                  <a:pt x="491" y="602"/>
                </a:lnTo>
                <a:lnTo>
                  <a:pt x="489" y="602"/>
                </a:lnTo>
                <a:lnTo>
                  <a:pt x="485" y="600"/>
                </a:lnTo>
                <a:lnTo>
                  <a:pt x="480" y="602"/>
                </a:lnTo>
                <a:lnTo>
                  <a:pt x="478" y="604"/>
                </a:lnTo>
                <a:lnTo>
                  <a:pt x="474" y="604"/>
                </a:lnTo>
                <a:lnTo>
                  <a:pt x="468" y="606"/>
                </a:lnTo>
                <a:lnTo>
                  <a:pt x="466" y="608"/>
                </a:lnTo>
                <a:lnTo>
                  <a:pt x="464" y="610"/>
                </a:lnTo>
                <a:lnTo>
                  <a:pt x="462" y="614"/>
                </a:lnTo>
                <a:lnTo>
                  <a:pt x="458" y="612"/>
                </a:lnTo>
                <a:lnTo>
                  <a:pt x="455" y="610"/>
                </a:lnTo>
                <a:lnTo>
                  <a:pt x="451" y="608"/>
                </a:lnTo>
                <a:lnTo>
                  <a:pt x="453" y="606"/>
                </a:lnTo>
                <a:lnTo>
                  <a:pt x="455" y="602"/>
                </a:lnTo>
                <a:lnTo>
                  <a:pt x="456" y="600"/>
                </a:lnTo>
                <a:lnTo>
                  <a:pt x="455" y="600"/>
                </a:lnTo>
                <a:lnTo>
                  <a:pt x="453" y="599"/>
                </a:lnTo>
                <a:lnTo>
                  <a:pt x="447" y="599"/>
                </a:lnTo>
                <a:lnTo>
                  <a:pt x="443" y="599"/>
                </a:lnTo>
                <a:lnTo>
                  <a:pt x="439" y="597"/>
                </a:lnTo>
                <a:lnTo>
                  <a:pt x="437" y="597"/>
                </a:lnTo>
                <a:lnTo>
                  <a:pt x="428" y="599"/>
                </a:lnTo>
                <a:lnTo>
                  <a:pt x="422" y="599"/>
                </a:lnTo>
                <a:lnTo>
                  <a:pt x="418" y="597"/>
                </a:lnTo>
                <a:lnTo>
                  <a:pt x="414" y="595"/>
                </a:lnTo>
                <a:lnTo>
                  <a:pt x="412" y="595"/>
                </a:lnTo>
                <a:lnTo>
                  <a:pt x="410" y="593"/>
                </a:lnTo>
                <a:lnTo>
                  <a:pt x="409" y="593"/>
                </a:lnTo>
                <a:lnTo>
                  <a:pt x="409" y="591"/>
                </a:lnTo>
                <a:lnTo>
                  <a:pt x="410" y="589"/>
                </a:lnTo>
                <a:lnTo>
                  <a:pt x="412" y="587"/>
                </a:lnTo>
                <a:lnTo>
                  <a:pt x="410" y="585"/>
                </a:lnTo>
                <a:lnTo>
                  <a:pt x="409" y="585"/>
                </a:lnTo>
                <a:lnTo>
                  <a:pt x="407" y="585"/>
                </a:lnTo>
                <a:lnTo>
                  <a:pt x="403" y="587"/>
                </a:lnTo>
                <a:lnTo>
                  <a:pt x="401" y="589"/>
                </a:lnTo>
                <a:lnTo>
                  <a:pt x="397" y="591"/>
                </a:lnTo>
                <a:lnTo>
                  <a:pt x="393" y="591"/>
                </a:lnTo>
                <a:lnTo>
                  <a:pt x="391" y="591"/>
                </a:lnTo>
                <a:lnTo>
                  <a:pt x="389" y="589"/>
                </a:lnTo>
                <a:lnTo>
                  <a:pt x="385" y="589"/>
                </a:lnTo>
                <a:lnTo>
                  <a:pt x="384" y="589"/>
                </a:lnTo>
                <a:lnTo>
                  <a:pt x="380" y="589"/>
                </a:lnTo>
                <a:lnTo>
                  <a:pt x="374" y="589"/>
                </a:lnTo>
                <a:lnTo>
                  <a:pt x="368" y="589"/>
                </a:lnTo>
                <a:lnTo>
                  <a:pt x="364" y="587"/>
                </a:lnTo>
                <a:lnTo>
                  <a:pt x="364" y="585"/>
                </a:lnTo>
                <a:lnTo>
                  <a:pt x="361" y="585"/>
                </a:lnTo>
                <a:lnTo>
                  <a:pt x="359" y="583"/>
                </a:lnTo>
                <a:lnTo>
                  <a:pt x="357" y="581"/>
                </a:lnTo>
                <a:lnTo>
                  <a:pt x="355" y="581"/>
                </a:lnTo>
                <a:lnTo>
                  <a:pt x="353" y="579"/>
                </a:lnTo>
                <a:lnTo>
                  <a:pt x="351" y="581"/>
                </a:lnTo>
                <a:lnTo>
                  <a:pt x="343" y="587"/>
                </a:lnTo>
                <a:lnTo>
                  <a:pt x="341" y="585"/>
                </a:lnTo>
                <a:lnTo>
                  <a:pt x="338" y="585"/>
                </a:lnTo>
                <a:lnTo>
                  <a:pt x="334" y="583"/>
                </a:lnTo>
                <a:lnTo>
                  <a:pt x="332" y="581"/>
                </a:lnTo>
                <a:lnTo>
                  <a:pt x="328" y="581"/>
                </a:lnTo>
                <a:lnTo>
                  <a:pt x="324" y="581"/>
                </a:lnTo>
                <a:lnTo>
                  <a:pt x="320" y="581"/>
                </a:lnTo>
                <a:lnTo>
                  <a:pt x="318" y="581"/>
                </a:lnTo>
                <a:lnTo>
                  <a:pt x="314" y="579"/>
                </a:lnTo>
                <a:lnTo>
                  <a:pt x="311" y="579"/>
                </a:lnTo>
                <a:lnTo>
                  <a:pt x="309" y="579"/>
                </a:lnTo>
                <a:lnTo>
                  <a:pt x="307" y="579"/>
                </a:lnTo>
                <a:lnTo>
                  <a:pt x="305" y="581"/>
                </a:lnTo>
                <a:lnTo>
                  <a:pt x="303" y="583"/>
                </a:lnTo>
                <a:lnTo>
                  <a:pt x="301" y="583"/>
                </a:lnTo>
                <a:lnTo>
                  <a:pt x="301" y="585"/>
                </a:lnTo>
                <a:lnTo>
                  <a:pt x="299" y="585"/>
                </a:lnTo>
                <a:lnTo>
                  <a:pt x="297" y="587"/>
                </a:lnTo>
                <a:lnTo>
                  <a:pt x="297" y="589"/>
                </a:lnTo>
                <a:lnTo>
                  <a:pt x="295" y="589"/>
                </a:lnTo>
                <a:lnTo>
                  <a:pt x="291" y="589"/>
                </a:lnTo>
                <a:lnTo>
                  <a:pt x="288" y="589"/>
                </a:lnTo>
                <a:lnTo>
                  <a:pt x="286" y="589"/>
                </a:lnTo>
                <a:lnTo>
                  <a:pt x="284" y="587"/>
                </a:lnTo>
                <a:lnTo>
                  <a:pt x="282" y="587"/>
                </a:lnTo>
                <a:lnTo>
                  <a:pt x="282" y="585"/>
                </a:lnTo>
                <a:lnTo>
                  <a:pt x="280" y="585"/>
                </a:lnTo>
                <a:lnTo>
                  <a:pt x="278" y="585"/>
                </a:lnTo>
                <a:lnTo>
                  <a:pt x="276" y="585"/>
                </a:lnTo>
                <a:lnTo>
                  <a:pt x="274" y="587"/>
                </a:lnTo>
                <a:lnTo>
                  <a:pt x="272" y="587"/>
                </a:lnTo>
                <a:lnTo>
                  <a:pt x="270" y="587"/>
                </a:lnTo>
                <a:lnTo>
                  <a:pt x="267" y="589"/>
                </a:lnTo>
                <a:lnTo>
                  <a:pt x="263" y="587"/>
                </a:lnTo>
                <a:lnTo>
                  <a:pt x="261" y="587"/>
                </a:lnTo>
                <a:lnTo>
                  <a:pt x="259" y="587"/>
                </a:lnTo>
                <a:lnTo>
                  <a:pt x="257" y="587"/>
                </a:lnTo>
                <a:lnTo>
                  <a:pt x="255" y="589"/>
                </a:lnTo>
                <a:lnTo>
                  <a:pt x="253" y="591"/>
                </a:lnTo>
                <a:lnTo>
                  <a:pt x="253" y="593"/>
                </a:lnTo>
                <a:lnTo>
                  <a:pt x="251" y="593"/>
                </a:lnTo>
                <a:lnTo>
                  <a:pt x="249" y="595"/>
                </a:lnTo>
                <a:lnTo>
                  <a:pt x="247" y="595"/>
                </a:lnTo>
                <a:lnTo>
                  <a:pt x="245" y="595"/>
                </a:lnTo>
                <a:lnTo>
                  <a:pt x="243" y="595"/>
                </a:lnTo>
                <a:lnTo>
                  <a:pt x="242" y="595"/>
                </a:lnTo>
                <a:lnTo>
                  <a:pt x="240" y="591"/>
                </a:lnTo>
                <a:lnTo>
                  <a:pt x="238" y="591"/>
                </a:lnTo>
                <a:lnTo>
                  <a:pt x="236" y="591"/>
                </a:lnTo>
                <a:lnTo>
                  <a:pt x="236" y="589"/>
                </a:lnTo>
                <a:lnTo>
                  <a:pt x="234" y="589"/>
                </a:lnTo>
                <a:lnTo>
                  <a:pt x="232" y="591"/>
                </a:lnTo>
                <a:lnTo>
                  <a:pt x="230" y="591"/>
                </a:lnTo>
                <a:lnTo>
                  <a:pt x="228" y="591"/>
                </a:lnTo>
                <a:lnTo>
                  <a:pt x="228" y="589"/>
                </a:lnTo>
                <a:lnTo>
                  <a:pt x="228" y="587"/>
                </a:lnTo>
                <a:lnTo>
                  <a:pt x="226" y="587"/>
                </a:lnTo>
                <a:lnTo>
                  <a:pt x="226" y="585"/>
                </a:lnTo>
                <a:lnTo>
                  <a:pt x="226" y="583"/>
                </a:lnTo>
                <a:lnTo>
                  <a:pt x="228" y="583"/>
                </a:lnTo>
                <a:lnTo>
                  <a:pt x="228" y="581"/>
                </a:lnTo>
                <a:lnTo>
                  <a:pt x="226" y="581"/>
                </a:lnTo>
                <a:lnTo>
                  <a:pt x="226" y="579"/>
                </a:lnTo>
                <a:lnTo>
                  <a:pt x="224" y="579"/>
                </a:lnTo>
                <a:lnTo>
                  <a:pt x="224" y="577"/>
                </a:lnTo>
                <a:lnTo>
                  <a:pt x="224" y="575"/>
                </a:lnTo>
                <a:lnTo>
                  <a:pt x="222" y="575"/>
                </a:lnTo>
                <a:lnTo>
                  <a:pt x="222" y="574"/>
                </a:lnTo>
                <a:lnTo>
                  <a:pt x="222" y="572"/>
                </a:lnTo>
                <a:lnTo>
                  <a:pt x="222" y="570"/>
                </a:lnTo>
                <a:lnTo>
                  <a:pt x="220" y="570"/>
                </a:lnTo>
                <a:lnTo>
                  <a:pt x="220" y="568"/>
                </a:lnTo>
                <a:lnTo>
                  <a:pt x="220" y="566"/>
                </a:lnTo>
                <a:lnTo>
                  <a:pt x="220" y="564"/>
                </a:lnTo>
                <a:lnTo>
                  <a:pt x="219" y="562"/>
                </a:lnTo>
                <a:lnTo>
                  <a:pt x="217" y="562"/>
                </a:lnTo>
                <a:lnTo>
                  <a:pt x="215" y="560"/>
                </a:lnTo>
                <a:lnTo>
                  <a:pt x="213" y="556"/>
                </a:lnTo>
                <a:lnTo>
                  <a:pt x="213" y="554"/>
                </a:lnTo>
                <a:lnTo>
                  <a:pt x="211" y="552"/>
                </a:lnTo>
                <a:lnTo>
                  <a:pt x="209" y="554"/>
                </a:lnTo>
                <a:lnTo>
                  <a:pt x="207" y="554"/>
                </a:lnTo>
                <a:lnTo>
                  <a:pt x="205" y="554"/>
                </a:lnTo>
                <a:lnTo>
                  <a:pt x="203" y="554"/>
                </a:lnTo>
                <a:lnTo>
                  <a:pt x="201" y="554"/>
                </a:lnTo>
                <a:lnTo>
                  <a:pt x="199" y="554"/>
                </a:lnTo>
                <a:lnTo>
                  <a:pt x="199" y="556"/>
                </a:lnTo>
                <a:lnTo>
                  <a:pt x="201" y="558"/>
                </a:lnTo>
                <a:lnTo>
                  <a:pt x="203" y="558"/>
                </a:lnTo>
                <a:lnTo>
                  <a:pt x="203" y="560"/>
                </a:lnTo>
                <a:lnTo>
                  <a:pt x="201" y="562"/>
                </a:lnTo>
                <a:lnTo>
                  <a:pt x="199" y="562"/>
                </a:lnTo>
                <a:lnTo>
                  <a:pt x="197" y="562"/>
                </a:lnTo>
                <a:lnTo>
                  <a:pt x="196" y="564"/>
                </a:lnTo>
                <a:lnTo>
                  <a:pt x="196" y="566"/>
                </a:lnTo>
                <a:lnTo>
                  <a:pt x="196" y="568"/>
                </a:lnTo>
                <a:lnTo>
                  <a:pt x="194" y="568"/>
                </a:lnTo>
                <a:lnTo>
                  <a:pt x="194" y="570"/>
                </a:lnTo>
                <a:lnTo>
                  <a:pt x="192" y="570"/>
                </a:lnTo>
                <a:lnTo>
                  <a:pt x="190" y="568"/>
                </a:lnTo>
                <a:lnTo>
                  <a:pt x="188" y="568"/>
                </a:lnTo>
                <a:lnTo>
                  <a:pt x="188" y="566"/>
                </a:lnTo>
                <a:lnTo>
                  <a:pt x="186" y="568"/>
                </a:lnTo>
                <a:lnTo>
                  <a:pt x="184" y="568"/>
                </a:lnTo>
                <a:lnTo>
                  <a:pt x="182" y="568"/>
                </a:lnTo>
                <a:lnTo>
                  <a:pt x="180" y="568"/>
                </a:lnTo>
                <a:lnTo>
                  <a:pt x="178" y="566"/>
                </a:lnTo>
                <a:lnTo>
                  <a:pt x="176" y="566"/>
                </a:lnTo>
                <a:lnTo>
                  <a:pt x="172" y="564"/>
                </a:lnTo>
                <a:lnTo>
                  <a:pt x="171" y="562"/>
                </a:lnTo>
                <a:lnTo>
                  <a:pt x="169" y="560"/>
                </a:lnTo>
                <a:lnTo>
                  <a:pt x="167" y="560"/>
                </a:lnTo>
                <a:lnTo>
                  <a:pt x="165" y="562"/>
                </a:lnTo>
                <a:lnTo>
                  <a:pt x="163" y="560"/>
                </a:lnTo>
                <a:lnTo>
                  <a:pt x="161" y="560"/>
                </a:lnTo>
                <a:lnTo>
                  <a:pt x="159" y="560"/>
                </a:lnTo>
                <a:lnTo>
                  <a:pt x="159" y="558"/>
                </a:lnTo>
                <a:lnTo>
                  <a:pt x="157" y="558"/>
                </a:lnTo>
                <a:lnTo>
                  <a:pt x="157" y="556"/>
                </a:lnTo>
                <a:lnTo>
                  <a:pt x="155" y="556"/>
                </a:lnTo>
                <a:lnTo>
                  <a:pt x="153" y="556"/>
                </a:lnTo>
                <a:lnTo>
                  <a:pt x="153" y="554"/>
                </a:lnTo>
                <a:lnTo>
                  <a:pt x="151" y="554"/>
                </a:lnTo>
                <a:lnTo>
                  <a:pt x="149" y="554"/>
                </a:lnTo>
                <a:lnTo>
                  <a:pt x="149" y="552"/>
                </a:lnTo>
                <a:lnTo>
                  <a:pt x="148" y="552"/>
                </a:lnTo>
                <a:lnTo>
                  <a:pt x="148" y="551"/>
                </a:lnTo>
                <a:lnTo>
                  <a:pt x="146" y="551"/>
                </a:lnTo>
                <a:lnTo>
                  <a:pt x="144" y="551"/>
                </a:lnTo>
                <a:lnTo>
                  <a:pt x="142" y="551"/>
                </a:lnTo>
                <a:lnTo>
                  <a:pt x="140" y="551"/>
                </a:lnTo>
                <a:lnTo>
                  <a:pt x="138" y="551"/>
                </a:lnTo>
                <a:lnTo>
                  <a:pt x="136" y="551"/>
                </a:lnTo>
                <a:lnTo>
                  <a:pt x="134" y="551"/>
                </a:lnTo>
                <a:lnTo>
                  <a:pt x="132" y="551"/>
                </a:lnTo>
                <a:lnTo>
                  <a:pt x="130" y="551"/>
                </a:lnTo>
                <a:lnTo>
                  <a:pt x="130" y="549"/>
                </a:lnTo>
                <a:lnTo>
                  <a:pt x="132" y="549"/>
                </a:lnTo>
                <a:lnTo>
                  <a:pt x="132" y="547"/>
                </a:lnTo>
                <a:lnTo>
                  <a:pt x="134" y="547"/>
                </a:lnTo>
                <a:lnTo>
                  <a:pt x="134" y="545"/>
                </a:lnTo>
                <a:lnTo>
                  <a:pt x="134" y="543"/>
                </a:lnTo>
                <a:lnTo>
                  <a:pt x="134" y="541"/>
                </a:lnTo>
                <a:lnTo>
                  <a:pt x="136" y="541"/>
                </a:lnTo>
                <a:lnTo>
                  <a:pt x="136" y="539"/>
                </a:lnTo>
                <a:lnTo>
                  <a:pt x="136" y="537"/>
                </a:lnTo>
                <a:lnTo>
                  <a:pt x="136" y="535"/>
                </a:lnTo>
                <a:lnTo>
                  <a:pt x="138" y="535"/>
                </a:lnTo>
                <a:lnTo>
                  <a:pt x="138" y="533"/>
                </a:lnTo>
                <a:lnTo>
                  <a:pt x="138" y="531"/>
                </a:lnTo>
                <a:lnTo>
                  <a:pt x="138" y="529"/>
                </a:lnTo>
                <a:lnTo>
                  <a:pt x="138" y="528"/>
                </a:lnTo>
                <a:lnTo>
                  <a:pt x="138" y="526"/>
                </a:lnTo>
                <a:lnTo>
                  <a:pt x="136" y="526"/>
                </a:lnTo>
                <a:lnTo>
                  <a:pt x="134" y="526"/>
                </a:lnTo>
                <a:lnTo>
                  <a:pt x="132" y="526"/>
                </a:lnTo>
                <a:lnTo>
                  <a:pt x="132" y="524"/>
                </a:lnTo>
                <a:lnTo>
                  <a:pt x="132" y="522"/>
                </a:lnTo>
                <a:lnTo>
                  <a:pt x="134" y="522"/>
                </a:lnTo>
                <a:lnTo>
                  <a:pt x="134" y="520"/>
                </a:lnTo>
                <a:lnTo>
                  <a:pt x="136" y="520"/>
                </a:lnTo>
                <a:lnTo>
                  <a:pt x="136" y="518"/>
                </a:lnTo>
                <a:lnTo>
                  <a:pt x="136" y="516"/>
                </a:lnTo>
                <a:lnTo>
                  <a:pt x="138" y="516"/>
                </a:lnTo>
                <a:lnTo>
                  <a:pt x="138" y="514"/>
                </a:lnTo>
                <a:lnTo>
                  <a:pt x="140" y="514"/>
                </a:lnTo>
                <a:lnTo>
                  <a:pt x="140" y="512"/>
                </a:lnTo>
                <a:lnTo>
                  <a:pt x="140" y="510"/>
                </a:lnTo>
                <a:lnTo>
                  <a:pt x="140" y="508"/>
                </a:lnTo>
                <a:lnTo>
                  <a:pt x="140" y="506"/>
                </a:lnTo>
                <a:lnTo>
                  <a:pt x="140" y="504"/>
                </a:lnTo>
                <a:lnTo>
                  <a:pt x="140" y="503"/>
                </a:lnTo>
                <a:lnTo>
                  <a:pt x="140" y="501"/>
                </a:lnTo>
                <a:lnTo>
                  <a:pt x="140" y="499"/>
                </a:lnTo>
                <a:lnTo>
                  <a:pt x="142" y="497"/>
                </a:lnTo>
                <a:lnTo>
                  <a:pt x="142" y="495"/>
                </a:lnTo>
                <a:lnTo>
                  <a:pt x="142" y="493"/>
                </a:lnTo>
                <a:lnTo>
                  <a:pt x="142" y="491"/>
                </a:lnTo>
                <a:lnTo>
                  <a:pt x="142" y="489"/>
                </a:lnTo>
                <a:lnTo>
                  <a:pt x="142" y="487"/>
                </a:lnTo>
                <a:lnTo>
                  <a:pt x="144" y="487"/>
                </a:lnTo>
                <a:lnTo>
                  <a:pt x="144" y="485"/>
                </a:lnTo>
                <a:lnTo>
                  <a:pt x="146" y="485"/>
                </a:lnTo>
                <a:lnTo>
                  <a:pt x="146" y="483"/>
                </a:lnTo>
                <a:lnTo>
                  <a:pt x="148" y="481"/>
                </a:lnTo>
                <a:lnTo>
                  <a:pt x="148" y="480"/>
                </a:lnTo>
                <a:lnTo>
                  <a:pt x="148" y="478"/>
                </a:lnTo>
                <a:lnTo>
                  <a:pt x="149" y="478"/>
                </a:lnTo>
                <a:lnTo>
                  <a:pt x="149" y="476"/>
                </a:lnTo>
                <a:lnTo>
                  <a:pt x="149" y="474"/>
                </a:lnTo>
                <a:lnTo>
                  <a:pt x="149" y="472"/>
                </a:lnTo>
                <a:lnTo>
                  <a:pt x="149" y="470"/>
                </a:lnTo>
                <a:lnTo>
                  <a:pt x="149" y="468"/>
                </a:lnTo>
                <a:lnTo>
                  <a:pt x="149" y="466"/>
                </a:lnTo>
                <a:lnTo>
                  <a:pt x="151" y="466"/>
                </a:lnTo>
                <a:lnTo>
                  <a:pt x="151" y="464"/>
                </a:lnTo>
                <a:lnTo>
                  <a:pt x="151" y="462"/>
                </a:lnTo>
                <a:lnTo>
                  <a:pt x="153" y="462"/>
                </a:lnTo>
                <a:lnTo>
                  <a:pt x="153" y="460"/>
                </a:lnTo>
                <a:lnTo>
                  <a:pt x="151" y="460"/>
                </a:lnTo>
                <a:lnTo>
                  <a:pt x="149" y="460"/>
                </a:lnTo>
                <a:lnTo>
                  <a:pt x="149" y="462"/>
                </a:lnTo>
                <a:lnTo>
                  <a:pt x="148" y="462"/>
                </a:lnTo>
                <a:lnTo>
                  <a:pt x="146" y="462"/>
                </a:lnTo>
                <a:lnTo>
                  <a:pt x="146" y="464"/>
                </a:lnTo>
                <a:lnTo>
                  <a:pt x="144" y="464"/>
                </a:lnTo>
                <a:lnTo>
                  <a:pt x="142" y="464"/>
                </a:lnTo>
                <a:lnTo>
                  <a:pt x="140" y="464"/>
                </a:lnTo>
                <a:lnTo>
                  <a:pt x="138" y="464"/>
                </a:lnTo>
                <a:lnTo>
                  <a:pt x="138" y="466"/>
                </a:lnTo>
                <a:lnTo>
                  <a:pt x="136" y="466"/>
                </a:lnTo>
                <a:lnTo>
                  <a:pt x="134" y="466"/>
                </a:lnTo>
                <a:lnTo>
                  <a:pt x="132" y="466"/>
                </a:lnTo>
                <a:lnTo>
                  <a:pt x="130" y="466"/>
                </a:lnTo>
                <a:lnTo>
                  <a:pt x="130" y="468"/>
                </a:lnTo>
                <a:lnTo>
                  <a:pt x="128" y="468"/>
                </a:lnTo>
                <a:lnTo>
                  <a:pt x="126" y="468"/>
                </a:lnTo>
                <a:lnTo>
                  <a:pt x="126" y="466"/>
                </a:lnTo>
                <a:lnTo>
                  <a:pt x="126" y="464"/>
                </a:lnTo>
                <a:lnTo>
                  <a:pt x="126" y="460"/>
                </a:lnTo>
                <a:lnTo>
                  <a:pt x="126" y="456"/>
                </a:lnTo>
                <a:lnTo>
                  <a:pt x="123" y="456"/>
                </a:lnTo>
                <a:lnTo>
                  <a:pt x="121" y="456"/>
                </a:lnTo>
                <a:lnTo>
                  <a:pt x="119" y="455"/>
                </a:lnTo>
                <a:lnTo>
                  <a:pt x="115" y="451"/>
                </a:lnTo>
                <a:lnTo>
                  <a:pt x="113" y="449"/>
                </a:lnTo>
                <a:lnTo>
                  <a:pt x="107" y="445"/>
                </a:lnTo>
                <a:lnTo>
                  <a:pt x="103" y="445"/>
                </a:lnTo>
                <a:lnTo>
                  <a:pt x="100" y="441"/>
                </a:lnTo>
                <a:lnTo>
                  <a:pt x="98" y="443"/>
                </a:lnTo>
                <a:lnTo>
                  <a:pt x="96" y="443"/>
                </a:lnTo>
                <a:lnTo>
                  <a:pt x="92" y="437"/>
                </a:lnTo>
                <a:lnTo>
                  <a:pt x="90" y="435"/>
                </a:lnTo>
                <a:lnTo>
                  <a:pt x="90" y="433"/>
                </a:lnTo>
                <a:lnTo>
                  <a:pt x="88" y="433"/>
                </a:lnTo>
                <a:lnTo>
                  <a:pt x="86" y="433"/>
                </a:lnTo>
                <a:lnTo>
                  <a:pt x="84" y="433"/>
                </a:lnTo>
                <a:lnTo>
                  <a:pt x="82" y="433"/>
                </a:lnTo>
                <a:lnTo>
                  <a:pt x="82" y="432"/>
                </a:lnTo>
                <a:lnTo>
                  <a:pt x="80" y="432"/>
                </a:lnTo>
                <a:lnTo>
                  <a:pt x="78" y="432"/>
                </a:lnTo>
                <a:lnTo>
                  <a:pt x="77" y="432"/>
                </a:lnTo>
                <a:lnTo>
                  <a:pt x="75" y="432"/>
                </a:lnTo>
                <a:lnTo>
                  <a:pt x="73" y="432"/>
                </a:lnTo>
                <a:lnTo>
                  <a:pt x="71" y="432"/>
                </a:lnTo>
                <a:lnTo>
                  <a:pt x="71" y="430"/>
                </a:lnTo>
                <a:lnTo>
                  <a:pt x="69" y="430"/>
                </a:lnTo>
                <a:lnTo>
                  <a:pt x="67" y="430"/>
                </a:lnTo>
                <a:lnTo>
                  <a:pt x="65" y="430"/>
                </a:lnTo>
                <a:lnTo>
                  <a:pt x="63" y="430"/>
                </a:lnTo>
                <a:lnTo>
                  <a:pt x="61" y="430"/>
                </a:lnTo>
                <a:lnTo>
                  <a:pt x="59" y="430"/>
                </a:lnTo>
                <a:lnTo>
                  <a:pt x="57" y="430"/>
                </a:lnTo>
                <a:lnTo>
                  <a:pt x="55" y="430"/>
                </a:lnTo>
                <a:lnTo>
                  <a:pt x="55" y="432"/>
                </a:lnTo>
                <a:lnTo>
                  <a:pt x="53" y="432"/>
                </a:lnTo>
                <a:lnTo>
                  <a:pt x="52" y="432"/>
                </a:lnTo>
                <a:lnTo>
                  <a:pt x="50" y="432"/>
                </a:lnTo>
                <a:lnTo>
                  <a:pt x="48" y="432"/>
                </a:lnTo>
                <a:lnTo>
                  <a:pt x="46" y="432"/>
                </a:lnTo>
                <a:lnTo>
                  <a:pt x="46" y="433"/>
                </a:lnTo>
                <a:lnTo>
                  <a:pt x="44" y="433"/>
                </a:lnTo>
                <a:lnTo>
                  <a:pt x="42" y="433"/>
                </a:lnTo>
                <a:lnTo>
                  <a:pt x="42" y="435"/>
                </a:lnTo>
                <a:lnTo>
                  <a:pt x="40" y="435"/>
                </a:lnTo>
                <a:lnTo>
                  <a:pt x="38" y="435"/>
                </a:lnTo>
                <a:lnTo>
                  <a:pt x="38" y="437"/>
                </a:lnTo>
                <a:lnTo>
                  <a:pt x="36" y="437"/>
                </a:lnTo>
                <a:lnTo>
                  <a:pt x="34" y="437"/>
                </a:lnTo>
                <a:lnTo>
                  <a:pt x="34" y="439"/>
                </a:lnTo>
                <a:lnTo>
                  <a:pt x="32" y="439"/>
                </a:lnTo>
                <a:lnTo>
                  <a:pt x="32" y="441"/>
                </a:lnTo>
                <a:lnTo>
                  <a:pt x="30" y="441"/>
                </a:lnTo>
                <a:lnTo>
                  <a:pt x="29" y="441"/>
                </a:lnTo>
                <a:lnTo>
                  <a:pt x="29" y="443"/>
                </a:lnTo>
                <a:lnTo>
                  <a:pt x="27" y="443"/>
                </a:lnTo>
                <a:lnTo>
                  <a:pt x="27" y="445"/>
                </a:lnTo>
                <a:lnTo>
                  <a:pt x="25" y="445"/>
                </a:lnTo>
                <a:lnTo>
                  <a:pt x="25" y="447"/>
                </a:lnTo>
                <a:lnTo>
                  <a:pt x="23" y="447"/>
                </a:lnTo>
                <a:lnTo>
                  <a:pt x="21" y="447"/>
                </a:lnTo>
                <a:lnTo>
                  <a:pt x="21" y="449"/>
                </a:lnTo>
                <a:lnTo>
                  <a:pt x="19" y="449"/>
                </a:lnTo>
                <a:lnTo>
                  <a:pt x="17" y="449"/>
                </a:lnTo>
                <a:lnTo>
                  <a:pt x="15" y="449"/>
                </a:lnTo>
                <a:lnTo>
                  <a:pt x="13" y="449"/>
                </a:lnTo>
                <a:lnTo>
                  <a:pt x="13" y="451"/>
                </a:lnTo>
                <a:lnTo>
                  <a:pt x="11" y="451"/>
                </a:lnTo>
                <a:lnTo>
                  <a:pt x="9" y="451"/>
                </a:lnTo>
                <a:lnTo>
                  <a:pt x="7" y="451"/>
                </a:lnTo>
                <a:lnTo>
                  <a:pt x="6" y="451"/>
                </a:lnTo>
                <a:lnTo>
                  <a:pt x="4" y="451"/>
                </a:lnTo>
                <a:lnTo>
                  <a:pt x="4" y="453"/>
                </a:lnTo>
                <a:lnTo>
                  <a:pt x="2" y="453"/>
                </a:lnTo>
                <a:lnTo>
                  <a:pt x="2" y="455"/>
                </a:lnTo>
                <a:lnTo>
                  <a:pt x="0" y="455"/>
                </a:lnTo>
                <a:lnTo>
                  <a:pt x="0" y="456"/>
                </a:lnTo>
                <a:lnTo>
                  <a:pt x="0" y="458"/>
                </a:lnTo>
                <a:lnTo>
                  <a:pt x="0" y="456"/>
                </a:lnTo>
                <a:lnTo>
                  <a:pt x="2" y="456"/>
                </a:lnTo>
                <a:lnTo>
                  <a:pt x="2" y="458"/>
                </a:lnTo>
                <a:lnTo>
                  <a:pt x="4" y="458"/>
                </a:lnTo>
                <a:lnTo>
                  <a:pt x="4" y="46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9" name="Freeform 1759">
            <a:extLst>
              <a:ext uri="{FF2B5EF4-FFF2-40B4-BE49-F238E27FC236}">
                <a16:creationId xmlns:a16="http://schemas.microsoft.com/office/drawing/2014/main" id="{B8B31009-A9F9-4FAF-B73D-EE3F43EBF4FD}"/>
              </a:ext>
            </a:extLst>
          </p:cNvPr>
          <p:cNvSpPr>
            <a:spLocks/>
          </p:cNvSpPr>
          <p:nvPr/>
        </p:nvSpPr>
        <p:spPr bwMode="auto">
          <a:xfrm>
            <a:off x="6551614" y="1997076"/>
            <a:ext cx="539750" cy="808038"/>
          </a:xfrm>
          <a:custGeom>
            <a:avLst/>
            <a:gdLst>
              <a:gd name="T0" fmla="*/ 79 w 340"/>
              <a:gd name="T1" fmla="*/ 478 h 509"/>
              <a:gd name="T2" fmla="*/ 71 w 340"/>
              <a:gd name="T3" fmla="*/ 488 h 509"/>
              <a:gd name="T4" fmla="*/ 60 w 340"/>
              <a:gd name="T5" fmla="*/ 497 h 509"/>
              <a:gd name="T6" fmla="*/ 48 w 340"/>
              <a:gd name="T7" fmla="*/ 503 h 509"/>
              <a:gd name="T8" fmla="*/ 35 w 340"/>
              <a:gd name="T9" fmla="*/ 507 h 509"/>
              <a:gd name="T10" fmla="*/ 19 w 340"/>
              <a:gd name="T11" fmla="*/ 509 h 509"/>
              <a:gd name="T12" fmla="*/ 4 w 340"/>
              <a:gd name="T13" fmla="*/ 507 h 509"/>
              <a:gd name="T14" fmla="*/ 14 w 340"/>
              <a:gd name="T15" fmla="*/ 482 h 509"/>
              <a:gd name="T16" fmla="*/ 35 w 340"/>
              <a:gd name="T17" fmla="*/ 451 h 509"/>
              <a:gd name="T18" fmla="*/ 69 w 340"/>
              <a:gd name="T19" fmla="*/ 438 h 509"/>
              <a:gd name="T20" fmla="*/ 90 w 340"/>
              <a:gd name="T21" fmla="*/ 420 h 509"/>
              <a:gd name="T22" fmla="*/ 106 w 340"/>
              <a:gd name="T23" fmla="*/ 413 h 509"/>
              <a:gd name="T24" fmla="*/ 102 w 340"/>
              <a:gd name="T25" fmla="*/ 388 h 509"/>
              <a:gd name="T26" fmla="*/ 106 w 340"/>
              <a:gd name="T27" fmla="*/ 370 h 509"/>
              <a:gd name="T28" fmla="*/ 98 w 340"/>
              <a:gd name="T29" fmla="*/ 353 h 509"/>
              <a:gd name="T30" fmla="*/ 81 w 340"/>
              <a:gd name="T31" fmla="*/ 334 h 509"/>
              <a:gd name="T32" fmla="*/ 62 w 340"/>
              <a:gd name="T33" fmla="*/ 311 h 509"/>
              <a:gd name="T34" fmla="*/ 62 w 340"/>
              <a:gd name="T35" fmla="*/ 284 h 509"/>
              <a:gd name="T36" fmla="*/ 69 w 340"/>
              <a:gd name="T37" fmla="*/ 255 h 509"/>
              <a:gd name="T38" fmla="*/ 63 w 340"/>
              <a:gd name="T39" fmla="*/ 240 h 509"/>
              <a:gd name="T40" fmla="*/ 60 w 340"/>
              <a:gd name="T41" fmla="*/ 226 h 509"/>
              <a:gd name="T42" fmla="*/ 77 w 340"/>
              <a:gd name="T43" fmla="*/ 205 h 509"/>
              <a:gd name="T44" fmla="*/ 69 w 340"/>
              <a:gd name="T45" fmla="*/ 192 h 509"/>
              <a:gd name="T46" fmla="*/ 63 w 340"/>
              <a:gd name="T47" fmla="*/ 177 h 509"/>
              <a:gd name="T48" fmla="*/ 44 w 340"/>
              <a:gd name="T49" fmla="*/ 177 h 509"/>
              <a:gd name="T50" fmla="*/ 56 w 340"/>
              <a:gd name="T51" fmla="*/ 161 h 509"/>
              <a:gd name="T52" fmla="*/ 75 w 340"/>
              <a:gd name="T53" fmla="*/ 148 h 509"/>
              <a:gd name="T54" fmla="*/ 90 w 340"/>
              <a:gd name="T55" fmla="*/ 144 h 509"/>
              <a:gd name="T56" fmla="*/ 115 w 340"/>
              <a:gd name="T57" fmla="*/ 150 h 509"/>
              <a:gd name="T58" fmla="*/ 140 w 340"/>
              <a:gd name="T59" fmla="*/ 155 h 509"/>
              <a:gd name="T60" fmla="*/ 163 w 340"/>
              <a:gd name="T61" fmla="*/ 161 h 509"/>
              <a:gd name="T62" fmla="*/ 179 w 340"/>
              <a:gd name="T63" fmla="*/ 171 h 509"/>
              <a:gd name="T64" fmla="*/ 192 w 340"/>
              <a:gd name="T65" fmla="*/ 178 h 509"/>
              <a:gd name="T66" fmla="*/ 209 w 340"/>
              <a:gd name="T67" fmla="*/ 186 h 509"/>
              <a:gd name="T68" fmla="*/ 225 w 340"/>
              <a:gd name="T69" fmla="*/ 192 h 509"/>
              <a:gd name="T70" fmla="*/ 238 w 340"/>
              <a:gd name="T71" fmla="*/ 178 h 509"/>
              <a:gd name="T72" fmla="*/ 240 w 340"/>
              <a:gd name="T73" fmla="*/ 167 h 509"/>
              <a:gd name="T74" fmla="*/ 244 w 340"/>
              <a:gd name="T75" fmla="*/ 153 h 509"/>
              <a:gd name="T76" fmla="*/ 242 w 340"/>
              <a:gd name="T77" fmla="*/ 142 h 509"/>
              <a:gd name="T78" fmla="*/ 255 w 340"/>
              <a:gd name="T79" fmla="*/ 140 h 509"/>
              <a:gd name="T80" fmla="*/ 271 w 340"/>
              <a:gd name="T81" fmla="*/ 127 h 509"/>
              <a:gd name="T82" fmla="*/ 267 w 340"/>
              <a:gd name="T83" fmla="*/ 115 h 509"/>
              <a:gd name="T84" fmla="*/ 253 w 340"/>
              <a:gd name="T85" fmla="*/ 105 h 509"/>
              <a:gd name="T86" fmla="*/ 257 w 340"/>
              <a:gd name="T87" fmla="*/ 94 h 509"/>
              <a:gd name="T88" fmla="*/ 263 w 340"/>
              <a:gd name="T89" fmla="*/ 88 h 509"/>
              <a:gd name="T90" fmla="*/ 269 w 340"/>
              <a:gd name="T91" fmla="*/ 82 h 509"/>
              <a:gd name="T92" fmla="*/ 280 w 340"/>
              <a:gd name="T93" fmla="*/ 75 h 509"/>
              <a:gd name="T94" fmla="*/ 267 w 340"/>
              <a:gd name="T95" fmla="*/ 56 h 509"/>
              <a:gd name="T96" fmla="*/ 269 w 340"/>
              <a:gd name="T97" fmla="*/ 38 h 509"/>
              <a:gd name="T98" fmla="*/ 261 w 340"/>
              <a:gd name="T99" fmla="*/ 9 h 509"/>
              <a:gd name="T100" fmla="*/ 273 w 340"/>
              <a:gd name="T101" fmla="*/ 15 h 509"/>
              <a:gd name="T102" fmla="*/ 286 w 340"/>
              <a:gd name="T103" fmla="*/ 15 h 509"/>
              <a:gd name="T104" fmla="*/ 292 w 340"/>
              <a:gd name="T105" fmla="*/ 4 h 509"/>
              <a:gd name="T106" fmla="*/ 303 w 340"/>
              <a:gd name="T107" fmla="*/ 6 h 509"/>
              <a:gd name="T108" fmla="*/ 315 w 340"/>
              <a:gd name="T109" fmla="*/ 11 h 509"/>
              <a:gd name="T110" fmla="*/ 328 w 340"/>
              <a:gd name="T111" fmla="*/ 8 h 509"/>
              <a:gd name="T112" fmla="*/ 334 w 340"/>
              <a:gd name="T113" fmla="*/ 4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0" h="509">
                <a:moveTo>
                  <a:pt x="85" y="468"/>
                </a:moveTo>
                <a:lnTo>
                  <a:pt x="85" y="470"/>
                </a:lnTo>
                <a:lnTo>
                  <a:pt x="83" y="470"/>
                </a:lnTo>
                <a:lnTo>
                  <a:pt x="83" y="472"/>
                </a:lnTo>
                <a:lnTo>
                  <a:pt x="81" y="472"/>
                </a:lnTo>
                <a:lnTo>
                  <a:pt x="81" y="474"/>
                </a:lnTo>
                <a:lnTo>
                  <a:pt x="81" y="476"/>
                </a:lnTo>
                <a:lnTo>
                  <a:pt x="79" y="476"/>
                </a:lnTo>
                <a:lnTo>
                  <a:pt x="79" y="478"/>
                </a:lnTo>
                <a:lnTo>
                  <a:pt x="79" y="480"/>
                </a:lnTo>
                <a:lnTo>
                  <a:pt x="77" y="480"/>
                </a:lnTo>
                <a:lnTo>
                  <a:pt x="77" y="482"/>
                </a:lnTo>
                <a:lnTo>
                  <a:pt x="75" y="482"/>
                </a:lnTo>
                <a:lnTo>
                  <a:pt x="75" y="484"/>
                </a:lnTo>
                <a:lnTo>
                  <a:pt x="73" y="484"/>
                </a:lnTo>
                <a:lnTo>
                  <a:pt x="73" y="486"/>
                </a:lnTo>
                <a:lnTo>
                  <a:pt x="71" y="486"/>
                </a:lnTo>
                <a:lnTo>
                  <a:pt x="71" y="488"/>
                </a:lnTo>
                <a:lnTo>
                  <a:pt x="71" y="489"/>
                </a:lnTo>
                <a:lnTo>
                  <a:pt x="69" y="491"/>
                </a:lnTo>
                <a:lnTo>
                  <a:pt x="67" y="491"/>
                </a:lnTo>
                <a:lnTo>
                  <a:pt x="67" y="493"/>
                </a:lnTo>
                <a:lnTo>
                  <a:pt x="65" y="493"/>
                </a:lnTo>
                <a:lnTo>
                  <a:pt x="63" y="493"/>
                </a:lnTo>
                <a:lnTo>
                  <a:pt x="63" y="495"/>
                </a:lnTo>
                <a:lnTo>
                  <a:pt x="62" y="495"/>
                </a:lnTo>
                <a:lnTo>
                  <a:pt x="60" y="497"/>
                </a:lnTo>
                <a:lnTo>
                  <a:pt x="58" y="497"/>
                </a:lnTo>
                <a:lnTo>
                  <a:pt x="56" y="497"/>
                </a:lnTo>
                <a:lnTo>
                  <a:pt x="56" y="499"/>
                </a:lnTo>
                <a:lnTo>
                  <a:pt x="54" y="499"/>
                </a:lnTo>
                <a:lnTo>
                  <a:pt x="52" y="499"/>
                </a:lnTo>
                <a:lnTo>
                  <a:pt x="52" y="501"/>
                </a:lnTo>
                <a:lnTo>
                  <a:pt x="50" y="501"/>
                </a:lnTo>
                <a:lnTo>
                  <a:pt x="48" y="501"/>
                </a:lnTo>
                <a:lnTo>
                  <a:pt x="48" y="503"/>
                </a:lnTo>
                <a:lnTo>
                  <a:pt x="46" y="503"/>
                </a:lnTo>
                <a:lnTo>
                  <a:pt x="44" y="503"/>
                </a:lnTo>
                <a:lnTo>
                  <a:pt x="44" y="505"/>
                </a:lnTo>
                <a:lnTo>
                  <a:pt x="42" y="505"/>
                </a:lnTo>
                <a:lnTo>
                  <a:pt x="40" y="505"/>
                </a:lnTo>
                <a:lnTo>
                  <a:pt x="39" y="505"/>
                </a:lnTo>
                <a:lnTo>
                  <a:pt x="39" y="507"/>
                </a:lnTo>
                <a:lnTo>
                  <a:pt x="37" y="507"/>
                </a:lnTo>
                <a:lnTo>
                  <a:pt x="35" y="507"/>
                </a:lnTo>
                <a:lnTo>
                  <a:pt x="35" y="509"/>
                </a:lnTo>
                <a:lnTo>
                  <a:pt x="33" y="509"/>
                </a:lnTo>
                <a:lnTo>
                  <a:pt x="31" y="509"/>
                </a:lnTo>
                <a:lnTo>
                  <a:pt x="29" y="509"/>
                </a:lnTo>
                <a:lnTo>
                  <a:pt x="27" y="509"/>
                </a:lnTo>
                <a:lnTo>
                  <a:pt x="25" y="509"/>
                </a:lnTo>
                <a:lnTo>
                  <a:pt x="23" y="509"/>
                </a:lnTo>
                <a:lnTo>
                  <a:pt x="21" y="509"/>
                </a:lnTo>
                <a:lnTo>
                  <a:pt x="19" y="509"/>
                </a:lnTo>
                <a:lnTo>
                  <a:pt x="17" y="509"/>
                </a:lnTo>
                <a:lnTo>
                  <a:pt x="16" y="509"/>
                </a:lnTo>
                <a:lnTo>
                  <a:pt x="14" y="509"/>
                </a:lnTo>
                <a:lnTo>
                  <a:pt x="14" y="507"/>
                </a:lnTo>
                <a:lnTo>
                  <a:pt x="12" y="507"/>
                </a:lnTo>
                <a:lnTo>
                  <a:pt x="10" y="507"/>
                </a:lnTo>
                <a:lnTo>
                  <a:pt x="8" y="507"/>
                </a:lnTo>
                <a:lnTo>
                  <a:pt x="6" y="507"/>
                </a:lnTo>
                <a:lnTo>
                  <a:pt x="4" y="507"/>
                </a:lnTo>
                <a:lnTo>
                  <a:pt x="2" y="507"/>
                </a:lnTo>
                <a:lnTo>
                  <a:pt x="2" y="505"/>
                </a:lnTo>
                <a:lnTo>
                  <a:pt x="0" y="505"/>
                </a:lnTo>
                <a:lnTo>
                  <a:pt x="2" y="503"/>
                </a:lnTo>
                <a:lnTo>
                  <a:pt x="2" y="501"/>
                </a:lnTo>
                <a:lnTo>
                  <a:pt x="6" y="495"/>
                </a:lnTo>
                <a:lnTo>
                  <a:pt x="8" y="489"/>
                </a:lnTo>
                <a:lnTo>
                  <a:pt x="14" y="484"/>
                </a:lnTo>
                <a:lnTo>
                  <a:pt x="14" y="482"/>
                </a:lnTo>
                <a:lnTo>
                  <a:pt x="17" y="478"/>
                </a:lnTo>
                <a:lnTo>
                  <a:pt x="17" y="476"/>
                </a:lnTo>
                <a:lnTo>
                  <a:pt x="21" y="470"/>
                </a:lnTo>
                <a:lnTo>
                  <a:pt x="23" y="466"/>
                </a:lnTo>
                <a:lnTo>
                  <a:pt x="27" y="463"/>
                </a:lnTo>
                <a:lnTo>
                  <a:pt x="29" y="459"/>
                </a:lnTo>
                <a:lnTo>
                  <a:pt x="29" y="457"/>
                </a:lnTo>
                <a:lnTo>
                  <a:pt x="33" y="453"/>
                </a:lnTo>
                <a:lnTo>
                  <a:pt x="35" y="451"/>
                </a:lnTo>
                <a:lnTo>
                  <a:pt x="40" y="449"/>
                </a:lnTo>
                <a:lnTo>
                  <a:pt x="46" y="447"/>
                </a:lnTo>
                <a:lnTo>
                  <a:pt x="50" y="447"/>
                </a:lnTo>
                <a:lnTo>
                  <a:pt x="56" y="445"/>
                </a:lnTo>
                <a:lnTo>
                  <a:pt x="58" y="445"/>
                </a:lnTo>
                <a:lnTo>
                  <a:pt x="62" y="445"/>
                </a:lnTo>
                <a:lnTo>
                  <a:pt x="63" y="443"/>
                </a:lnTo>
                <a:lnTo>
                  <a:pt x="67" y="441"/>
                </a:lnTo>
                <a:lnTo>
                  <a:pt x="69" y="438"/>
                </a:lnTo>
                <a:lnTo>
                  <a:pt x="71" y="434"/>
                </a:lnTo>
                <a:lnTo>
                  <a:pt x="73" y="432"/>
                </a:lnTo>
                <a:lnTo>
                  <a:pt x="75" y="430"/>
                </a:lnTo>
                <a:lnTo>
                  <a:pt x="77" y="428"/>
                </a:lnTo>
                <a:lnTo>
                  <a:pt x="79" y="426"/>
                </a:lnTo>
                <a:lnTo>
                  <a:pt x="81" y="424"/>
                </a:lnTo>
                <a:lnTo>
                  <a:pt x="83" y="422"/>
                </a:lnTo>
                <a:lnTo>
                  <a:pt x="87" y="422"/>
                </a:lnTo>
                <a:lnTo>
                  <a:pt x="90" y="420"/>
                </a:lnTo>
                <a:lnTo>
                  <a:pt x="92" y="420"/>
                </a:lnTo>
                <a:lnTo>
                  <a:pt x="94" y="418"/>
                </a:lnTo>
                <a:lnTo>
                  <a:pt x="96" y="418"/>
                </a:lnTo>
                <a:lnTo>
                  <a:pt x="98" y="418"/>
                </a:lnTo>
                <a:lnTo>
                  <a:pt x="100" y="420"/>
                </a:lnTo>
                <a:lnTo>
                  <a:pt x="102" y="420"/>
                </a:lnTo>
                <a:lnTo>
                  <a:pt x="104" y="418"/>
                </a:lnTo>
                <a:lnTo>
                  <a:pt x="106" y="416"/>
                </a:lnTo>
                <a:lnTo>
                  <a:pt x="106" y="413"/>
                </a:lnTo>
                <a:lnTo>
                  <a:pt x="108" y="409"/>
                </a:lnTo>
                <a:lnTo>
                  <a:pt x="108" y="405"/>
                </a:lnTo>
                <a:lnTo>
                  <a:pt x="108" y="403"/>
                </a:lnTo>
                <a:lnTo>
                  <a:pt x="108" y="401"/>
                </a:lnTo>
                <a:lnTo>
                  <a:pt x="108" y="399"/>
                </a:lnTo>
                <a:lnTo>
                  <a:pt x="106" y="397"/>
                </a:lnTo>
                <a:lnTo>
                  <a:pt x="104" y="393"/>
                </a:lnTo>
                <a:lnTo>
                  <a:pt x="104" y="390"/>
                </a:lnTo>
                <a:lnTo>
                  <a:pt x="102" y="388"/>
                </a:lnTo>
                <a:lnTo>
                  <a:pt x="102" y="386"/>
                </a:lnTo>
                <a:lnTo>
                  <a:pt x="100" y="384"/>
                </a:lnTo>
                <a:lnTo>
                  <a:pt x="100" y="382"/>
                </a:lnTo>
                <a:lnTo>
                  <a:pt x="100" y="380"/>
                </a:lnTo>
                <a:lnTo>
                  <a:pt x="102" y="378"/>
                </a:lnTo>
                <a:lnTo>
                  <a:pt x="102" y="376"/>
                </a:lnTo>
                <a:lnTo>
                  <a:pt x="104" y="374"/>
                </a:lnTo>
                <a:lnTo>
                  <a:pt x="104" y="372"/>
                </a:lnTo>
                <a:lnTo>
                  <a:pt x="106" y="370"/>
                </a:lnTo>
                <a:lnTo>
                  <a:pt x="108" y="368"/>
                </a:lnTo>
                <a:lnTo>
                  <a:pt x="108" y="367"/>
                </a:lnTo>
                <a:lnTo>
                  <a:pt x="108" y="365"/>
                </a:lnTo>
                <a:lnTo>
                  <a:pt x="106" y="363"/>
                </a:lnTo>
                <a:lnTo>
                  <a:pt x="106" y="361"/>
                </a:lnTo>
                <a:lnTo>
                  <a:pt x="104" y="359"/>
                </a:lnTo>
                <a:lnTo>
                  <a:pt x="102" y="355"/>
                </a:lnTo>
                <a:lnTo>
                  <a:pt x="100" y="355"/>
                </a:lnTo>
                <a:lnTo>
                  <a:pt x="98" y="353"/>
                </a:lnTo>
                <a:lnTo>
                  <a:pt x="96" y="353"/>
                </a:lnTo>
                <a:lnTo>
                  <a:pt x="94" y="349"/>
                </a:lnTo>
                <a:lnTo>
                  <a:pt x="94" y="347"/>
                </a:lnTo>
                <a:lnTo>
                  <a:pt x="90" y="344"/>
                </a:lnTo>
                <a:lnTo>
                  <a:pt x="90" y="342"/>
                </a:lnTo>
                <a:lnTo>
                  <a:pt x="88" y="340"/>
                </a:lnTo>
                <a:lnTo>
                  <a:pt x="87" y="338"/>
                </a:lnTo>
                <a:lnTo>
                  <a:pt x="85" y="336"/>
                </a:lnTo>
                <a:lnTo>
                  <a:pt x="81" y="334"/>
                </a:lnTo>
                <a:lnTo>
                  <a:pt x="79" y="332"/>
                </a:lnTo>
                <a:lnTo>
                  <a:pt x="77" y="328"/>
                </a:lnTo>
                <a:lnTo>
                  <a:pt x="73" y="326"/>
                </a:lnTo>
                <a:lnTo>
                  <a:pt x="71" y="324"/>
                </a:lnTo>
                <a:lnTo>
                  <a:pt x="67" y="320"/>
                </a:lnTo>
                <a:lnTo>
                  <a:pt x="65" y="319"/>
                </a:lnTo>
                <a:lnTo>
                  <a:pt x="63" y="317"/>
                </a:lnTo>
                <a:lnTo>
                  <a:pt x="63" y="315"/>
                </a:lnTo>
                <a:lnTo>
                  <a:pt x="62" y="311"/>
                </a:lnTo>
                <a:lnTo>
                  <a:pt x="62" y="309"/>
                </a:lnTo>
                <a:lnTo>
                  <a:pt x="62" y="305"/>
                </a:lnTo>
                <a:lnTo>
                  <a:pt x="62" y="303"/>
                </a:lnTo>
                <a:lnTo>
                  <a:pt x="62" y="301"/>
                </a:lnTo>
                <a:lnTo>
                  <a:pt x="62" y="297"/>
                </a:lnTo>
                <a:lnTo>
                  <a:pt x="62" y="294"/>
                </a:lnTo>
                <a:lnTo>
                  <a:pt x="62" y="292"/>
                </a:lnTo>
                <a:lnTo>
                  <a:pt x="62" y="288"/>
                </a:lnTo>
                <a:lnTo>
                  <a:pt x="62" y="284"/>
                </a:lnTo>
                <a:lnTo>
                  <a:pt x="62" y="282"/>
                </a:lnTo>
                <a:lnTo>
                  <a:pt x="63" y="278"/>
                </a:lnTo>
                <a:lnTo>
                  <a:pt x="63" y="274"/>
                </a:lnTo>
                <a:lnTo>
                  <a:pt x="65" y="271"/>
                </a:lnTo>
                <a:lnTo>
                  <a:pt x="65" y="267"/>
                </a:lnTo>
                <a:lnTo>
                  <a:pt x="65" y="263"/>
                </a:lnTo>
                <a:lnTo>
                  <a:pt x="67" y="261"/>
                </a:lnTo>
                <a:lnTo>
                  <a:pt x="69" y="257"/>
                </a:lnTo>
                <a:lnTo>
                  <a:pt x="69" y="255"/>
                </a:lnTo>
                <a:lnTo>
                  <a:pt x="71" y="253"/>
                </a:lnTo>
                <a:lnTo>
                  <a:pt x="71" y="251"/>
                </a:lnTo>
                <a:lnTo>
                  <a:pt x="71" y="249"/>
                </a:lnTo>
                <a:lnTo>
                  <a:pt x="69" y="249"/>
                </a:lnTo>
                <a:lnTo>
                  <a:pt x="69" y="248"/>
                </a:lnTo>
                <a:lnTo>
                  <a:pt x="67" y="246"/>
                </a:lnTo>
                <a:lnTo>
                  <a:pt x="65" y="244"/>
                </a:lnTo>
                <a:lnTo>
                  <a:pt x="65" y="242"/>
                </a:lnTo>
                <a:lnTo>
                  <a:pt x="63" y="240"/>
                </a:lnTo>
                <a:lnTo>
                  <a:pt x="62" y="240"/>
                </a:lnTo>
                <a:lnTo>
                  <a:pt x="62" y="238"/>
                </a:lnTo>
                <a:lnTo>
                  <a:pt x="62" y="234"/>
                </a:lnTo>
                <a:lnTo>
                  <a:pt x="60" y="234"/>
                </a:lnTo>
                <a:lnTo>
                  <a:pt x="58" y="232"/>
                </a:lnTo>
                <a:lnTo>
                  <a:pt x="58" y="230"/>
                </a:lnTo>
                <a:lnTo>
                  <a:pt x="58" y="228"/>
                </a:lnTo>
                <a:lnTo>
                  <a:pt x="58" y="226"/>
                </a:lnTo>
                <a:lnTo>
                  <a:pt x="60" y="226"/>
                </a:lnTo>
                <a:lnTo>
                  <a:pt x="62" y="225"/>
                </a:lnTo>
                <a:lnTo>
                  <a:pt x="63" y="225"/>
                </a:lnTo>
                <a:lnTo>
                  <a:pt x="65" y="223"/>
                </a:lnTo>
                <a:lnTo>
                  <a:pt x="67" y="221"/>
                </a:lnTo>
                <a:lnTo>
                  <a:pt x="69" y="219"/>
                </a:lnTo>
                <a:lnTo>
                  <a:pt x="73" y="213"/>
                </a:lnTo>
                <a:lnTo>
                  <a:pt x="75" y="211"/>
                </a:lnTo>
                <a:lnTo>
                  <a:pt x="75" y="209"/>
                </a:lnTo>
                <a:lnTo>
                  <a:pt x="77" y="205"/>
                </a:lnTo>
                <a:lnTo>
                  <a:pt x="79" y="205"/>
                </a:lnTo>
                <a:lnTo>
                  <a:pt x="79" y="201"/>
                </a:lnTo>
                <a:lnTo>
                  <a:pt x="79" y="200"/>
                </a:lnTo>
                <a:lnTo>
                  <a:pt x="79" y="198"/>
                </a:lnTo>
                <a:lnTo>
                  <a:pt x="77" y="196"/>
                </a:lnTo>
                <a:lnTo>
                  <a:pt x="77" y="194"/>
                </a:lnTo>
                <a:lnTo>
                  <a:pt x="73" y="192"/>
                </a:lnTo>
                <a:lnTo>
                  <a:pt x="71" y="192"/>
                </a:lnTo>
                <a:lnTo>
                  <a:pt x="69" y="192"/>
                </a:lnTo>
                <a:lnTo>
                  <a:pt x="67" y="192"/>
                </a:lnTo>
                <a:lnTo>
                  <a:pt x="65" y="190"/>
                </a:lnTo>
                <a:lnTo>
                  <a:pt x="63" y="188"/>
                </a:lnTo>
                <a:lnTo>
                  <a:pt x="63" y="186"/>
                </a:lnTo>
                <a:lnTo>
                  <a:pt x="63" y="184"/>
                </a:lnTo>
                <a:lnTo>
                  <a:pt x="63" y="182"/>
                </a:lnTo>
                <a:lnTo>
                  <a:pt x="63" y="180"/>
                </a:lnTo>
                <a:lnTo>
                  <a:pt x="63" y="178"/>
                </a:lnTo>
                <a:lnTo>
                  <a:pt x="63" y="177"/>
                </a:lnTo>
                <a:lnTo>
                  <a:pt x="62" y="177"/>
                </a:lnTo>
                <a:lnTo>
                  <a:pt x="58" y="177"/>
                </a:lnTo>
                <a:lnTo>
                  <a:pt x="56" y="177"/>
                </a:lnTo>
                <a:lnTo>
                  <a:pt x="54" y="177"/>
                </a:lnTo>
                <a:lnTo>
                  <a:pt x="52" y="178"/>
                </a:lnTo>
                <a:lnTo>
                  <a:pt x="50" y="178"/>
                </a:lnTo>
                <a:lnTo>
                  <a:pt x="48" y="178"/>
                </a:lnTo>
                <a:lnTo>
                  <a:pt x="46" y="177"/>
                </a:lnTo>
                <a:lnTo>
                  <a:pt x="44" y="177"/>
                </a:lnTo>
                <a:lnTo>
                  <a:pt x="44" y="175"/>
                </a:lnTo>
                <a:lnTo>
                  <a:pt x="44" y="173"/>
                </a:lnTo>
                <a:lnTo>
                  <a:pt x="44" y="171"/>
                </a:lnTo>
                <a:lnTo>
                  <a:pt x="46" y="169"/>
                </a:lnTo>
                <a:lnTo>
                  <a:pt x="48" y="167"/>
                </a:lnTo>
                <a:lnTo>
                  <a:pt x="50" y="167"/>
                </a:lnTo>
                <a:lnTo>
                  <a:pt x="54" y="165"/>
                </a:lnTo>
                <a:lnTo>
                  <a:pt x="56" y="163"/>
                </a:lnTo>
                <a:lnTo>
                  <a:pt x="56" y="161"/>
                </a:lnTo>
                <a:lnTo>
                  <a:pt x="58" y="159"/>
                </a:lnTo>
                <a:lnTo>
                  <a:pt x="60" y="157"/>
                </a:lnTo>
                <a:lnTo>
                  <a:pt x="62" y="157"/>
                </a:lnTo>
                <a:lnTo>
                  <a:pt x="63" y="157"/>
                </a:lnTo>
                <a:lnTo>
                  <a:pt x="65" y="155"/>
                </a:lnTo>
                <a:lnTo>
                  <a:pt x="67" y="153"/>
                </a:lnTo>
                <a:lnTo>
                  <a:pt x="69" y="152"/>
                </a:lnTo>
                <a:lnTo>
                  <a:pt x="71" y="150"/>
                </a:lnTo>
                <a:lnTo>
                  <a:pt x="75" y="148"/>
                </a:lnTo>
                <a:lnTo>
                  <a:pt x="77" y="146"/>
                </a:lnTo>
                <a:lnTo>
                  <a:pt x="79" y="146"/>
                </a:lnTo>
                <a:lnTo>
                  <a:pt x="79" y="144"/>
                </a:lnTo>
                <a:lnTo>
                  <a:pt x="81" y="144"/>
                </a:lnTo>
                <a:lnTo>
                  <a:pt x="83" y="142"/>
                </a:lnTo>
                <a:lnTo>
                  <a:pt x="85" y="142"/>
                </a:lnTo>
                <a:lnTo>
                  <a:pt x="87" y="142"/>
                </a:lnTo>
                <a:lnTo>
                  <a:pt x="88" y="144"/>
                </a:lnTo>
                <a:lnTo>
                  <a:pt x="90" y="144"/>
                </a:lnTo>
                <a:lnTo>
                  <a:pt x="94" y="146"/>
                </a:lnTo>
                <a:lnTo>
                  <a:pt x="96" y="146"/>
                </a:lnTo>
                <a:lnTo>
                  <a:pt x="98" y="148"/>
                </a:lnTo>
                <a:lnTo>
                  <a:pt x="100" y="148"/>
                </a:lnTo>
                <a:lnTo>
                  <a:pt x="102" y="148"/>
                </a:lnTo>
                <a:lnTo>
                  <a:pt x="106" y="148"/>
                </a:lnTo>
                <a:lnTo>
                  <a:pt x="108" y="150"/>
                </a:lnTo>
                <a:lnTo>
                  <a:pt x="111" y="150"/>
                </a:lnTo>
                <a:lnTo>
                  <a:pt x="115" y="150"/>
                </a:lnTo>
                <a:lnTo>
                  <a:pt x="117" y="150"/>
                </a:lnTo>
                <a:lnTo>
                  <a:pt x="121" y="150"/>
                </a:lnTo>
                <a:lnTo>
                  <a:pt x="125" y="152"/>
                </a:lnTo>
                <a:lnTo>
                  <a:pt x="127" y="152"/>
                </a:lnTo>
                <a:lnTo>
                  <a:pt x="129" y="152"/>
                </a:lnTo>
                <a:lnTo>
                  <a:pt x="131" y="153"/>
                </a:lnTo>
                <a:lnTo>
                  <a:pt x="134" y="153"/>
                </a:lnTo>
                <a:lnTo>
                  <a:pt x="138" y="155"/>
                </a:lnTo>
                <a:lnTo>
                  <a:pt x="140" y="155"/>
                </a:lnTo>
                <a:lnTo>
                  <a:pt x="142" y="155"/>
                </a:lnTo>
                <a:lnTo>
                  <a:pt x="146" y="155"/>
                </a:lnTo>
                <a:lnTo>
                  <a:pt x="148" y="157"/>
                </a:lnTo>
                <a:lnTo>
                  <a:pt x="150" y="157"/>
                </a:lnTo>
                <a:lnTo>
                  <a:pt x="154" y="157"/>
                </a:lnTo>
                <a:lnTo>
                  <a:pt x="156" y="159"/>
                </a:lnTo>
                <a:lnTo>
                  <a:pt x="158" y="159"/>
                </a:lnTo>
                <a:lnTo>
                  <a:pt x="159" y="159"/>
                </a:lnTo>
                <a:lnTo>
                  <a:pt x="163" y="161"/>
                </a:lnTo>
                <a:lnTo>
                  <a:pt x="165" y="161"/>
                </a:lnTo>
                <a:lnTo>
                  <a:pt x="167" y="163"/>
                </a:lnTo>
                <a:lnTo>
                  <a:pt x="169" y="163"/>
                </a:lnTo>
                <a:lnTo>
                  <a:pt x="169" y="165"/>
                </a:lnTo>
                <a:lnTo>
                  <a:pt x="171" y="167"/>
                </a:lnTo>
                <a:lnTo>
                  <a:pt x="173" y="167"/>
                </a:lnTo>
                <a:lnTo>
                  <a:pt x="175" y="169"/>
                </a:lnTo>
                <a:lnTo>
                  <a:pt x="177" y="171"/>
                </a:lnTo>
                <a:lnTo>
                  <a:pt x="179" y="171"/>
                </a:lnTo>
                <a:lnTo>
                  <a:pt x="181" y="171"/>
                </a:lnTo>
                <a:lnTo>
                  <a:pt x="181" y="173"/>
                </a:lnTo>
                <a:lnTo>
                  <a:pt x="182" y="173"/>
                </a:lnTo>
                <a:lnTo>
                  <a:pt x="184" y="173"/>
                </a:lnTo>
                <a:lnTo>
                  <a:pt x="184" y="175"/>
                </a:lnTo>
                <a:lnTo>
                  <a:pt x="186" y="177"/>
                </a:lnTo>
                <a:lnTo>
                  <a:pt x="188" y="177"/>
                </a:lnTo>
                <a:lnTo>
                  <a:pt x="190" y="177"/>
                </a:lnTo>
                <a:lnTo>
                  <a:pt x="192" y="178"/>
                </a:lnTo>
                <a:lnTo>
                  <a:pt x="196" y="180"/>
                </a:lnTo>
                <a:lnTo>
                  <a:pt x="198" y="182"/>
                </a:lnTo>
                <a:lnTo>
                  <a:pt x="200" y="182"/>
                </a:lnTo>
                <a:lnTo>
                  <a:pt x="202" y="182"/>
                </a:lnTo>
                <a:lnTo>
                  <a:pt x="204" y="182"/>
                </a:lnTo>
                <a:lnTo>
                  <a:pt x="205" y="184"/>
                </a:lnTo>
                <a:lnTo>
                  <a:pt x="207" y="184"/>
                </a:lnTo>
                <a:lnTo>
                  <a:pt x="207" y="186"/>
                </a:lnTo>
                <a:lnTo>
                  <a:pt x="209" y="186"/>
                </a:lnTo>
                <a:lnTo>
                  <a:pt x="211" y="186"/>
                </a:lnTo>
                <a:lnTo>
                  <a:pt x="213" y="188"/>
                </a:lnTo>
                <a:lnTo>
                  <a:pt x="215" y="188"/>
                </a:lnTo>
                <a:lnTo>
                  <a:pt x="217" y="190"/>
                </a:lnTo>
                <a:lnTo>
                  <a:pt x="219" y="190"/>
                </a:lnTo>
                <a:lnTo>
                  <a:pt x="219" y="192"/>
                </a:lnTo>
                <a:lnTo>
                  <a:pt x="221" y="192"/>
                </a:lnTo>
                <a:lnTo>
                  <a:pt x="223" y="192"/>
                </a:lnTo>
                <a:lnTo>
                  <a:pt x="225" y="192"/>
                </a:lnTo>
                <a:lnTo>
                  <a:pt x="227" y="192"/>
                </a:lnTo>
                <a:lnTo>
                  <a:pt x="229" y="190"/>
                </a:lnTo>
                <a:lnTo>
                  <a:pt x="230" y="188"/>
                </a:lnTo>
                <a:lnTo>
                  <a:pt x="232" y="186"/>
                </a:lnTo>
                <a:lnTo>
                  <a:pt x="234" y="186"/>
                </a:lnTo>
                <a:lnTo>
                  <a:pt x="238" y="184"/>
                </a:lnTo>
                <a:lnTo>
                  <a:pt x="240" y="182"/>
                </a:lnTo>
                <a:lnTo>
                  <a:pt x="240" y="180"/>
                </a:lnTo>
                <a:lnTo>
                  <a:pt x="238" y="178"/>
                </a:lnTo>
                <a:lnTo>
                  <a:pt x="238" y="177"/>
                </a:lnTo>
                <a:lnTo>
                  <a:pt x="238" y="175"/>
                </a:lnTo>
                <a:lnTo>
                  <a:pt x="240" y="175"/>
                </a:lnTo>
                <a:lnTo>
                  <a:pt x="240" y="173"/>
                </a:lnTo>
                <a:lnTo>
                  <a:pt x="238" y="171"/>
                </a:lnTo>
                <a:lnTo>
                  <a:pt x="240" y="171"/>
                </a:lnTo>
                <a:lnTo>
                  <a:pt x="242" y="171"/>
                </a:lnTo>
                <a:lnTo>
                  <a:pt x="242" y="169"/>
                </a:lnTo>
                <a:lnTo>
                  <a:pt x="240" y="167"/>
                </a:lnTo>
                <a:lnTo>
                  <a:pt x="240" y="165"/>
                </a:lnTo>
                <a:lnTo>
                  <a:pt x="242" y="165"/>
                </a:lnTo>
                <a:lnTo>
                  <a:pt x="242" y="163"/>
                </a:lnTo>
                <a:lnTo>
                  <a:pt x="242" y="161"/>
                </a:lnTo>
                <a:lnTo>
                  <a:pt x="244" y="159"/>
                </a:lnTo>
                <a:lnTo>
                  <a:pt x="246" y="157"/>
                </a:lnTo>
                <a:lnTo>
                  <a:pt x="246" y="155"/>
                </a:lnTo>
                <a:lnTo>
                  <a:pt x="244" y="155"/>
                </a:lnTo>
                <a:lnTo>
                  <a:pt x="244" y="153"/>
                </a:lnTo>
                <a:lnTo>
                  <a:pt x="242" y="152"/>
                </a:lnTo>
                <a:lnTo>
                  <a:pt x="240" y="152"/>
                </a:lnTo>
                <a:lnTo>
                  <a:pt x="240" y="150"/>
                </a:lnTo>
                <a:lnTo>
                  <a:pt x="240" y="148"/>
                </a:lnTo>
                <a:lnTo>
                  <a:pt x="238" y="146"/>
                </a:lnTo>
                <a:lnTo>
                  <a:pt x="238" y="144"/>
                </a:lnTo>
                <a:lnTo>
                  <a:pt x="238" y="142"/>
                </a:lnTo>
                <a:lnTo>
                  <a:pt x="240" y="142"/>
                </a:lnTo>
                <a:lnTo>
                  <a:pt x="242" y="142"/>
                </a:lnTo>
                <a:lnTo>
                  <a:pt x="244" y="142"/>
                </a:lnTo>
                <a:lnTo>
                  <a:pt x="246" y="142"/>
                </a:lnTo>
                <a:lnTo>
                  <a:pt x="248" y="140"/>
                </a:lnTo>
                <a:lnTo>
                  <a:pt x="250" y="140"/>
                </a:lnTo>
                <a:lnTo>
                  <a:pt x="252" y="138"/>
                </a:lnTo>
                <a:lnTo>
                  <a:pt x="253" y="136"/>
                </a:lnTo>
                <a:lnTo>
                  <a:pt x="255" y="136"/>
                </a:lnTo>
                <a:lnTo>
                  <a:pt x="255" y="138"/>
                </a:lnTo>
                <a:lnTo>
                  <a:pt x="255" y="140"/>
                </a:lnTo>
                <a:lnTo>
                  <a:pt x="257" y="138"/>
                </a:lnTo>
                <a:lnTo>
                  <a:pt x="259" y="136"/>
                </a:lnTo>
                <a:lnTo>
                  <a:pt x="261" y="136"/>
                </a:lnTo>
                <a:lnTo>
                  <a:pt x="263" y="134"/>
                </a:lnTo>
                <a:lnTo>
                  <a:pt x="265" y="132"/>
                </a:lnTo>
                <a:lnTo>
                  <a:pt x="267" y="130"/>
                </a:lnTo>
                <a:lnTo>
                  <a:pt x="269" y="129"/>
                </a:lnTo>
                <a:lnTo>
                  <a:pt x="271" y="129"/>
                </a:lnTo>
                <a:lnTo>
                  <a:pt x="271" y="127"/>
                </a:lnTo>
                <a:lnTo>
                  <a:pt x="273" y="125"/>
                </a:lnTo>
                <a:lnTo>
                  <a:pt x="273" y="123"/>
                </a:lnTo>
                <a:lnTo>
                  <a:pt x="275" y="121"/>
                </a:lnTo>
                <a:lnTo>
                  <a:pt x="275" y="119"/>
                </a:lnTo>
                <a:lnTo>
                  <a:pt x="275" y="117"/>
                </a:lnTo>
                <a:lnTo>
                  <a:pt x="273" y="117"/>
                </a:lnTo>
                <a:lnTo>
                  <a:pt x="271" y="115"/>
                </a:lnTo>
                <a:lnTo>
                  <a:pt x="269" y="115"/>
                </a:lnTo>
                <a:lnTo>
                  <a:pt x="267" y="115"/>
                </a:lnTo>
                <a:lnTo>
                  <a:pt x="265" y="115"/>
                </a:lnTo>
                <a:lnTo>
                  <a:pt x="263" y="113"/>
                </a:lnTo>
                <a:lnTo>
                  <a:pt x="261" y="113"/>
                </a:lnTo>
                <a:lnTo>
                  <a:pt x="259" y="111"/>
                </a:lnTo>
                <a:lnTo>
                  <a:pt x="259" y="109"/>
                </a:lnTo>
                <a:lnTo>
                  <a:pt x="257" y="109"/>
                </a:lnTo>
                <a:lnTo>
                  <a:pt x="257" y="107"/>
                </a:lnTo>
                <a:lnTo>
                  <a:pt x="255" y="105"/>
                </a:lnTo>
                <a:lnTo>
                  <a:pt x="253" y="105"/>
                </a:lnTo>
                <a:lnTo>
                  <a:pt x="252" y="105"/>
                </a:lnTo>
                <a:lnTo>
                  <a:pt x="250" y="104"/>
                </a:lnTo>
                <a:lnTo>
                  <a:pt x="250" y="102"/>
                </a:lnTo>
                <a:lnTo>
                  <a:pt x="252" y="100"/>
                </a:lnTo>
                <a:lnTo>
                  <a:pt x="252" y="98"/>
                </a:lnTo>
                <a:lnTo>
                  <a:pt x="252" y="96"/>
                </a:lnTo>
                <a:lnTo>
                  <a:pt x="253" y="94"/>
                </a:lnTo>
                <a:lnTo>
                  <a:pt x="255" y="94"/>
                </a:lnTo>
                <a:lnTo>
                  <a:pt x="257" y="94"/>
                </a:lnTo>
                <a:lnTo>
                  <a:pt x="259" y="94"/>
                </a:lnTo>
                <a:lnTo>
                  <a:pt x="261" y="94"/>
                </a:lnTo>
                <a:lnTo>
                  <a:pt x="261" y="92"/>
                </a:lnTo>
                <a:lnTo>
                  <a:pt x="259" y="92"/>
                </a:lnTo>
                <a:lnTo>
                  <a:pt x="257" y="90"/>
                </a:lnTo>
                <a:lnTo>
                  <a:pt x="257" y="88"/>
                </a:lnTo>
                <a:lnTo>
                  <a:pt x="259" y="88"/>
                </a:lnTo>
                <a:lnTo>
                  <a:pt x="261" y="88"/>
                </a:lnTo>
                <a:lnTo>
                  <a:pt x="263" y="88"/>
                </a:lnTo>
                <a:lnTo>
                  <a:pt x="265" y="88"/>
                </a:lnTo>
                <a:lnTo>
                  <a:pt x="265" y="90"/>
                </a:lnTo>
                <a:lnTo>
                  <a:pt x="267" y="90"/>
                </a:lnTo>
                <a:lnTo>
                  <a:pt x="267" y="88"/>
                </a:lnTo>
                <a:lnTo>
                  <a:pt x="267" y="86"/>
                </a:lnTo>
                <a:lnTo>
                  <a:pt x="265" y="86"/>
                </a:lnTo>
                <a:lnTo>
                  <a:pt x="267" y="84"/>
                </a:lnTo>
                <a:lnTo>
                  <a:pt x="269" y="84"/>
                </a:lnTo>
                <a:lnTo>
                  <a:pt x="269" y="82"/>
                </a:lnTo>
                <a:lnTo>
                  <a:pt x="271" y="82"/>
                </a:lnTo>
                <a:lnTo>
                  <a:pt x="273" y="82"/>
                </a:lnTo>
                <a:lnTo>
                  <a:pt x="275" y="82"/>
                </a:lnTo>
                <a:lnTo>
                  <a:pt x="277" y="82"/>
                </a:lnTo>
                <a:lnTo>
                  <a:pt x="278" y="82"/>
                </a:lnTo>
                <a:lnTo>
                  <a:pt x="280" y="81"/>
                </a:lnTo>
                <a:lnTo>
                  <a:pt x="280" y="79"/>
                </a:lnTo>
                <a:lnTo>
                  <a:pt x="280" y="77"/>
                </a:lnTo>
                <a:lnTo>
                  <a:pt x="280" y="75"/>
                </a:lnTo>
                <a:lnTo>
                  <a:pt x="278" y="73"/>
                </a:lnTo>
                <a:lnTo>
                  <a:pt x="277" y="71"/>
                </a:lnTo>
                <a:lnTo>
                  <a:pt x="273" y="67"/>
                </a:lnTo>
                <a:lnTo>
                  <a:pt x="271" y="65"/>
                </a:lnTo>
                <a:lnTo>
                  <a:pt x="267" y="63"/>
                </a:lnTo>
                <a:lnTo>
                  <a:pt x="265" y="61"/>
                </a:lnTo>
                <a:lnTo>
                  <a:pt x="265" y="59"/>
                </a:lnTo>
                <a:lnTo>
                  <a:pt x="265" y="57"/>
                </a:lnTo>
                <a:lnTo>
                  <a:pt x="267" y="56"/>
                </a:lnTo>
                <a:lnTo>
                  <a:pt x="269" y="56"/>
                </a:lnTo>
                <a:lnTo>
                  <a:pt x="269" y="54"/>
                </a:lnTo>
                <a:lnTo>
                  <a:pt x="271" y="52"/>
                </a:lnTo>
                <a:lnTo>
                  <a:pt x="271" y="50"/>
                </a:lnTo>
                <a:lnTo>
                  <a:pt x="271" y="46"/>
                </a:lnTo>
                <a:lnTo>
                  <a:pt x="271" y="44"/>
                </a:lnTo>
                <a:lnTo>
                  <a:pt x="269" y="44"/>
                </a:lnTo>
                <a:lnTo>
                  <a:pt x="269" y="42"/>
                </a:lnTo>
                <a:lnTo>
                  <a:pt x="269" y="38"/>
                </a:lnTo>
                <a:lnTo>
                  <a:pt x="267" y="34"/>
                </a:lnTo>
                <a:lnTo>
                  <a:pt x="267" y="31"/>
                </a:lnTo>
                <a:lnTo>
                  <a:pt x="265" y="25"/>
                </a:lnTo>
                <a:lnTo>
                  <a:pt x="265" y="23"/>
                </a:lnTo>
                <a:lnTo>
                  <a:pt x="263" y="21"/>
                </a:lnTo>
                <a:lnTo>
                  <a:pt x="263" y="17"/>
                </a:lnTo>
                <a:lnTo>
                  <a:pt x="261" y="15"/>
                </a:lnTo>
                <a:lnTo>
                  <a:pt x="261" y="13"/>
                </a:lnTo>
                <a:lnTo>
                  <a:pt x="261" y="9"/>
                </a:lnTo>
                <a:lnTo>
                  <a:pt x="261" y="11"/>
                </a:lnTo>
                <a:lnTo>
                  <a:pt x="263" y="11"/>
                </a:lnTo>
                <a:lnTo>
                  <a:pt x="265" y="11"/>
                </a:lnTo>
                <a:lnTo>
                  <a:pt x="267" y="11"/>
                </a:lnTo>
                <a:lnTo>
                  <a:pt x="269" y="11"/>
                </a:lnTo>
                <a:lnTo>
                  <a:pt x="271" y="11"/>
                </a:lnTo>
                <a:lnTo>
                  <a:pt x="271" y="13"/>
                </a:lnTo>
                <a:lnTo>
                  <a:pt x="273" y="13"/>
                </a:lnTo>
                <a:lnTo>
                  <a:pt x="273" y="15"/>
                </a:lnTo>
                <a:lnTo>
                  <a:pt x="275" y="15"/>
                </a:lnTo>
                <a:lnTo>
                  <a:pt x="275" y="17"/>
                </a:lnTo>
                <a:lnTo>
                  <a:pt x="277" y="17"/>
                </a:lnTo>
                <a:lnTo>
                  <a:pt x="277" y="15"/>
                </a:lnTo>
                <a:lnTo>
                  <a:pt x="278" y="15"/>
                </a:lnTo>
                <a:lnTo>
                  <a:pt x="280" y="15"/>
                </a:lnTo>
                <a:lnTo>
                  <a:pt x="282" y="15"/>
                </a:lnTo>
                <a:lnTo>
                  <a:pt x="284" y="15"/>
                </a:lnTo>
                <a:lnTo>
                  <a:pt x="286" y="15"/>
                </a:lnTo>
                <a:lnTo>
                  <a:pt x="288" y="15"/>
                </a:lnTo>
                <a:lnTo>
                  <a:pt x="288" y="13"/>
                </a:lnTo>
                <a:lnTo>
                  <a:pt x="288" y="11"/>
                </a:lnTo>
                <a:lnTo>
                  <a:pt x="288" y="9"/>
                </a:lnTo>
                <a:lnTo>
                  <a:pt x="290" y="9"/>
                </a:lnTo>
                <a:lnTo>
                  <a:pt x="290" y="8"/>
                </a:lnTo>
                <a:lnTo>
                  <a:pt x="292" y="8"/>
                </a:lnTo>
                <a:lnTo>
                  <a:pt x="292" y="6"/>
                </a:lnTo>
                <a:lnTo>
                  <a:pt x="292" y="4"/>
                </a:lnTo>
                <a:lnTo>
                  <a:pt x="294" y="4"/>
                </a:lnTo>
                <a:lnTo>
                  <a:pt x="294" y="2"/>
                </a:lnTo>
                <a:lnTo>
                  <a:pt x="296" y="2"/>
                </a:lnTo>
                <a:lnTo>
                  <a:pt x="298" y="2"/>
                </a:lnTo>
                <a:lnTo>
                  <a:pt x="300" y="2"/>
                </a:lnTo>
                <a:lnTo>
                  <a:pt x="300" y="4"/>
                </a:lnTo>
                <a:lnTo>
                  <a:pt x="301" y="4"/>
                </a:lnTo>
                <a:lnTo>
                  <a:pt x="301" y="6"/>
                </a:lnTo>
                <a:lnTo>
                  <a:pt x="303" y="6"/>
                </a:lnTo>
                <a:lnTo>
                  <a:pt x="303" y="8"/>
                </a:lnTo>
                <a:lnTo>
                  <a:pt x="305" y="8"/>
                </a:lnTo>
                <a:lnTo>
                  <a:pt x="307" y="8"/>
                </a:lnTo>
                <a:lnTo>
                  <a:pt x="307" y="9"/>
                </a:lnTo>
                <a:lnTo>
                  <a:pt x="309" y="9"/>
                </a:lnTo>
                <a:lnTo>
                  <a:pt x="311" y="9"/>
                </a:lnTo>
                <a:lnTo>
                  <a:pt x="311" y="11"/>
                </a:lnTo>
                <a:lnTo>
                  <a:pt x="313" y="11"/>
                </a:lnTo>
                <a:lnTo>
                  <a:pt x="315" y="11"/>
                </a:lnTo>
                <a:lnTo>
                  <a:pt x="317" y="11"/>
                </a:lnTo>
                <a:lnTo>
                  <a:pt x="319" y="11"/>
                </a:lnTo>
                <a:lnTo>
                  <a:pt x="319" y="9"/>
                </a:lnTo>
                <a:lnTo>
                  <a:pt x="321" y="9"/>
                </a:lnTo>
                <a:lnTo>
                  <a:pt x="321" y="8"/>
                </a:lnTo>
                <a:lnTo>
                  <a:pt x="323" y="8"/>
                </a:lnTo>
                <a:lnTo>
                  <a:pt x="324" y="8"/>
                </a:lnTo>
                <a:lnTo>
                  <a:pt x="326" y="8"/>
                </a:lnTo>
                <a:lnTo>
                  <a:pt x="328" y="8"/>
                </a:lnTo>
                <a:lnTo>
                  <a:pt x="328" y="6"/>
                </a:lnTo>
                <a:lnTo>
                  <a:pt x="330" y="4"/>
                </a:lnTo>
                <a:lnTo>
                  <a:pt x="328" y="4"/>
                </a:lnTo>
                <a:lnTo>
                  <a:pt x="328" y="2"/>
                </a:lnTo>
                <a:lnTo>
                  <a:pt x="328" y="0"/>
                </a:lnTo>
                <a:lnTo>
                  <a:pt x="330" y="0"/>
                </a:lnTo>
                <a:lnTo>
                  <a:pt x="332" y="2"/>
                </a:lnTo>
                <a:lnTo>
                  <a:pt x="334" y="2"/>
                </a:lnTo>
                <a:lnTo>
                  <a:pt x="334" y="4"/>
                </a:lnTo>
                <a:lnTo>
                  <a:pt x="336" y="4"/>
                </a:lnTo>
                <a:lnTo>
                  <a:pt x="336" y="6"/>
                </a:lnTo>
                <a:lnTo>
                  <a:pt x="338" y="6"/>
                </a:lnTo>
                <a:lnTo>
                  <a:pt x="340" y="6"/>
                </a:lnTo>
                <a:lnTo>
                  <a:pt x="340" y="8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0" name="Freeform 1760">
            <a:extLst>
              <a:ext uri="{FF2B5EF4-FFF2-40B4-BE49-F238E27FC236}">
                <a16:creationId xmlns:a16="http://schemas.microsoft.com/office/drawing/2014/main" id="{B855CEB4-53A2-431F-BABD-3E5CC4F34BDB}"/>
              </a:ext>
            </a:extLst>
          </p:cNvPr>
          <p:cNvSpPr>
            <a:spLocks/>
          </p:cNvSpPr>
          <p:nvPr/>
        </p:nvSpPr>
        <p:spPr bwMode="auto">
          <a:xfrm>
            <a:off x="5110164" y="2849564"/>
            <a:ext cx="1289050" cy="996950"/>
          </a:xfrm>
          <a:custGeom>
            <a:avLst/>
            <a:gdLst>
              <a:gd name="T0" fmla="*/ 340 w 812"/>
              <a:gd name="T1" fmla="*/ 16 h 628"/>
              <a:gd name="T2" fmla="*/ 379 w 812"/>
              <a:gd name="T3" fmla="*/ 16 h 628"/>
              <a:gd name="T4" fmla="*/ 419 w 812"/>
              <a:gd name="T5" fmla="*/ 23 h 628"/>
              <a:gd name="T6" fmla="*/ 448 w 812"/>
              <a:gd name="T7" fmla="*/ 43 h 628"/>
              <a:gd name="T8" fmla="*/ 490 w 812"/>
              <a:gd name="T9" fmla="*/ 46 h 628"/>
              <a:gd name="T10" fmla="*/ 536 w 812"/>
              <a:gd name="T11" fmla="*/ 46 h 628"/>
              <a:gd name="T12" fmla="*/ 582 w 812"/>
              <a:gd name="T13" fmla="*/ 46 h 628"/>
              <a:gd name="T14" fmla="*/ 628 w 812"/>
              <a:gd name="T15" fmla="*/ 46 h 628"/>
              <a:gd name="T16" fmla="*/ 674 w 812"/>
              <a:gd name="T17" fmla="*/ 46 h 628"/>
              <a:gd name="T18" fmla="*/ 720 w 812"/>
              <a:gd name="T19" fmla="*/ 46 h 628"/>
              <a:gd name="T20" fmla="*/ 766 w 812"/>
              <a:gd name="T21" fmla="*/ 46 h 628"/>
              <a:gd name="T22" fmla="*/ 808 w 812"/>
              <a:gd name="T23" fmla="*/ 46 h 628"/>
              <a:gd name="T24" fmla="*/ 808 w 812"/>
              <a:gd name="T25" fmla="*/ 93 h 628"/>
              <a:gd name="T26" fmla="*/ 810 w 812"/>
              <a:gd name="T27" fmla="*/ 137 h 628"/>
              <a:gd name="T28" fmla="*/ 806 w 812"/>
              <a:gd name="T29" fmla="*/ 175 h 628"/>
              <a:gd name="T30" fmla="*/ 780 w 812"/>
              <a:gd name="T31" fmla="*/ 196 h 628"/>
              <a:gd name="T32" fmla="*/ 724 w 812"/>
              <a:gd name="T33" fmla="*/ 225 h 628"/>
              <a:gd name="T34" fmla="*/ 686 w 812"/>
              <a:gd name="T35" fmla="*/ 238 h 628"/>
              <a:gd name="T36" fmla="*/ 649 w 812"/>
              <a:gd name="T37" fmla="*/ 246 h 628"/>
              <a:gd name="T38" fmla="*/ 630 w 812"/>
              <a:gd name="T39" fmla="*/ 273 h 628"/>
              <a:gd name="T40" fmla="*/ 536 w 812"/>
              <a:gd name="T41" fmla="*/ 302 h 628"/>
              <a:gd name="T42" fmla="*/ 478 w 812"/>
              <a:gd name="T43" fmla="*/ 329 h 628"/>
              <a:gd name="T44" fmla="*/ 471 w 812"/>
              <a:gd name="T45" fmla="*/ 417 h 628"/>
              <a:gd name="T46" fmla="*/ 471 w 812"/>
              <a:gd name="T47" fmla="*/ 455 h 628"/>
              <a:gd name="T48" fmla="*/ 494 w 812"/>
              <a:gd name="T49" fmla="*/ 480 h 628"/>
              <a:gd name="T50" fmla="*/ 467 w 812"/>
              <a:gd name="T51" fmla="*/ 500 h 628"/>
              <a:gd name="T52" fmla="*/ 423 w 812"/>
              <a:gd name="T53" fmla="*/ 498 h 628"/>
              <a:gd name="T54" fmla="*/ 384 w 812"/>
              <a:gd name="T55" fmla="*/ 490 h 628"/>
              <a:gd name="T56" fmla="*/ 338 w 812"/>
              <a:gd name="T57" fmla="*/ 480 h 628"/>
              <a:gd name="T58" fmla="*/ 317 w 812"/>
              <a:gd name="T59" fmla="*/ 530 h 628"/>
              <a:gd name="T60" fmla="*/ 309 w 812"/>
              <a:gd name="T61" fmla="*/ 569 h 628"/>
              <a:gd name="T62" fmla="*/ 298 w 812"/>
              <a:gd name="T63" fmla="*/ 603 h 628"/>
              <a:gd name="T64" fmla="*/ 279 w 812"/>
              <a:gd name="T65" fmla="*/ 621 h 628"/>
              <a:gd name="T66" fmla="*/ 254 w 812"/>
              <a:gd name="T67" fmla="*/ 597 h 628"/>
              <a:gd name="T68" fmla="*/ 233 w 812"/>
              <a:gd name="T69" fmla="*/ 573 h 628"/>
              <a:gd name="T70" fmla="*/ 229 w 812"/>
              <a:gd name="T71" fmla="*/ 534 h 628"/>
              <a:gd name="T72" fmla="*/ 221 w 812"/>
              <a:gd name="T73" fmla="*/ 501 h 628"/>
              <a:gd name="T74" fmla="*/ 237 w 812"/>
              <a:gd name="T75" fmla="*/ 459 h 628"/>
              <a:gd name="T76" fmla="*/ 242 w 812"/>
              <a:gd name="T77" fmla="*/ 430 h 628"/>
              <a:gd name="T78" fmla="*/ 240 w 812"/>
              <a:gd name="T79" fmla="*/ 402 h 628"/>
              <a:gd name="T80" fmla="*/ 215 w 812"/>
              <a:gd name="T81" fmla="*/ 379 h 628"/>
              <a:gd name="T82" fmla="*/ 192 w 812"/>
              <a:gd name="T83" fmla="*/ 356 h 628"/>
              <a:gd name="T84" fmla="*/ 189 w 812"/>
              <a:gd name="T85" fmla="*/ 321 h 628"/>
              <a:gd name="T86" fmla="*/ 162 w 812"/>
              <a:gd name="T87" fmla="*/ 294 h 628"/>
              <a:gd name="T88" fmla="*/ 125 w 812"/>
              <a:gd name="T89" fmla="*/ 296 h 628"/>
              <a:gd name="T90" fmla="*/ 112 w 812"/>
              <a:gd name="T91" fmla="*/ 313 h 628"/>
              <a:gd name="T92" fmla="*/ 71 w 812"/>
              <a:gd name="T93" fmla="*/ 300 h 628"/>
              <a:gd name="T94" fmla="*/ 33 w 812"/>
              <a:gd name="T95" fmla="*/ 290 h 628"/>
              <a:gd name="T96" fmla="*/ 10 w 812"/>
              <a:gd name="T97" fmla="*/ 260 h 628"/>
              <a:gd name="T98" fmla="*/ 8 w 812"/>
              <a:gd name="T99" fmla="*/ 231 h 628"/>
              <a:gd name="T100" fmla="*/ 41 w 812"/>
              <a:gd name="T101" fmla="*/ 227 h 628"/>
              <a:gd name="T102" fmla="*/ 43 w 812"/>
              <a:gd name="T103" fmla="*/ 202 h 628"/>
              <a:gd name="T104" fmla="*/ 60 w 812"/>
              <a:gd name="T105" fmla="*/ 185 h 628"/>
              <a:gd name="T106" fmla="*/ 52 w 812"/>
              <a:gd name="T107" fmla="*/ 160 h 628"/>
              <a:gd name="T108" fmla="*/ 89 w 812"/>
              <a:gd name="T109" fmla="*/ 144 h 628"/>
              <a:gd name="T110" fmla="*/ 141 w 812"/>
              <a:gd name="T111" fmla="*/ 135 h 628"/>
              <a:gd name="T112" fmla="*/ 185 w 812"/>
              <a:gd name="T113" fmla="*/ 127 h 628"/>
              <a:gd name="T114" fmla="*/ 200 w 812"/>
              <a:gd name="T115" fmla="*/ 83 h 628"/>
              <a:gd name="T116" fmla="*/ 189 w 812"/>
              <a:gd name="T117" fmla="*/ 52 h 628"/>
              <a:gd name="T118" fmla="*/ 213 w 812"/>
              <a:gd name="T119" fmla="*/ 14 h 628"/>
              <a:gd name="T120" fmla="*/ 261 w 812"/>
              <a:gd name="T121" fmla="*/ 25 h 628"/>
              <a:gd name="T122" fmla="*/ 294 w 812"/>
              <a:gd name="T123" fmla="*/ 2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2" h="628">
                <a:moveTo>
                  <a:pt x="309" y="2"/>
                </a:moveTo>
                <a:lnTo>
                  <a:pt x="311" y="2"/>
                </a:lnTo>
                <a:lnTo>
                  <a:pt x="313" y="2"/>
                </a:lnTo>
                <a:lnTo>
                  <a:pt x="313" y="4"/>
                </a:lnTo>
                <a:lnTo>
                  <a:pt x="315" y="4"/>
                </a:lnTo>
                <a:lnTo>
                  <a:pt x="315" y="6"/>
                </a:lnTo>
                <a:lnTo>
                  <a:pt x="317" y="6"/>
                </a:lnTo>
                <a:lnTo>
                  <a:pt x="319" y="6"/>
                </a:lnTo>
                <a:lnTo>
                  <a:pt x="319" y="8"/>
                </a:lnTo>
                <a:lnTo>
                  <a:pt x="321" y="8"/>
                </a:lnTo>
                <a:lnTo>
                  <a:pt x="323" y="8"/>
                </a:lnTo>
                <a:lnTo>
                  <a:pt x="323" y="10"/>
                </a:lnTo>
                <a:lnTo>
                  <a:pt x="325" y="10"/>
                </a:lnTo>
                <a:lnTo>
                  <a:pt x="327" y="10"/>
                </a:lnTo>
                <a:lnTo>
                  <a:pt x="327" y="12"/>
                </a:lnTo>
                <a:lnTo>
                  <a:pt x="329" y="12"/>
                </a:lnTo>
                <a:lnTo>
                  <a:pt x="331" y="12"/>
                </a:lnTo>
                <a:lnTo>
                  <a:pt x="331" y="14"/>
                </a:lnTo>
                <a:lnTo>
                  <a:pt x="332" y="14"/>
                </a:lnTo>
                <a:lnTo>
                  <a:pt x="334" y="14"/>
                </a:lnTo>
                <a:lnTo>
                  <a:pt x="336" y="14"/>
                </a:lnTo>
                <a:lnTo>
                  <a:pt x="336" y="16"/>
                </a:lnTo>
                <a:lnTo>
                  <a:pt x="338" y="16"/>
                </a:lnTo>
                <a:lnTo>
                  <a:pt x="340" y="16"/>
                </a:lnTo>
                <a:lnTo>
                  <a:pt x="342" y="16"/>
                </a:lnTo>
                <a:lnTo>
                  <a:pt x="342" y="18"/>
                </a:lnTo>
                <a:lnTo>
                  <a:pt x="344" y="18"/>
                </a:lnTo>
                <a:lnTo>
                  <a:pt x="346" y="18"/>
                </a:lnTo>
                <a:lnTo>
                  <a:pt x="348" y="18"/>
                </a:lnTo>
                <a:lnTo>
                  <a:pt x="350" y="18"/>
                </a:lnTo>
                <a:lnTo>
                  <a:pt x="350" y="20"/>
                </a:lnTo>
                <a:lnTo>
                  <a:pt x="352" y="20"/>
                </a:lnTo>
                <a:lnTo>
                  <a:pt x="354" y="20"/>
                </a:lnTo>
                <a:lnTo>
                  <a:pt x="355" y="20"/>
                </a:lnTo>
                <a:lnTo>
                  <a:pt x="357" y="20"/>
                </a:lnTo>
                <a:lnTo>
                  <a:pt x="359" y="20"/>
                </a:lnTo>
                <a:lnTo>
                  <a:pt x="361" y="20"/>
                </a:lnTo>
                <a:lnTo>
                  <a:pt x="363" y="20"/>
                </a:lnTo>
                <a:lnTo>
                  <a:pt x="365" y="20"/>
                </a:lnTo>
                <a:lnTo>
                  <a:pt x="367" y="20"/>
                </a:lnTo>
                <a:lnTo>
                  <a:pt x="369" y="20"/>
                </a:lnTo>
                <a:lnTo>
                  <a:pt x="371" y="20"/>
                </a:lnTo>
                <a:lnTo>
                  <a:pt x="371" y="18"/>
                </a:lnTo>
                <a:lnTo>
                  <a:pt x="373" y="18"/>
                </a:lnTo>
                <a:lnTo>
                  <a:pt x="375" y="18"/>
                </a:lnTo>
                <a:lnTo>
                  <a:pt x="377" y="18"/>
                </a:lnTo>
                <a:lnTo>
                  <a:pt x="379" y="18"/>
                </a:lnTo>
                <a:lnTo>
                  <a:pt x="379" y="16"/>
                </a:lnTo>
                <a:lnTo>
                  <a:pt x="380" y="16"/>
                </a:lnTo>
                <a:lnTo>
                  <a:pt x="382" y="16"/>
                </a:lnTo>
                <a:lnTo>
                  <a:pt x="384" y="16"/>
                </a:lnTo>
                <a:lnTo>
                  <a:pt x="386" y="16"/>
                </a:lnTo>
                <a:lnTo>
                  <a:pt x="388" y="16"/>
                </a:lnTo>
                <a:lnTo>
                  <a:pt x="390" y="16"/>
                </a:lnTo>
                <a:lnTo>
                  <a:pt x="392" y="16"/>
                </a:lnTo>
                <a:lnTo>
                  <a:pt x="394" y="16"/>
                </a:lnTo>
                <a:lnTo>
                  <a:pt x="396" y="16"/>
                </a:lnTo>
                <a:lnTo>
                  <a:pt x="398" y="18"/>
                </a:lnTo>
                <a:lnTo>
                  <a:pt x="400" y="18"/>
                </a:lnTo>
                <a:lnTo>
                  <a:pt x="402" y="18"/>
                </a:lnTo>
                <a:lnTo>
                  <a:pt x="403" y="18"/>
                </a:lnTo>
                <a:lnTo>
                  <a:pt x="405" y="18"/>
                </a:lnTo>
                <a:lnTo>
                  <a:pt x="405" y="20"/>
                </a:lnTo>
                <a:lnTo>
                  <a:pt x="407" y="20"/>
                </a:lnTo>
                <a:lnTo>
                  <a:pt x="409" y="20"/>
                </a:lnTo>
                <a:lnTo>
                  <a:pt x="411" y="20"/>
                </a:lnTo>
                <a:lnTo>
                  <a:pt x="411" y="22"/>
                </a:lnTo>
                <a:lnTo>
                  <a:pt x="413" y="22"/>
                </a:lnTo>
                <a:lnTo>
                  <a:pt x="415" y="22"/>
                </a:lnTo>
                <a:lnTo>
                  <a:pt x="415" y="23"/>
                </a:lnTo>
                <a:lnTo>
                  <a:pt x="417" y="23"/>
                </a:lnTo>
                <a:lnTo>
                  <a:pt x="419" y="23"/>
                </a:lnTo>
                <a:lnTo>
                  <a:pt x="421" y="23"/>
                </a:lnTo>
                <a:lnTo>
                  <a:pt x="421" y="25"/>
                </a:lnTo>
                <a:lnTo>
                  <a:pt x="423" y="25"/>
                </a:lnTo>
                <a:lnTo>
                  <a:pt x="425" y="25"/>
                </a:lnTo>
                <a:lnTo>
                  <a:pt x="425" y="27"/>
                </a:lnTo>
                <a:lnTo>
                  <a:pt x="426" y="27"/>
                </a:lnTo>
                <a:lnTo>
                  <a:pt x="428" y="27"/>
                </a:lnTo>
                <a:lnTo>
                  <a:pt x="428" y="29"/>
                </a:lnTo>
                <a:lnTo>
                  <a:pt x="430" y="29"/>
                </a:lnTo>
                <a:lnTo>
                  <a:pt x="432" y="31"/>
                </a:lnTo>
                <a:lnTo>
                  <a:pt x="434" y="31"/>
                </a:lnTo>
                <a:lnTo>
                  <a:pt x="434" y="33"/>
                </a:lnTo>
                <a:lnTo>
                  <a:pt x="436" y="33"/>
                </a:lnTo>
                <a:lnTo>
                  <a:pt x="438" y="33"/>
                </a:lnTo>
                <a:lnTo>
                  <a:pt x="438" y="35"/>
                </a:lnTo>
                <a:lnTo>
                  <a:pt x="440" y="35"/>
                </a:lnTo>
                <a:lnTo>
                  <a:pt x="440" y="37"/>
                </a:lnTo>
                <a:lnTo>
                  <a:pt x="442" y="37"/>
                </a:lnTo>
                <a:lnTo>
                  <a:pt x="444" y="37"/>
                </a:lnTo>
                <a:lnTo>
                  <a:pt x="444" y="39"/>
                </a:lnTo>
                <a:lnTo>
                  <a:pt x="446" y="39"/>
                </a:lnTo>
                <a:lnTo>
                  <a:pt x="446" y="41"/>
                </a:lnTo>
                <a:lnTo>
                  <a:pt x="448" y="41"/>
                </a:lnTo>
                <a:lnTo>
                  <a:pt x="448" y="43"/>
                </a:lnTo>
                <a:lnTo>
                  <a:pt x="450" y="43"/>
                </a:lnTo>
                <a:lnTo>
                  <a:pt x="450" y="45"/>
                </a:lnTo>
                <a:lnTo>
                  <a:pt x="451" y="45"/>
                </a:lnTo>
                <a:lnTo>
                  <a:pt x="451" y="46"/>
                </a:lnTo>
                <a:lnTo>
                  <a:pt x="453" y="46"/>
                </a:lnTo>
                <a:lnTo>
                  <a:pt x="455" y="46"/>
                </a:lnTo>
                <a:lnTo>
                  <a:pt x="457" y="46"/>
                </a:lnTo>
                <a:lnTo>
                  <a:pt x="459" y="46"/>
                </a:lnTo>
                <a:lnTo>
                  <a:pt x="461" y="46"/>
                </a:lnTo>
                <a:lnTo>
                  <a:pt x="463" y="46"/>
                </a:lnTo>
                <a:lnTo>
                  <a:pt x="465" y="46"/>
                </a:lnTo>
                <a:lnTo>
                  <a:pt x="467" y="46"/>
                </a:lnTo>
                <a:lnTo>
                  <a:pt x="469" y="46"/>
                </a:lnTo>
                <a:lnTo>
                  <a:pt x="471" y="46"/>
                </a:lnTo>
                <a:lnTo>
                  <a:pt x="473" y="46"/>
                </a:lnTo>
                <a:lnTo>
                  <a:pt x="474" y="46"/>
                </a:lnTo>
                <a:lnTo>
                  <a:pt x="476" y="46"/>
                </a:lnTo>
                <a:lnTo>
                  <a:pt x="478" y="46"/>
                </a:lnTo>
                <a:lnTo>
                  <a:pt x="480" y="46"/>
                </a:lnTo>
                <a:lnTo>
                  <a:pt x="482" y="46"/>
                </a:lnTo>
                <a:lnTo>
                  <a:pt x="484" y="46"/>
                </a:lnTo>
                <a:lnTo>
                  <a:pt x="486" y="46"/>
                </a:lnTo>
                <a:lnTo>
                  <a:pt x="488" y="46"/>
                </a:lnTo>
                <a:lnTo>
                  <a:pt x="490" y="46"/>
                </a:lnTo>
                <a:lnTo>
                  <a:pt x="492" y="46"/>
                </a:lnTo>
                <a:lnTo>
                  <a:pt x="494" y="46"/>
                </a:lnTo>
                <a:lnTo>
                  <a:pt x="496" y="46"/>
                </a:lnTo>
                <a:lnTo>
                  <a:pt x="498" y="46"/>
                </a:lnTo>
                <a:lnTo>
                  <a:pt x="499" y="46"/>
                </a:lnTo>
                <a:lnTo>
                  <a:pt x="501" y="46"/>
                </a:lnTo>
                <a:lnTo>
                  <a:pt x="503" y="46"/>
                </a:lnTo>
                <a:lnTo>
                  <a:pt x="505" y="46"/>
                </a:lnTo>
                <a:lnTo>
                  <a:pt x="507" y="46"/>
                </a:lnTo>
                <a:lnTo>
                  <a:pt x="509" y="46"/>
                </a:lnTo>
                <a:lnTo>
                  <a:pt x="511" y="46"/>
                </a:lnTo>
                <a:lnTo>
                  <a:pt x="513" y="46"/>
                </a:lnTo>
                <a:lnTo>
                  <a:pt x="515" y="46"/>
                </a:lnTo>
                <a:lnTo>
                  <a:pt x="517" y="46"/>
                </a:lnTo>
                <a:lnTo>
                  <a:pt x="519" y="46"/>
                </a:lnTo>
                <a:lnTo>
                  <a:pt x="521" y="46"/>
                </a:lnTo>
                <a:lnTo>
                  <a:pt x="522" y="46"/>
                </a:lnTo>
                <a:lnTo>
                  <a:pt x="524" y="46"/>
                </a:lnTo>
                <a:lnTo>
                  <a:pt x="526" y="46"/>
                </a:lnTo>
                <a:lnTo>
                  <a:pt x="528" y="46"/>
                </a:lnTo>
                <a:lnTo>
                  <a:pt x="530" y="46"/>
                </a:lnTo>
                <a:lnTo>
                  <a:pt x="532" y="46"/>
                </a:lnTo>
                <a:lnTo>
                  <a:pt x="534" y="46"/>
                </a:lnTo>
                <a:lnTo>
                  <a:pt x="536" y="46"/>
                </a:lnTo>
                <a:lnTo>
                  <a:pt x="538" y="46"/>
                </a:lnTo>
                <a:lnTo>
                  <a:pt x="540" y="46"/>
                </a:lnTo>
                <a:lnTo>
                  <a:pt x="542" y="46"/>
                </a:lnTo>
                <a:lnTo>
                  <a:pt x="544" y="46"/>
                </a:lnTo>
                <a:lnTo>
                  <a:pt x="545" y="46"/>
                </a:lnTo>
                <a:lnTo>
                  <a:pt x="547" y="46"/>
                </a:lnTo>
                <a:lnTo>
                  <a:pt x="549" y="46"/>
                </a:lnTo>
                <a:lnTo>
                  <a:pt x="551" y="46"/>
                </a:lnTo>
                <a:lnTo>
                  <a:pt x="553" y="46"/>
                </a:lnTo>
                <a:lnTo>
                  <a:pt x="555" y="46"/>
                </a:lnTo>
                <a:lnTo>
                  <a:pt x="557" y="46"/>
                </a:lnTo>
                <a:lnTo>
                  <a:pt x="559" y="46"/>
                </a:lnTo>
                <a:lnTo>
                  <a:pt x="561" y="46"/>
                </a:lnTo>
                <a:lnTo>
                  <a:pt x="563" y="46"/>
                </a:lnTo>
                <a:lnTo>
                  <a:pt x="565" y="46"/>
                </a:lnTo>
                <a:lnTo>
                  <a:pt x="567" y="46"/>
                </a:lnTo>
                <a:lnTo>
                  <a:pt x="569" y="46"/>
                </a:lnTo>
                <a:lnTo>
                  <a:pt x="570" y="46"/>
                </a:lnTo>
                <a:lnTo>
                  <a:pt x="572" y="46"/>
                </a:lnTo>
                <a:lnTo>
                  <a:pt x="574" y="46"/>
                </a:lnTo>
                <a:lnTo>
                  <a:pt x="576" y="46"/>
                </a:lnTo>
                <a:lnTo>
                  <a:pt x="578" y="46"/>
                </a:lnTo>
                <a:lnTo>
                  <a:pt x="580" y="46"/>
                </a:lnTo>
                <a:lnTo>
                  <a:pt x="582" y="46"/>
                </a:lnTo>
                <a:lnTo>
                  <a:pt x="584" y="46"/>
                </a:lnTo>
                <a:lnTo>
                  <a:pt x="586" y="46"/>
                </a:lnTo>
                <a:lnTo>
                  <a:pt x="588" y="46"/>
                </a:lnTo>
                <a:lnTo>
                  <a:pt x="590" y="46"/>
                </a:lnTo>
                <a:lnTo>
                  <a:pt x="592" y="46"/>
                </a:lnTo>
                <a:lnTo>
                  <a:pt x="593" y="46"/>
                </a:lnTo>
                <a:lnTo>
                  <a:pt x="595" y="46"/>
                </a:lnTo>
                <a:lnTo>
                  <a:pt x="597" y="46"/>
                </a:lnTo>
                <a:lnTo>
                  <a:pt x="599" y="46"/>
                </a:lnTo>
                <a:lnTo>
                  <a:pt x="601" y="46"/>
                </a:lnTo>
                <a:lnTo>
                  <a:pt x="603" y="46"/>
                </a:lnTo>
                <a:lnTo>
                  <a:pt x="605" y="46"/>
                </a:lnTo>
                <a:lnTo>
                  <a:pt x="607" y="46"/>
                </a:lnTo>
                <a:lnTo>
                  <a:pt x="609" y="46"/>
                </a:lnTo>
                <a:lnTo>
                  <a:pt x="611" y="46"/>
                </a:lnTo>
                <a:lnTo>
                  <a:pt x="613" y="46"/>
                </a:lnTo>
                <a:lnTo>
                  <a:pt x="615" y="46"/>
                </a:lnTo>
                <a:lnTo>
                  <a:pt x="616" y="46"/>
                </a:lnTo>
                <a:lnTo>
                  <a:pt x="618" y="46"/>
                </a:lnTo>
                <a:lnTo>
                  <a:pt x="620" y="46"/>
                </a:lnTo>
                <a:lnTo>
                  <a:pt x="622" y="46"/>
                </a:lnTo>
                <a:lnTo>
                  <a:pt x="624" y="46"/>
                </a:lnTo>
                <a:lnTo>
                  <a:pt x="626" y="46"/>
                </a:lnTo>
                <a:lnTo>
                  <a:pt x="628" y="46"/>
                </a:lnTo>
                <a:lnTo>
                  <a:pt x="630" y="46"/>
                </a:lnTo>
                <a:lnTo>
                  <a:pt x="632" y="46"/>
                </a:lnTo>
                <a:lnTo>
                  <a:pt x="634" y="46"/>
                </a:lnTo>
                <a:lnTo>
                  <a:pt x="636" y="46"/>
                </a:lnTo>
                <a:lnTo>
                  <a:pt x="638" y="46"/>
                </a:lnTo>
                <a:lnTo>
                  <a:pt x="640" y="46"/>
                </a:lnTo>
                <a:lnTo>
                  <a:pt x="641" y="46"/>
                </a:lnTo>
                <a:lnTo>
                  <a:pt x="643" y="46"/>
                </a:lnTo>
                <a:lnTo>
                  <a:pt x="645" y="46"/>
                </a:lnTo>
                <a:lnTo>
                  <a:pt x="647" y="46"/>
                </a:lnTo>
                <a:lnTo>
                  <a:pt x="649" y="46"/>
                </a:lnTo>
                <a:lnTo>
                  <a:pt x="651" y="46"/>
                </a:lnTo>
                <a:lnTo>
                  <a:pt x="653" y="46"/>
                </a:lnTo>
                <a:lnTo>
                  <a:pt x="655" y="46"/>
                </a:lnTo>
                <a:lnTo>
                  <a:pt x="657" y="46"/>
                </a:lnTo>
                <a:lnTo>
                  <a:pt x="659" y="46"/>
                </a:lnTo>
                <a:lnTo>
                  <a:pt x="661" y="46"/>
                </a:lnTo>
                <a:lnTo>
                  <a:pt x="663" y="46"/>
                </a:lnTo>
                <a:lnTo>
                  <a:pt x="664" y="46"/>
                </a:lnTo>
                <a:lnTo>
                  <a:pt x="666" y="46"/>
                </a:lnTo>
                <a:lnTo>
                  <a:pt x="668" y="46"/>
                </a:lnTo>
                <a:lnTo>
                  <a:pt x="670" y="46"/>
                </a:lnTo>
                <a:lnTo>
                  <a:pt x="672" y="46"/>
                </a:lnTo>
                <a:lnTo>
                  <a:pt x="674" y="46"/>
                </a:lnTo>
                <a:lnTo>
                  <a:pt x="676" y="46"/>
                </a:lnTo>
                <a:lnTo>
                  <a:pt x="678" y="46"/>
                </a:lnTo>
                <a:lnTo>
                  <a:pt x="680" y="46"/>
                </a:lnTo>
                <a:lnTo>
                  <a:pt x="682" y="46"/>
                </a:lnTo>
                <a:lnTo>
                  <a:pt x="684" y="46"/>
                </a:lnTo>
                <a:lnTo>
                  <a:pt x="686" y="46"/>
                </a:lnTo>
                <a:lnTo>
                  <a:pt x="687" y="46"/>
                </a:lnTo>
                <a:lnTo>
                  <a:pt x="689" y="46"/>
                </a:lnTo>
                <a:lnTo>
                  <a:pt x="691" y="46"/>
                </a:lnTo>
                <a:lnTo>
                  <a:pt x="693" y="46"/>
                </a:lnTo>
                <a:lnTo>
                  <a:pt x="695" y="46"/>
                </a:lnTo>
                <a:lnTo>
                  <a:pt x="697" y="46"/>
                </a:lnTo>
                <a:lnTo>
                  <a:pt x="699" y="46"/>
                </a:lnTo>
                <a:lnTo>
                  <a:pt x="701" y="46"/>
                </a:lnTo>
                <a:lnTo>
                  <a:pt x="703" y="46"/>
                </a:lnTo>
                <a:lnTo>
                  <a:pt x="705" y="46"/>
                </a:lnTo>
                <a:lnTo>
                  <a:pt x="707" y="46"/>
                </a:lnTo>
                <a:lnTo>
                  <a:pt x="709" y="46"/>
                </a:lnTo>
                <a:lnTo>
                  <a:pt x="711" y="46"/>
                </a:lnTo>
                <a:lnTo>
                  <a:pt x="712" y="46"/>
                </a:lnTo>
                <a:lnTo>
                  <a:pt x="714" y="46"/>
                </a:lnTo>
                <a:lnTo>
                  <a:pt x="716" y="46"/>
                </a:lnTo>
                <a:lnTo>
                  <a:pt x="718" y="46"/>
                </a:lnTo>
                <a:lnTo>
                  <a:pt x="720" y="46"/>
                </a:lnTo>
                <a:lnTo>
                  <a:pt x="722" y="46"/>
                </a:lnTo>
                <a:lnTo>
                  <a:pt x="724" y="46"/>
                </a:lnTo>
                <a:lnTo>
                  <a:pt x="726" y="46"/>
                </a:lnTo>
                <a:lnTo>
                  <a:pt x="728" y="46"/>
                </a:lnTo>
                <a:lnTo>
                  <a:pt x="730" y="46"/>
                </a:lnTo>
                <a:lnTo>
                  <a:pt x="732" y="46"/>
                </a:lnTo>
                <a:lnTo>
                  <a:pt x="734" y="46"/>
                </a:lnTo>
                <a:lnTo>
                  <a:pt x="735" y="46"/>
                </a:lnTo>
                <a:lnTo>
                  <a:pt x="737" y="46"/>
                </a:lnTo>
                <a:lnTo>
                  <a:pt x="739" y="46"/>
                </a:lnTo>
                <a:lnTo>
                  <a:pt x="741" y="46"/>
                </a:lnTo>
                <a:lnTo>
                  <a:pt x="743" y="46"/>
                </a:lnTo>
                <a:lnTo>
                  <a:pt x="745" y="46"/>
                </a:lnTo>
                <a:lnTo>
                  <a:pt x="747" y="46"/>
                </a:lnTo>
                <a:lnTo>
                  <a:pt x="749" y="46"/>
                </a:lnTo>
                <a:lnTo>
                  <a:pt x="751" y="46"/>
                </a:lnTo>
                <a:lnTo>
                  <a:pt x="753" y="46"/>
                </a:lnTo>
                <a:lnTo>
                  <a:pt x="755" y="46"/>
                </a:lnTo>
                <a:lnTo>
                  <a:pt x="757" y="46"/>
                </a:lnTo>
                <a:lnTo>
                  <a:pt x="758" y="46"/>
                </a:lnTo>
                <a:lnTo>
                  <a:pt x="760" y="46"/>
                </a:lnTo>
                <a:lnTo>
                  <a:pt x="762" y="46"/>
                </a:lnTo>
                <a:lnTo>
                  <a:pt x="764" y="46"/>
                </a:lnTo>
                <a:lnTo>
                  <a:pt x="766" y="46"/>
                </a:lnTo>
                <a:lnTo>
                  <a:pt x="768" y="46"/>
                </a:lnTo>
                <a:lnTo>
                  <a:pt x="770" y="46"/>
                </a:lnTo>
                <a:lnTo>
                  <a:pt x="770" y="45"/>
                </a:lnTo>
                <a:lnTo>
                  <a:pt x="772" y="45"/>
                </a:lnTo>
                <a:lnTo>
                  <a:pt x="774" y="45"/>
                </a:lnTo>
                <a:lnTo>
                  <a:pt x="776" y="45"/>
                </a:lnTo>
                <a:lnTo>
                  <a:pt x="778" y="45"/>
                </a:lnTo>
                <a:lnTo>
                  <a:pt x="780" y="45"/>
                </a:lnTo>
                <a:lnTo>
                  <a:pt x="782" y="45"/>
                </a:lnTo>
                <a:lnTo>
                  <a:pt x="783" y="45"/>
                </a:lnTo>
                <a:lnTo>
                  <a:pt x="785" y="45"/>
                </a:lnTo>
                <a:lnTo>
                  <a:pt x="787" y="45"/>
                </a:lnTo>
                <a:lnTo>
                  <a:pt x="789" y="45"/>
                </a:lnTo>
                <a:lnTo>
                  <a:pt x="791" y="45"/>
                </a:lnTo>
                <a:lnTo>
                  <a:pt x="793" y="45"/>
                </a:lnTo>
                <a:lnTo>
                  <a:pt x="795" y="45"/>
                </a:lnTo>
                <a:lnTo>
                  <a:pt x="797" y="45"/>
                </a:lnTo>
                <a:lnTo>
                  <a:pt x="799" y="45"/>
                </a:lnTo>
                <a:lnTo>
                  <a:pt x="801" y="45"/>
                </a:lnTo>
                <a:lnTo>
                  <a:pt x="803" y="45"/>
                </a:lnTo>
                <a:lnTo>
                  <a:pt x="805" y="45"/>
                </a:lnTo>
                <a:lnTo>
                  <a:pt x="806" y="45"/>
                </a:lnTo>
                <a:lnTo>
                  <a:pt x="808" y="45"/>
                </a:lnTo>
                <a:lnTo>
                  <a:pt x="808" y="46"/>
                </a:lnTo>
                <a:lnTo>
                  <a:pt x="808" y="48"/>
                </a:lnTo>
                <a:lnTo>
                  <a:pt x="808" y="50"/>
                </a:lnTo>
                <a:lnTo>
                  <a:pt x="808" y="52"/>
                </a:lnTo>
                <a:lnTo>
                  <a:pt x="808" y="54"/>
                </a:lnTo>
                <a:lnTo>
                  <a:pt x="808" y="56"/>
                </a:lnTo>
                <a:lnTo>
                  <a:pt x="808" y="58"/>
                </a:lnTo>
                <a:lnTo>
                  <a:pt x="808" y="60"/>
                </a:lnTo>
                <a:lnTo>
                  <a:pt x="808" y="62"/>
                </a:lnTo>
                <a:lnTo>
                  <a:pt x="808" y="64"/>
                </a:lnTo>
                <a:lnTo>
                  <a:pt x="808" y="66"/>
                </a:lnTo>
                <a:lnTo>
                  <a:pt x="808" y="68"/>
                </a:lnTo>
                <a:lnTo>
                  <a:pt x="808" y="70"/>
                </a:lnTo>
                <a:lnTo>
                  <a:pt x="808" y="71"/>
                </a:lnTo>
                <a:lnTo>
                  <a:pt x="808" y="73"/>
                </a:lnTo>
                <a:lnTo>
                  <a:pt x="808" y="75"/>
                </a:lnTo>
                <a:lnTo>
                  <a:pt x="808" y="77"/>
                </a:lnTo>
                <a:lnTo>
                  <a:pt x="808" y="79"/>
                </a:lnTo>
                <a:lnTo>
                  <a:pt x="808" y="81"/>
                </a:lnTo>
                <a:lnTo>
                  <a:pt x="808" y="83"/>
                </a:lnTo>
                <a:lnTo>
                  <a:pt x="808" y="85"/>
                </a:lnTo>
                <a:lnTo>
                  <a:pt x="808" y="87"/>
                </a:lnTo>
                <a:lnTo>
                  <a:pt x="808" y="89"/>
                </a:lnTo>
                <a:lnTo>
                  <a:pt x="808" y="91"/>
                </a:lnTo>
                <a:lnTo>
                  <a:pt x="808" y="93"/>
                </a:lnTo>
                <a:lnTo>
                  <a:pt x="808" y="94"/>
                </a:lnTo>
                <a:lnTo>
                  <a:pt x="808" y="96"/>
                </a:lnTo>
                <a:lnTo>
                  <a:pt x="810" y="96"/>
                </a:lnTo>
                <a:lnTo>
                  <a:pt x="810" y="98"/>
                </a:lnTo>
                <a:lnTo>
                  <a:pt x="810" y="100"/>
                </a:lnTo>
                <a:lnTo>
                  <a:pt x="810" y="102"/>
                </a:lnTo>
                <a:lnTo>
                  <a:pt x="810" y="104"/>
                </a:lnTo>
                <a:lnTo>
                  <a:pt x="810" y="106"/>
                </a:lnTo>
                <a:lnTo>
                  <a:pt x="810" y="108"/>
                </a:lnTo>
                <a:lnTo>
                  <a:pt x="810" y="110"/>
                </a:lnTo>
                <a:lnTo>
                  <a:pt x="810" y="112"/>
                </a:lnTo>
                <a:lnTo>
                  <a:pt x="810" y="114"/>
                </a:lnTo>
                <a:lnTo>
                  <a:pt x="810" y="116"/>
                </a:lnTo>
                <a:lnTo>
                  <a:pt x="810" y="118"/>
                </a:lnTo>
                <a:lnTo>
                  <a:pt x="810" y="119"/>
                </a:lnTo>
                <a:lnTo>
                  <a:pt x="810" y="121"/>
                </a:lnTo>
                <a:lnTo>
                  <a:pt x="810" y="123"/>
                </a:lnTo>
                <a:lnTo>
                  <a:pt x="810" y="125"/>
                </a:lnTo>
                <a:lnTo>
                  <a:pt x="810" y="127"/>
                </a:lnTo>
                <a:lnTo>
                  <a:pt x="810" y="129"/>
                </a:lnTo>
                <a:lnTo>
                  <a:pt x="810" y="131"/>
                </a:lnTo>
                <a:lnTo>
                  <a:pt x="810" y="133"/>
                </a:lnTo>
                <a:lnTo>
                  <a:pt x="810" y="135"/>
                </a:lnTo>
                <a:lnTo>
                  <a:pt x="810" y="137"/>
                </a:lnTo>
                <a:lnTo>
                  <a:pt x="810" y="139"/>
                </a:lnTo>
                <a:lnTo>
                  <a:pt x="810" y="141"/>
                </a:lnTo>
                <a:lnTo>
                  <a:pt x="810" y="142"/>
                </a:lnTo>
                <a:lnTo>
                  <a:pt x="810" y="144"/>
                </a:lnTo>
                <a:lnTo>
                  <a:pt x="810" y="146"/>
                </a:lnTo>
                <a:lnTo>
                  <a:pt x="810" y="148"/>
                </a:lnTo>
                <a:lnTo>
                  <a:pt x="810" y="150"/>
                </a:lnTo>
                <a:lnTo>
                  <a:pt x="810" y="152"/>
                </a:lnTo>
                <a:lnTo>
                  <a:pt x="810" y="154"/>
                </a:lnTo>
                <a:lnTo>
                  <a:pt x="812" y="154"/>
                </a:lnTo>
                <a:lnTo>
                  <a:pt x="812" y="156"/>
                </a:lnTo>
                <a:lnTo>
                  <a:pt x="812" y="158"/>
                </a:lnTo>
                <a:lnTo>
                  <a:pt x="812" y="160"/>
                </a:lnTo>
                <a:lnTo>
                  <a:pt x="812" y="162"/>
                </a:lnTo>
                <a:lnTo>
                  <a:pt x="812" y="164"/>
                </a:lnTo>
                <a:lnTo>
                  <a:pt x="812" y="166"/>
                </a:lnTo>
                <a:lnTo>
                  <a:pt x="812" y="167"/>
                </a:lnTo>
                <a:lnTo>
                  <a:pt x="810" y="167"/>
                </a:lnTo>
                <a:lnTo>
                  <a:pt x="810" y="169"/>
                </a:lnTo>
                <a:lnTo>
                  <a:pt x="810" y="171"/>
                </a:lnTo>
                <a:lnTo>
                  <a:pt x="808" y="171"/>
                </a:lnTo>
                <a:lnTo>
                  <a:pt x="808" y="173"/>
                </a:lnTo>
                <a:lnTo>
                  <a:pt x="806" y="173"/>
                </a:lnTo>
                <a:lnTo>
                  <a:pt x="806" y="175"/>
                </a:lnTo>
                <a:lnTo>
                  <a:pt x="806" y="177"/>
                </a:lnTo>
                <a:lnTo>
                  <a:pt x="805" y="177"/>
                </a:lnTo>
                <a:lnTo>
                  <a:pt x="805" y="179"/>
                </a:lnTo>
                <a:lnTo>
                  <a:pt x="805" y="181"/>
                </a:lnTo>
                <a:lnTo>
                  <a:pt x="803" y="181"/>
                </a:lnTo>
                <a:lnTo>
                  <a:pt x="803" y="183"/>
                </a:lnTo>
                <a:lnTo>
                  <a:pt x="801" y="183"/>
                </a:lnTo>
                <a:lnTo>
                  <a:pt x="801" y="185"/>
                </a:lnTo>
                <a:lnTo>
                  <a:pt x="801" y="187"/>
                </a:lnTo>
                <a:lnTo>
                  <a:pt x="799" y="187"/>
                </a:lnTo>
                <a:lnTo>
                  <a:pt x="799" y="189"/>
                </a:lnTo>
                <a:lnTo>
                  <a:pt x="797" y="190"/>
                </a:lnTo>
                <a:lnTo>
                  <a:pt x="797" y="192"/>
                </a:lnTo>
                <a:lnTo>
                  <a:pt x="795" y="192"/>
                </a:lnTo>
                <a:lnTo>
                  <a:pt x="793" y="192"/>
                </a:lnTo>
                <a:lnTo>
                  <a:pt x="791" y="192"/>
                </a:lnTo>
                <a:lnTo>
                  <a:pt x="789" y="192"/>
                </a:lnTo>
                <a:lnTo>
                  <a:pt x="787" y="192"/>
                </a:lnTo>
                <a:lnTo>
                  <a:pt x="787" y="194"/>
                </a:lnTo>
                <a:lnTo>
                  <a:pt x="785" y="194"/>
                </a:lnTo>
                <a:lnTo>
                  <a:pt x="783" y="194"/>
                </a:lnTo>
                <a:lnTo>
                  <a:pt x="782" y="194"/>
                </a:lnTo>
                <a:lnTo>
                  <a:pt x="780" y="194"/>
                </a:lnTo>
                <a:lnTo>
                  <a:pt x="780" y="196"/>
                </a:lnTo>
                <a:lnTo>
                  <a:pt x="778" y="196"/>
                </a:lnTo>
                <a:lnTo>
                  <a:pt x="776" y="196"/>
                </a:lnTo>
                <a:lnTo>
                  <a:pt x="776" y="198"/>
                </a:lnTo>
                <a:lnTo>
                  <a:pt x="774" y="198"/>
                </a:lnTo>
                <a:lnTo>
                  <a:pt x="774" y="200"/>
                </a:lnTo>
                <a:lnTo>
                  <a:pt x="772" y="200"/>
                </a:lnTo>
                <a:lnTo>
                  <a:pt x="770" y="202"/>
                </a:lnTo>
                <a:lnTo>
                  <a:pt x="768" y="202"/>
                </a:lnTo>
                <a:lnTo>
                  <a:pt x="768" y="204"/>
                </a:lnTo>
                <a:lnTo>
                  <a:pt x="766" y="204"/>
                </a:lnTo>
                <a:lnTo>
                  <a:pt x="762" y="210"/>
                </a:lnTo>
                <a:lnTo>
                  <a:pt x="758" y="212"/>
                </a:lnTo>
                <a:lnTo>
                  <a:pt x="755" y="215"/>
                </a:lnTo>
                <a:lnTo>
                  <a:pt x="751" y="221"/>
                </a:lnTo>
                <a:lnTo>
                  <a:pt x="747" y="225"/>
                </a:lnTo>
                <a:lnTo>
                  <a:pt x="745" y="229"/>
                </a:lnTo>
                <a:lnTo>
                  <a:pt x="745" y="227"/>
                </a:lnTo>
                <a:lnTo>
                  <a:pt x="741" y="225"/>
                </a:lnTo>
                <a:lnTo>
                  <a:pt x="739" y="223"/>
                </a:lnTo>
                <a:lnTo>
                  <a:pt x="737" y="223"/>
                </a:lnTo>
                <a:lnTo>
                  <a:pt x="734" y="221"/>
                </a:lnTo>
                <a:lnTo>
                  <a:pt x="732" y="221"/>
                </a:lnTo>
                <a:lnTo>
                  <a:pt x="730" y="223"/>
                </a:lnTo>
                <a:lnTo>
                  <a:pt x="724" y="225"/>
                </a:lnTo>
                <a:lnTo>
                  <a:pt x="720" y="229"/>
                </a:lnTo>
                <a:lnTo>
                  <a:pt x="716" y="231"/>
                </a:lnTo>
                <a:lnTo>
                  <a:pt x="714" y="233"/>
                </a:lnTo>
                <a:lnTo>
                  <a:pt x="712" y="235"/>
                </a:lnTo>
                <a:lnTo>
                  <a:pt x="712" y="237"/>
                </a:lnTo>
                <a:lnTo>
                  <a:pt x="712" y="238"/>
                </a:lnTo>
                <a:lnTo>
                  <a:pt x="711" y="238"/>
                </a:lnTo>
                <a:lnTo>
                  <a:pt x="711" y="240"/>
                </a:lnTo>
                <a:lnTo>
                  <a:pt x="709" y="240"/>
                </a:lnTo>
                <a:lnTo>
                  <a:pt x="709" y="242"/>
                </a:lnTo>
                <a:lnTo>
                  <a:pt x="707" y="242"/>
                </a:lnTo>
                <a:lnTo>
                  <a:pt x="705" y="242"/>
                </a:lnTo>
                <a:lnTo>
                  <a:pt x="705" y="240"/>
                </a:lnTo>
                <a:lnTo>
                  <a:pt x="703" y="240"/>
                </a:lnTo>
                <a:lnTo>
                  <a:pt x="701" y="240"/>
                </a:lnTo>
                <a:lnTo>
                  <a:pt x="699" y="240"/>
                </a:lnTo>
                <a:lnTo>
                  <a:pt x="697" y="240"/>
                </a:lnTo>
                <a:lnTo>
                  <a:pt x="695" y="240"/>
                </a:lnTo>
                <a:lnTo>
                  <a:pt x="693" y="240"/>
                </a:lnTo>
                <a:lnTo>
                  <a:pt x="693" y="238"/>
                </a:lnTo>
                <a:lnTo>
                  <a:pt x="691" y="238"/>
                </a:lnTo>
                <a:lnTo>
                  <a:pt x="689" y="238"/>
                </a:lnTo>
                <a:lnTo>
                  <a:pt x="687" y="238"/>
                </a:lnTo>
                <a:lnTo>
                  <a:pt x="686" y="238"/>
                </a:lnTo>
                <a:lnTo>
                  <a:pt x="684" y="238"/>
                </a:lnTo>
                <a:lnTo>
                  <a:pt x="684" y="237"/>
                </a:lnTo>
                <a:lnTo>
                  <a:pt x="682" y="237"/>
                </a:lnTo>
                <a:lnTo>
                  <a:pt x="682" y="238"/>
                </a:lnTo>
                <a:lnTo>
                  <a:pt x="680" y="238"/>
                </a:lnTo>
                <a:lnTo>
                  <a:pt x="678" y="238"/>
                </a:lnTo>
                <a:lnTo>
                  <a:pt x="676" y="238"/>
                </a:lnTo>
                <a:lnTo>
                  <a:pt x="674" y="238"/>
                </a:lnTo>
                <a:lnTo>
                  <a:pt x="672" y="238"/>
                </a:lnTo>
                <a:lnTo>
                  <a:pt x="670" y="238"/>
                </a:lnTo>
                <a:lnTo>
                  <a:pt x="670" y="240"/>
                </a:lnTo>
                <a:lnTo>
                  <a:pt x="668" y="240"/>
                </a:lnTo>
                <a:lnTo>
                  <a:pt x="666" y="240"/>
                </a:lnTo>
                <a:lnTo>
                  <a:pt x="664" y="240"/>
                </a:lnTo>
                <a:lnTo>
                  <a:pt x="663" y="240"/>
                </a:lnTo>
                <a:lnTo>
                  <a:pt x="661" y="242"/>
                </a:lnTo>
                <a:lnTo>
                  <a:pt x="659" y="242"/>
                </a:lnTo>
                <a:lnTo>
                  <a:pt x="657" y="242"/>
                </a:lnTo>
                <a:lnTo>
                  <a:pt x="655" y="242"/>
                </a:lnTo>
                <a:lnTo>
                  <a:pt x="655" y="244"/>
                </a:lnTo>
                <a:lnTo>
                  <a:pt x="653" y="244"/>
                </a:lnTo>
                <a:lnTo>
                  <a:pt x="651" y="244"/>
                </a:lnTo>
                <a:lnTo>
                  <a:pt x="651" y="246"/>
                </a:lnTo>
                <a:lnTo>
                  <a:pt x="649" y="246"/>
                </a:lnTo>
                <a:lnTo>
                  <a:pt x="649" y="248"/>
                </a:lnTo>
                <a:lnTo>
                  <a:pt x="647" y="248"/>
                </a:lnTo>
                <a:lnTo>
                  <a:pt x="647" y="250"/>
                </a:lnTo>
                <a:lnTo>
                  <a:pt x="647" y="252"/>
                </a:lnTo>
                <a:lnTo>
                  <a:pt x="647" y="254"/>
                </a:lnTo>
                <a:lnTo>
                  <a:pt x="647" y="256"/>
                </a:lnTo>
                <a:lnTo>
                  <a:pt x="645" y="256"/>
                </a:lnTo>
                <a:lnTo>
                  <a:pt x="645" y="258"/>
                </a:lnTo>
                <a:lnTo>
                  <a:pt x="645" y="260"/>
                </a:lnTo>
                <a:lnTo>
                  <a:pt x="643" y="260"/>
                </a:lnTo>
                <a:lnTo>
                  <a:pt x="643" y="262"/>
                </a:lnTo>
                <a:lnTo>
                  <a:pt x="643" y="263"/>
                </a:lnTo>
                <a:lnTo>
                  <a:pt x="641" y="263"/>
                </a:lnTo>
                <a:lnTo>
                  <a:pt x="641" y="265"/>
                </a:lnTo>
                <a:lnTo>
                  <a:pt x="640" y="265"/>
                </a:lnTo>
                <a:lnTo>
                  <a:pt x="640" y="267"/>
                </a:lnTo>
                <a:lnTo>
                  <a:pt x="638" y="267"/>
                </a:lnTo>
                <a:lnTo>
                  <a:pt x="638" y="269"/>
                </a:lnTo>
                <a:lnTo>
                  <a:pt x="636" y="269"/>
                </a:lnTo>
                <a:lnTo>
                  <a:pt x="636" y="271"/>
                </a:lnTo>
                <a:lnTo>
                  <a:pt x="634" y="271"/>
                </a:lnTo>
                <a:lnTo>
                  <a:pt x="632" y="271"/>
                </a:lnTo>
                <a:lnTo>
                  <a:pt x="632" y="273"/>
                </a:lnTo>
                <a:lnTo>
                  <a:pt x="630" y="273"/>
                </a:lnTo>
                <a:lnTo>
                  <a:pt x="630" y="275"/>
                </a:lnTo>
                <a:lnTo>
                  <a:pt x="628" y="275"/>
                </a:lnTo>
                <a:lnTo>
                  <a:pt x="626" y="275"/>
                </a:lnTo>
                <a:lnTo>
                  <a:pt x="624" y="275"/>
                </a:lnTo>
                <a:lnTo>
                  <a:pt x="624" y="277"/>
                </a:lnTo>
                <a:lnTo>
                  <a:pt x="622" y="277"/>
                </a:lnTo>
                <a:lnTo>
                  <a:pt x="615" y="279"/>
                </a:lnTo>
                <a:lnTo>
                  <a:pt x="609" y="281"/>
                </a:lnTo>
                <a:lnTo>
                  <a:pt x="607" y="283"/>
                </a:lnTo>
                <a:lnTo>
                  <a:pt x="599" y="285"/>
                </a:lnTo>
                <a:lnTo>
                  <a:pt x="597" y="286"/>
                </a:lnTo>
                <a:lnTo>
                  <a:pt x="593" y="288"/>
                </a:lnTo>
                <a:lnTo>
                  <a:pt x="592" y="290"/>
                </a:lnTo>
                <a:lnTo>
                  <a:pt x="588" y="292"/>
                </a:lnTo>
                <a:lnTo>
                  <a:pt x="586" y="296"/>
                </a:lnTo>
                <a:lnTo>
                  <a:pt x="582" y="300"/>
                </a:lnTo>
                <a:lnTo>
                  <a:pt x="580" y="300"/>
                </a:lnTo>
                <a:lnTo>
                  <a:pt x="572" y="302"/>
                </a:lnTo>
                <a:lnTo>
                  <a:pt x="565" y="302"/>
                </a:lnTo>
                <a:lnTo>
                  <a:pt x="563" y="302"/>
                </a:lnTo>
                <a:lnTo>
                  <a:pt x="561" y="302"/>
                </a:lnTo>
                <a:lnTo>
                  <a:pt x="551" y="302"/>
                </a:lnTo>
                <a:lnTo>
                  <a:pt x="544" y="302"/>
                </a:lnTo>
                <a:lnTo>
                  <a:pt x="536" y="302"/>
                </a:lnTo>
                <a:lnTo>
                  <a:pt x="532" y="302"/>
                </a:lnTo>
                <a:lnTo>
                  <a:pt x="528" y="304"/>
                </a:lnTo>
                <a:lnTo>
                  <a:pt x="526" y="304"/>
                </a:lnTo>
                <a:lnTo>
                  <a:pt x="522" y="306"/>
                </a:lnTo>
                <a:lnTo>
                  <a:pt x="519" y="306"/>
                </a:lnTo>
                <a:lnTo>
                  <a:pt x="515" y="308"/>
                </a:lnTo>
                <a:lnTo>
                  <a:pt x="509" y="310"/>
                </a:lnTo>
                <a:lnTo>
                  <a:pt x="505" y="311"/>
                </a:lnTo>
                <a:lnTo>
                  <a:pt x="501" y="311"/>
                </a:lnTo>
                <a:lnTo>
                  <a:pt x="498" y="315"/>
                </a:lnTo>
                <a:lnTo>
                  <a:pt x="496" y="317"/>
                </a:lnTo>
                <a:lnTo>
                  <a:pt x="496" y="321"/>
                </a:lnTo>
                <a:lnTo>
                  <a:pt x="494" y="323"/>
                </a:lnTo>
                <a:lnTo>
                  <a:pt x="494" y="325"/>
                </a:lnTo>
                <a:lnTo>
                  <a:pt x="494" y="327"/>
                </a:lnTo>
                <a:lnTo>
                  <a:pt x="494" y="329"/>
                </a:lnTo>
                <a:lnTo>
                  <a:pt x="494" y="331"/>
                </a:lnTo>
                <a:lnTo>
                  <a:pt x="492" y="329"/>
                </a:lnTo>
                <a:lnTo>
                  <a:pt x="490" y="329"/>
                </a:lnTo>
                <a:lnTo>
                  <a:pt x="488" y="329"/>
                </a:lnTo>
                <a:lnTo>
                  <a:pt x="488" y="327"/>
                </a:lnTo>
                <a:lnTo>
                  <a:pt x="484" y="327"/>
                </a:lnTo>
                <a:lnTo>
                  <a:pt x="482" y="327"/>
                </a:lnTo>
                <a:lnTo>
                  <a:pt x="478" y="329"/>
                </a:lnTo>
                <a:lnTo>
                  <a:pt x="474" y="331"/>
                </a:lnTo>
                <a:lnTo>
                  <a:pt x="473" y="331"/>
                </a:lnTo>
                <a:lnTo>
                  <a:pt x="469" y="331"/>
                </a:lnTo>
                <a:lnTo>
                  <a:pt x="469" y="333"/>
                </a:lnTo>
                <a:lnTo>
                  <a:pt x="469" y="334"/>
                </a:lnTo>
                <a:lnTo>
                  <a:pt x="469" y="338"/>
                </a:lnTo>
                <a:lnTo>
                  <a:pt x="469" y="340"/>
                </a:lnTo>
                <a:lnTo>
                  <a:pt x="469" y="342"/>
                </a:lnTo>
                <a:lnTo>
                  <a:pt x="469" y="344"/>
                </a:lnTo>
                <a:lnTo>
                  <a:pt x="469" y="348"/>
                </a:lnTo>
                <a:lnTo>
                  <a:pt x="471" y="352"/>
                </a:lnTo>
                <a:lnTo>
                  <a:pt x="469" y="361"/>
                </a:lnTo>
                <a:lnTo>
                  <a:pt x="469" y="367"/>
                </a:lnTo>
                <a:lnTo>
                  <a:pt x="469" y="369"/>
                </a:lnTo>
                <a:lnTo>
                  <a:pt x="469" y="371"/>
                </a:lnTo>
                <a:lnTo>
                  <a:pt x="469" y="375"/>
                </a:lnTo>
                <a:lnTo>
                  <a:pt x="469" y="379"/>
                </a:lnTo>
                <a:lnTo>
                  <a:pt x="471" y="382"/>
                </a:lnTo>
                <a:lnTo>
                  <a:pt x="471" y="390"/>
                </a:lnTo>
                <a:lnTo>
                  <a:pt x="471" y="398"/>
                </a:lnTo>
                <a:lnTo>
                  <a:pt x="471" y="407"/>
                </a:lnTo>
                <a:lnTo>
                  <a:pt x="471" y="411"/>
                </a:lnTo>
                <a:lnTo>
                  <a:pt x="471" y="415"/>
                </a:lnTo>
                <a:lnTo>
                  <a:pt x="471" y="417"/>
                </a:lnTo>
                <a:lnTo>
                  <a:pt x="471" y="419"/>
                </a:lnTo>
                <a:lnTo>
                  <a:pt x="471" y="421"/>
                </a:lnTo>
                <a:lnTo>
                  <a:pt x="471" y="423"/>
                </a:lnTo>
                <a:lnTo>
                  <a:pt x="469" y="423"/>
                </a:lnTo>
                <a:lnTo>
                  <a:pt x="469" y="425"/>
                </a:lnTo>
                <a:lnTo>
                  <a:pt x="469" y="427"/>
                </a:lnTo>
                <a:lnTo>
                  <a:pt x="469" y="429"/>
                </a:lnTo>
                <a:lnTo>
                  <a:pt x="469" y="430"/>
                </a:lnTo>
                <a:lnTo>
                  <a:pt x="467" y="430"/>
                </a:lnTo>
                <a:lnTo>
                  <a:pt x="467" y="432"/>
                </a:lnTo>
                <a:lnTo>
                  <a:pt x="467" y="434"/>
                </a:lnTo>
                <a:lnTo>
                  <a:pt x="467" y="436"/>
                </a:lnTo>
                <a:lnTo>
                  <a:pt x="467" y="438"/>
                </a:lnTo>
                <a:lnTo>
                  <a:pt x="467" y="440"/>
                </a:lnTo>
                <a:lnTo>
                  <a:pt x="467" y="442"/>
                </a:lnTo>
                <a:lnTo>
                  <a:pt x="467" y="444"/>
                </a:lnTo>
                <a:lnTo>
                  <a:pt x="467" y="446"/>
                </a:lnTo>
                <a:lnTo>
                  <a:pt x="469" y="446"/>
                </a:lnTo>
                <a:lnTo>
                  <a:pt x="469" y="448"/>
                </a:lnTo>
                <a:lnTo>
                  <a:pt x="469" y="450"/>
                </a:lnTo>
                <a:lnTo>
                  <a:pt x="469" y="452"/>
                </a:lnTo>
                <a:lnTo>
                  <a:pt x="469" y="453"/>
                </a:lnTo>
                <a:lnTo>
                  <a:pt x="471" y="453"/>
                </a:lnTo>
                <a:lnTo>
                  <a:pt x="471" y="455"/>
                </a:lnTo>
                <a:lnTo>
                  <a:pt x="471" y="457"/>
                </a:lnTo>
                <a:lnTo>
                  <a:pt x="473" y="457"/>
                </a:lnTo>
                <a:lnTo>
                  <a:pt x="473" y="459"/>
                </a:lnTo>
                <a:lnTo>
                  <a:pt x="474" y="459"/>
                </a:lnTo>
                <a:lnTo>
                  <a:pt x="474" y="461"/>
                </a:lnTo>
                <a:lnTo>
                  <a:pt x="474" y="463"/>
                </a:lnTo>
                <a:lnTo>
                  <a:pt x="476" y="463"/>
                </a:lnTo>
                <a:lnTo>
                  <a:pt x="478" y="463"/>
                </a:lnTo>
                <a:lnTo>
                  <a:pt x="478" y="465"/>
                </a:lnTo>
                <a:lnTo>
                  <a:pt x="480" y="465"/>
                </a:lnTo>
                <a:lnTo>
                  <a:pt x="480" y="467"/>
                </a:lnTo>
                <a:lnTo>
                  <a:pt x="482" y="467"/>
                </a:lnTo>
                <a:lnTo>
                  <a:pt x="482" y="469"/>
                </a:lnTo>
                <a:lnTo>
                  <a:pt x="484" y="469"/>
                </a:lnTo>
                <a:lnTo>
                  <a:pt x="486" y="471"/>
                </a:lnTo>
                <a:lnTo>
                  <a:pt x="486" y="473"/>
                </a:lnTo>
                <a:lnTo>
                  <a:pt x="488" y="473"/>
                </a:lnTo>
                <a:lnTo>
                  <a:pt x="488" y="475"/>
                </a:lnTo>
                <a:lnTo>
                  <a:pt x="490" y="475"/>
                </a:lnTo>
                <a:lnTo>
                  <a:pt x="490" y="477"/>
                </a:lnTo>
                <a:lnTo>
                  <a:pt x="492" y="477"/>
                </a:lnTo>
                <a:lnTo>
                  <a:pt x="492" y="478"/>
                </a:lnTo>
                <a:lnTo>
                  <a:pt x="492" y="480"/>
                </a:lnTo>
                <a:lnTo>
                  <a:pt x="494" y="480"/>
                </a:lnTo>
                <a:lnTo>
                  <a:pt x="494" y="482"/>
                </a:lnTo>
                <a:lnTo>
                  <a:pt x="494" y="484"/>
                </a:lnTo>
                <a:lnTo>
                  <a:pt x="494" y="486"/>
                </a:lnTo>
                <a:lnTo>
                  <a:pt x="492" y="486"/>
                </a:lnTo>
                <a:lnTo>
                  <a:pt x="492" y="488"/>
                </a:lnTo>
                <a:lnTo>
                  <a:pt x="490" y="488"/>
                </a:lnTo>
                <a:lnTo>
                  <a:pt x="488" y="488"/>
                </a:lnTo>
                <a:lnTo>
                  <a:pt x="488" y="490"/>
                </a:lnTo>
                <a:lnTo>
                  <a:pt x="486" y="490"/>
                </a:lnTo>
                <a:lnTo>
                  <a:pt x="486" y="492"/>
                </a:lnTo>
                <a:lnTo>
                  <a:pt x="484" y="492"/>
                </a:lnTo>
                <a:lnTo>
                  <a:pt x="482" y="492"/>
                </a:lnTo>
                <a:lnTo>
                  <a:pt x="482" y="494"/>
                </a:lnTo>
                <a:lnTo>
                  <a:pt x="480" y="494"/>
                </a:lnTo>
                <a:lnTo>
                  <a:pt x="478" y="494"/>
                </a:lnTo>
                <a:lnTo>
                  <a:pt x="478" y="496"/>
                </a:lnTo>
                <a:lnTo>
                  <a:pt x="476" y="496"/>
                </a:lnTo>
                <a:lnTo>
                  <a:pt x="474" y="496"/>
                </a:lnTo>
                <a:lnTo>
                  <a:pt x="474" y="498"/>
                </a:lnTo>
                <a:lnTo>
                  <a:pt x="473" y="498"/>
                </a:lnTo>
                <a:lnTo>
                  <a:pt x="471" y="498"/>
                </a:lnTo>
                <a:lnTo>
                  <a:pt x="469" y="498"/>
                </a:lnTo>
                <a:lnTo>
                  <a:pt x="467" y="498"/>
                </a:lnTo>
                <a:lnTo>
                  <a:pt x="467" y="500"/>
                </a:lnTo>
                <a:lnTo>
                  <a:pt x="465" y="500"/>
                </a:lnTo>
                <a:lnTo>
                  <a:pt x="463" y="500"/>
                </a:lnTo>
                <a:lnTo>
                  <a:pt x="461" y="500"/>
                </a:lnTo>
                <a:lnTo>
                  <a:pt x="459" y="500"/>
                </a:lnTo>
                <a:lnTo>
                  <a:pt x="457" y="500"/>
                </a:lnTo>
                <a:lnTo>
                  <a:pt x="455" y="500"/>
                </a:lnTo>
                <a:lnTo>
                  <a:pt x="453" y="500"/>
                </a:lnTo>
                <a:lnTo>
                  <a:pt x="451" y="500"/>
                </a:lnTo>
                <a:lnTo>
                  <a:pt x="450" y="500"/>
                </a:lnTo>
                <a:lnTo>
                  <a:pt x="448" y="500"/>
                </a:lnTo>
                <a:lnTo>
                  <a:pt x="446" y="500"/>
                </a:lnTo>
                <a:lnTo>
                  <a:pt x="444" y="500"/>
                </a:lnTo>
                <a:lnTo>
                  <a:pt x="442" y="500"/>
                </a:lnTo>
                <a:lnTo>
                  <a:pt x="440" y="500"/>
                </a:lnTo>
                <a:lnTo>
                  <a:pt x="438" y="500"/>
                </a:lnTo>
                <a:lnTo>
                  <a:pt x="436" y="500"/>
                </a:lnTo>
                <a:lnTo>
                  <a:pt x="434" y="500"/>
                </a:lnTo>
                <a:lnTo>
                  <a:pt x="432" y="500"/>
                </a:lnTo>
                <a:lnTo>
                  <a:pt x="430" y="500"/>
                </a:lnTo>
                <a:lnTo>
                  <a:pt x="428" y="500"/>
                </a:lnTo>
                <a:lnTo>
                  <a:pt x="426" y="500"/>
                </a:lnTo>
                <a:lnTo>
                  <a:pt x="426" y="498"/>
                </a:lnTo>
                <a:lnTo>
                  <a:pt x="425" y="498"/>
                </a:lnTo>
                <a:lnTo>
                  <a:pt x="423" y="498"/>
                </a:lnTo>
                <a:lnTo>
                  <a:pt x="421" y="498"/>
                </a:lnTo>
                <a:lnTo>
                  <a:pt x="419" y="498"/>
                </a:lnTo>
                <a:lnTo>
                  <a:pt x="417" y="498"/>
                </a:lnTo>
                <a:lnTo>
                  <a:pt x="415" y="498"/>
                </a:lnTo>
                <a:lnTo>
                  <a:pt x="413" y="498"/>
                </a:lnTo>
                <a:lnTo>
                  <a:pt x="411" y="498"/>
                </a:lnTo>
                <a:lnTo>
                  <a:pt x="409" y="498"/>
                </a:lnTo>
                <a:lnTo>
                  <a:pt x="409" y="496"/>
                </a:lnTo>
                <a:lnTo>
                  <a:pt x="407" y="496"/>
                </a:lnTo>
                <a:lnTo>
                  <a:pt x="405" y="496"/>
                </a:lnTo>
                <a:lnTo>
                  <a:pt x="403" y="496"/>
                </a:lnTo>
                <a:lnTo>
                  <a:pt x="402" y="496"/>
                </a:lnTo>
                <a:lnTo>
                  <a:pt x="400" y="496"/>
                </a:lnTo>
                <a:lnTo>
                  <a:pt x="398" y="496"/>
                </a:lnTo>
                <a:lnTo>
                  <a:pt x="398" y="494"/>
                </a:lnTo>
                <a:lnTo>
                  <a:pt x="396" y="494"/>
                </a:lnTo>
                <a:lnTo>
                  <a:pt x="394" y="494"/>
                </a:lnTo>
                <a:lnTo>
                  <a:pt x="392" y="494"/>
                </a:lnTo>
                <a:lnTo>
                  <a:pt x="390" y="494"/>
                </a:lnTo>
                <a:lnTo>
                  <a:pt x="390" y="492"/>
                </a:lnTo>
                <a:lnTo>
                  <a:pt x="388" y="492"/>
                </a:lnTo>
                <a:lnTo>
                  <a:pt x="386" y="492"/>
                </a:lnTo>
                <a:lnTo>
                  <a:pt x="384" y="492"/>
                </a:lnTo>
                <a:lnTo>
                  <a:pt x="384" y="490"/>
                </a:lnTo>
                <a:lnTo>
                  <a:pt x="382" y="490"/>
                </a:lnTo>
                <a:lnTo>
                  <a:pt x="380" y="490"/>
                </a:lnTo>
                <a:lnTo>
                  <a:pt x="379" y="490"/>
                </a:lnTo>
                <a:lnTo>
                  <a:pt x="377" y="490"/>
                </a:lnTo>
                <a:lnTo>
                  <a:pt x="377" y="488"/>
                </a:lnTo>
                <a:lnTo>
                  <a:pt x="375" y="488"/>
                </a:lnTo>
                <a:lnTo>
                  <a:pt x="373" y="486"/>
                </a:lnTo>
                <a:lnTo>
                  <a:pt x="371" y="486"/>
                </a:lnTo>
                <a:lnTo>
                  <a:pt x="367" y="486"/>
                </a:lnTo>
                <a:lnTo>
                  <a:pt x="363" y="484"/>
                </a:lnTo>
                <a:lnTo>
                  <a:pt x="361" y="482"/>
                </a:lnTo>
                <a:lnTo>
                  <a:pt x="361" y="480"/>
                </a:lnTo>
                <a:lnTo>
                  <a:pt x="361" y="477"/>
                </a:lnTo>
                <a:lnTo>
                  <a:pt x="359" y="475"/>
                </a:lnTo>
                <a:lnTo>
                  <a:pt x="357" y="473"/>
                </a:lnTo>
                <a:lnTo>
                  <a:pt x="357" y="471"/>
                </a:lnTo>
                <a:lnTo>
                  <a:pt x="355" y="471"/>
                </a:lnTo>
                <a:lnTo>
                  <a:pt x="354" y="469"/>
                </a:lnTo>
                <a:lnTo>
                  <a:pt x="352" y="469"/>
                </a:lnTo>
                <a:lnTo>
                  <a:pt x="346" y="469"/>
                </a:lnTo>
                <a:lnTo>
                  <a:pt x="342" y="473"/>
                </a:lnTo>
                <a:lnTo>
                  <a:pt x="340" y="477"/>
                </a:lnTo>
                <a:lnTo>
                  <a:pt x="338" y="478"/>
                </a:lnTo>
                <a:lnTo>
                  <a:pt x="338" y="480"/>
                </a:lnTo>
                <a:lnTo>
                  <a:pt x="336" y="480"/>
                </a:lnTo>
                <a:lnTo>
                  <a:pt x="336" y="482"/>
                </a:lnTo>
                <a:lnTo>
                  <a:pt x="334" y="482"/>
                </a:lnTo>
                <a:lnTo>
                  <a:pt x="332" y="484"/>
                </a:lnTo>
                <a:lnTo>
                  <a:pt x="331" y="488"/>
                </a:lnTo>
                <a:lnTo>
                  <a:pt x="327" y="490"/>
                </a:lnTo>
                <a:lnTo>
                  <a:pt x="325" y="494"/>
                </a:lnTo>
                <a:lnTo>
                  <a:pt x="323" y="496"/>
                </a:lnTo>
                <a:lnTo>
                  <a:pt x="319" y="501"/>
                </a:lnTo>
                <a:lnTo>
                  <a:pt x="317" y="505"/>
                </a:lnTo>
                <a:lnTo>
                  <a:pt x="315" y="507"/>
                </a:lnTo>
                <a:lnTo>
                  <a:pt x="315" y="509"/>
                </a:lnTo>
                <a:lnTo>
                  <a:pt x="315" y="511"/>
                </a:lnTo>
                <a:lnTo>
                  <a:pt x="315" y="513"/>
                </a:lnTo>
                <a:lnTo>
                  <a:pt x="315" y="515"/>
                </a:lnTo>
                <a:lnTo>
                  <a:pt x="315" y="517"/>
                </a:lnTo>
                <a:lnTo>
                  <a:pt x="315" y="519"/>
                </a:lnTo>
                <a:lnTo>
                  <a:pt x="315" y="521"/>
                </a:lnTo>
                <a:lnTo>
                  <a:pt x="315" y="523"/>
                </a:lnTo>
                <a:lnTo>
                  <a:pt x="315" y="525"/>
                </a:lnTo>
                <a:lnTo>
                  <a:pt x="317" y="525"/>
                </a:lnTo>
                <a:lnTo>
                  <a:pt x="317" y="526"/>
                </a:lnTo>
                <a:lnTo>
                  <a:pt x="317" y="528"/>
                </a:lnTo>
                <a:lnTo>
                  <a:pt x="317" y="530"/>
                </a:lnTo>
                <a:lnTo>
                  <a:pt x="317" y="532"/>
                </a:lnTo>
                <a:lnTo>
                  <a:pt x="317" y="534"/>
                </a:lnTo>
                <a:lnTo>
                  <a:pt x="317" y="536"/>
                </a:lnTo>
                <a:lnTo>
                  <a:pt x="317" y="538"/>
                </a:lnTo>
                <a:lnTo>
                  <a:pt x="317" y="540"/>
                </a:lnTo>
                <a:lnTo>
                  <a:pt x="317" y="542"/>
                </a:lnTo>
                <a:lnTo>
                  <a:pt x="319" y="544"/>
                </a:lnTo>
                <a:lnTo>
                  <a:pt x="319" y="546"/>
                </a:lnTo>
                <a:lnTo>
                  <a:pt x="319" y="548"/>
                </a:lnTo>
                <a:lnTo>
                  <a:pt x="317" y="548"/>
                </a:lnTo>
                <a:lnTo>
                  <a:pt x="317" y="549"/>
                </a:lnTo>
                <a:lnTo>
                  <a:pt x="317" y="551"/>
                </a:lnTo>
                <a:lnTo>
                  <a:pt x="317" y="553"/>
                </a:lnTo>
                <a:lnTo>
                  <a:pt x="317" y="555"/>
                </a:lnTo>
                <a:lnTo>
                  <a:pt x="315" y="555"/>
                </a:lnTo>
                <a:lnTo>
                  <a:pt x="315" y="557"/>
                </a:lnTo>
                <a:lnTo>
                  <a:pt x="315" y="559"/>
                </a:lnTo>
                <a:lnTo>
                  <a:pt x="313" y="559"/>
                </a:lnTo>
                <a:lnTo>
                  <a:pt x="313" y="561"/>
                </a:lnTo>
                <a:lnTo>
                  <a:pt x="313" y="563"/>
                </a:lnTo>
                <a:lnTo>
                  <a:pt x="311" y="565"/>
                </a:lnTo>
                <a:lnTo>
                  <a:pt x="311" y="567"/>
                </a:lnTo>
                <a:lnTo>
                  <a:pt x="311" y="569"/>
                </a:lnTo>
                <a:lnTo>
                  <a:pt x="309" y="569"/>
                </a:lnTo>
                <a:lnTo>
                  <a:pt x="309" y="571"/>
                </a:lnTo>
                <a:lnTo>
                  <a:pt x="309" y="573"/>
                </a:lnTo>
                <a:lnTo>
                  <a:pt x="308" y="573"/>
                </a:lnTo>
                <a:lnTo>
                  <a:pt x="308" y="574"/>
                </a:lnTo>
                <a:lnTo>
                  <a:pt x="308" y="576"/>
                </a:lnTo>
                <a:lnTo>
                  <a:pt x="308" y="578"/>
                </a:lnTo>
                <a:lnTo>
                  <a:pt x="308" y="580"/>
                </a:lnTo>
                <a:lnTo>
                  <a:pt x="308" y="582"/>
                </a:lnTo>
                <a:lnTo>
                  <a:pt x="306" y="582"/>
                </a:lnTo>
                <a:lnTo>
                  <a:pt x="306" y="584"/>
                </a:lnTo>
                <a:lnTo>
                  <a:pt x="306" y="586"/>
                </a:lnTo>
                <a:lnTo>
                  <a:pt x="304" y="586"/>
                </a:lnTo>
                <a:lnTo>
                  <a:pt x="304" y="588"/>
                </a:lnTo>
                <a:lnTo>
                  <a:pt x="304" y="590"/>
                </a:lnTo>
                <a:lnTo>
                  <a:pt x="302" y="590"/>
                </a:lnTo>
                <a:lnTo>
                  <a:pt x="302" y="592"/>
                </a:lnTo>
                <a:lnTo>
                  <a:pt x="300" y="592"/>
                </a:lnTo>
                <a:lnTo>
                  <a:pt x="300" y="594"/>
                </a:lnTo>
                <a:lnTo>
                  <a:pt x="300" y="596"/>
                </a:lnTo>
                <a:lnTo>
                  <a:pt x="298" y="596"/>
                </a:lnTo>
                <a:lnTo>
                  <a:pt x="298" y="597"/>
                </a:lnTo>
                <a:lnTo>
                  <a:pt x="298" y="599"/>
                </a:lnTo>
                <a:lnTo>
                  <a:pt x="298" y="601"/>
                </a:lnTo>
                <a:lnTo>
                  <a:pt x="298" y="603"/>
                </a:lnTo>
                <a:lnTo>
                  <a:pt x="300" y="603"/>
                </a:lnTo>
                <a:lnTo>
                  <a:pt x="300" y="605"/>
                </a:lnTo>
                <a:lnTo>
                  <a:pt x="300" y="607"/>
                </a:lnTo>
                <a:lnTo>
                  <a:pt x="300" y="609"/>
                </a:lnTo>
                <a:lnTo>
                  <a:pt x="302" y="609"/>
                </a:lnTo>
                <a:lnTo>
                  <a:pt x="302" y="611"/>
                </a:lnTo>
                <a:lnTo>
                  <a:pt x="304" y="615"/>
                </a:lnTo>
                <a:lnTo>
                  <a:pt x="304" y="617"/>
                </a:lnTo>
                <a:lnTo>
                  <a:pt x="304" y="619"/>
                </a:lnTo>
                <a:lnTo>
                  <a:pt x="302" y="621"/>
                </a:lnTo>
                <a:lnTo>
                  <a:pt x="298" y="624"/>
                </a:lnTo>
                <a:lnTo>
                  <a:pt x="294" y="626"/>
                </a:lnTo>
                <a:lnTo>
                  <a:pt x="292" y="626"/>
                </a:lnTo>
                <a:lnTo>
                  <a:pt x="290" y="628"/>
                </a:lnTo>
                <a:lnTo>
                  <a:pt x="288" y="628"/>
                </a:lnTo>
                <a:lnTo>
                  <a:pt x="288" y="626"/>
                </a:lnTo>
                <a:lnTo>
                  <a:pt x="286" y="626"/>
                </a:lnTo>
                <a:lnTo>
                  <a:pt x="284" y="626"/>
                </a:lnTo>
                <a:lnTo>
                  <a:pt x="284" y="624"/>
                </a:lnTo>
                <a:lnTo>
                  <a:pt x="283" y="624"/>
                </a:lnTo>
                <a:lnTo>
                  <a:pt x="283" y="622"/>
                </a:lnTo>
                <a:lnTo>
                  <a:pt x="281" y="622"/>
                </a:lnTo>
                <a:lnTo>
                  <a:pt x="281" y="621"/>
                </a:lnTo>
                <a:lnTo>
                  <a:pt x="279" y="621"/>
                </a:lnTo>
                <a:lnTo>
                  <a:pt x="279" y="619"/>
                </a:lnTo>
                <a:lnTo>
                  <a:pt x="277" y="619"/>
                </a:lnTo>
                <a:lnTo>
                  <a:pt x="275" y="619"/>
                </a:lnTo>
                <a:lnTo>
                  <a:pt x="275" y="617"/>
                </a:lnTo>
                <a:lnTo>
                  <a:pt x="275" y="615"/>
                </a:lnTo>
                <a:lnTo>
                  <a:pt x="273" y="615"/>
                </a:lnTo>
                <a:lnTo>
                  <a:pt x="273" y="613"/>
                </a:lnTo>
                <a:lnTo>
                  <a:pt x="271" y="613"/>
                </a:lnTo>
                <a:lnTo>
                  <a:pt x="269" y="611"/>
                </a:lnTo>
                <a:lnTo>
                  <a:pt x="267" y="611"/>
                </a:lnTo>
                <a:lnTo>
                  <a:pt x="267" y="609"/>
                </a:lnTo>
                <a:lnTo>
                  <a:pt x="265" y="609"/>
                </a:lnTo>
                <a:lnTo>
                  <a:pt x="265" y="607"/>
                </a:lnTo>
                <a:lnTo>
                  <a:pt x="263" y="607"/>
                </a:lnTo>
                <a:lnTo>
                  <a:pt x="263" y="605"/>
                </a:lnTo>
                <a:lnTo>
                  <a:pt x="261" y="605"/>
                </a:lnTo>
                <a:lnTo>
                  <a:pt x="261" y="603"/>
                </a:lnTo>
                <a:lnTo>
                  <a:pt x="260" y="603"/>
                </a:lnTo>
                <a:lnTo>
                  <a:pt x="260" y="601"/>
                </a:lnTo>
                <a:lnTo>
                  <a:pt x="258" y="601"/>
                </a:lnTo>
                <a:lnTo>
                  <a:pt x="256" y="601"/>
                </a:lnTo>
                <a:lnTo>
                  <a:pt x="256" y="599"/>
                </a:lnTo>
                <a:lnTo>
                  <a:pt x="254" y="599"/>
                </a:lnTo>
                <a:lnTo>
                  <a:pt x="254" y="597"/>
                </a:lnTo>
                <a:lnTo>
                  <a:pt x="252" y="597"/>
                </a:lnTo>
                <a:lnTo>
                  <a:pt x="252" y="596"/>
                </a:lnTo>
                <a:lnTo>
                  <a:pt x="250" y="596"/>
                </a:lnTo>
                <a:lnTo>
                  <a:pt x="250" y="594"/>
                </a:lnTo>
                <a:lnTo>
                  <a:pt x="248" y="594"/>
                </a:lnTo>
                <a:lnTo>
                  <a:pt x="248" y="592"/>
                </a:lnTo>
                <a:lnTo>
                  <a:pt x="246" y="592"/>
                </a:lnTo>
                <a:lnTo>
                  <a:pt x="246" y="590"/>
                </a:lnTo>
                <a:lnTo>
                  <a:pt x="244" y="590"/>
                </a:lnTo>
                <a:lnTo>
                  <a:pt x="244" y="588"/>
                </a:lnTo>
                <a:lnTo>
                  <a:pt x="242" y="588"/>
                </a:lnTo>
                <a:lnTo>
                  <a:pt x="242" y="586"/>
                </a:lnTo>
                <a:lnTo>
                  <a:pt x="240" y="586"/>
                </a:lnTo>
                <a:lnTo>
                  <a:pt x="240" y="584"/>
                </a:lnTo>
                <a:lnTo>
                  <a:pt x="238" y="584"/>
                </a:lnTo>
                <a:lnTo>
                  <a:pt x="238" y="582"/>
                </a:lnTo>
                <a:lnTo>
                  <a:pt x="237" y="582"/>
                </a:lnTo>
                <a:lnTo>
                  <a:pt x="237" y="580"/>
                </a:lnTo>
                <a:lnTo>
                  <a:pt x="235" y="580"/>
                </a:lnTo>
                <a:lnTo>
                  <a:pt x="235" y="578"/>
                </a:lnTo>
                <a:lnTo>
                  <a:pt x="235" y="576"/>
                </a:lnTo>
                <a:lnTo>
                  <a:pt x="233" y="576"/>
                </a:lnTo>
                <a:lnTo>
                  <a:pt x="233" y="574"/>
                </a:lnTo>
                <a:lnTo>
                  <a:pt x="233" y="573"/>
                </a:lnTo>
                <a:lnTo>
                  <a:pt x="231" y="573"/>
                </a:lnTo>
                <a:lnTo>
                  <a:pt x="231" y="571"/>
                </a:lnTo>
                <a:lnTo>
                  <a:pt x="231" y="569"/>
                </a:lnTo>
                <a:lnTo>
                  <a:pt x="229" y="569"/>
                </a:lnTo>
                <a:lnTo>
                  <a:pt x="229" y="567"/>
                </a:lnTo>
                <a:lnTo>
                  <a:pt x="229" y="565"/>
                </a:lnTo>
                <a:lnTo>
                  <a:pt x="229" y="563"/>
                </a:lnTo>
                <a:lnTo>
                  <a:pt x="229" y="561"/>
                </a:lnTo>
                <a:lnTo>
                  <a:pt x="227" y="561"/>
                </a:lnTo>
                <a:lnTo>
                  <a:pt x="227" y="559"/>
                </a:lnTo>
                <a:lnTo>
                  <a:pt x="227" y="557"/>
                </a:lnTo>
                <a:lnTo>
                  <a:pt x="227" y="555"/>
                </a:lnTo>
                <a:lnTo>
                  <a:pt x="227" y="553"/>
                </a:lnTo>
                <a:lnTo>
                  <a:pt x="227" y="551"/>
                </a:lnTo>
                <a:lnTo>
                  <a:pt x="227" y="549"/>
                </a:lnTo>
                <a:lnTo>
                  <a:pt x="227" y="548"/>
                </a:lnTo>
                <a:lnTo>
                  <a:pt x="227" y="546"/>
                </a:lnTo>
                <a:lnTo>
                  <a:pt x="229" y="546"/>
                </a:lnTo>
                <a:lnTo>
                  <a:pt x="229" y="544"/>
                </a:lnTo>
                <a:lnTo>
                  <a:pt x="229" y="542"/>
                </a:lnTo>
                <a:lnTo>
                  <a:pt x="229" y="540"/>
                </a:lnTo>
                <a:lnTo>
                  <a:pt x="229" y="538"/>
                </a:lnTo>
                <a:lnTo>
                  <a:pt x="229" y="536"/>
                </a:lnTo>
                <a:lnTo>
                  <a:pt x="229" y="534"/>
                </a:lnTo>
                <a:lnTo>
                  <a:pt x="229" y="532"/>
                </a:lnTo>
                <a:lnTo>
                  <a:pt x="229" y="530"/>
                </a:lnTo>
                <a:lnTo>
                  <a:pt x="229" y="528"/>
                </a:lnTo>
                <a:lnTo>
                  <a:pt x="229" y="526"/>
                </a:lnTo>
                <a:lnTo>
                  <a:pt x="229" y="525"/>
                </a:lnTo>
                <a:lnTo>
                  <a:pt x="227" y="525"/>
                </a:lnTo>
                <a:lnTo>
                  <a:pt x="227" y="523"/>
                </a:lnTo>
                <a:lnTo>
                  <a:pt x="225" y="523"/>
                </a:lnTo>
                <a:lnTo>
                  <a:pt x="225" y="521"/>
                </a:lnTo>
                <a:lnTo>
                  <a:pt x="225" y="519"/>
                </a:lnTo>
                <a:lnTo>
                  <a:pt x="223" y="519"/>
                </a:lnTo>
                <a:lnTo>
                  <a:pt x="223" y="517"/>
                </a:lnTo>
                <a:lnTo>
                  <a:pt x="223" y="515"/>
                </a:lnTo>
                <a:lnTo>
                  <a:pt x="225" y="515"/>
                </a:lnTo>
                <a:lnTo>
                  <a:pt x="227" y="515"/>
                </a:lnTo>
                <a:lnTo>
                  <a:pt x="227" y="513"/>
                </a:lnTo>
                <a:lnTo>
                  <a:pt x="227" y="511"/>
                </a:lnTo>
                <a:lnTo>
                  <a:pt x="227" y="509"/>
                </a:lnTo>
                <a:lnTo>
                  <a:pt x="225" y="509"/>
                </a:lnTo>
                <a:lnTo>
                  <a:pt x="225" y="507"/>
                </a:lnTo>
                <a:lnTo>
                  <a:pt x="225" y="505"/>
                </a:lnTo>
                <a:lnTo>
                  <a:pt x="223" y="505"/>
                </a:lnTo>
                <a:lnTo>
                  <a:pt x="223" y="503"/>
                </a:lnTo>
                <a:lnTo>
                  <a:pt x="221" y="501"/>
                </a:lnTo>
                <a:lnTo>
                  <a:pt x="221" y="500"/>
                </a:lnTo>
                <a:lnTo>
                  <a:pt x="221" y="498"/>
                </a:lnTo>
                <a:lnTo>
                  <a:pt x="221" y="496"/>
                </a:lnTo>
                <a:lnTo>
                  <a:pt x="221" y="494"/>
                </a:lnTo>
                <a:lnTo>
                  <a:pt x="221" y="492"/>
                </a:lnTo>
                <a:lnTo>
                  <a:pt x="223" y="490"/>
                </a:lnTo>
                <a:lnTo>
                  <a:pt x="223" y="488"/>
                </a:lnTo>
                <a:lnTo>
                  <a:pt x="225" y="484"/>
                </a:lnTo>
                <a:lnTo>
                  <a:pt x="225" y="480"/>
                </a:lnTo>
                <a:lnTo>
                  <a:pt x="225" y="478"/>
                </a:lnTo>
                <a:lnTo>
                  <a:pt x="225" y="477"/>
                </a:lnTo>
                <a:lnTo>
                  <a:pt x="225" y="475"/>
                </a:lnTo>
                <a:lnTo>
                  <a:pt x="227" y="473"/>
                </a:lnTo>
                <a:lnTo>
                  <a:pt x="227" y="471"/>
                </a:lnTo>
                <a:lnTo>
                  <a:pt x="225" y="469"/>
                </a:lnTo>
                <a:lnTo>
                  <a:pt x="227" y="467"/>
                </a:lnTo>
                <a:lnTo>
                  <a:pt x="227" y="465"/>
                </a:lnTo>
                <a:lnTo>
                  <a:pt x="229" y="465"/>
                </a:lnTo>
                <a:lnTo>
                  <a:pt x="231" y="465"/>
                </a:lnTo>
                <a:lnTo>
                  <a:pt x="233" y="465"/>
                </a:lnTo>
                <a:lnTo>
                  <a:pt x="233" y="463"/>
                </a:lnTo>
                <a:lnTo>
                  <a:pt x="235" y="461"/>
                </a:lnTo>
                <a:lnTo>
                  <a:pt x="237" y="461"/>
                </a:lnTo>
                <a:lnTo>
                  <a:pt x="237" y="459"/>
                </a:lnTo>
                <a:lnTo>
                  <a:pt x="235" y="459"/>
                </a:lnTo>
                <a:lnTo>
                  <a:pt x="235" y="457"/>
                </a:lnTo>
                <a:lnTo>
                  <a:pt x="233" y="457"/>
                </a:lnTo>
                <a:lnTo>
                  <a:pt x="231" y="455"/>
                </a:lnTo>
                <a:lnTo>
                  <a:pt x="231" y="453"/>
                </a:lnTo>
                <a:lnTo>
                  <a:pt x="229" y="452"/>
                </a:lnTo>
                <a:lnTo>
                  <a:pt x="227" y="448"/>
                </a:lnTo>
                <a:lnTo>
                  <a:pt x="225" y="446"/>
                </a:lnTo>
                <a:lnTo>
                  <a:pt x="225" y="444"/>
                </a:lnTo>
                <a:lnTo>
                  <a:pt x="225" y="442"/>
                </a:lnTo>
                <a:lnTo>
                  <a:pt x="227" y="442"/>
                </a:lnTo>
                <a:lnTo>
                  <a:pt x="227" y="440"/>
                </a:lnTo>
                <a:lnTo>
                  <a:pt x="231" y="440"/>
                </a:lnTo>
                <a:lnTo>
                  <a:pt x="233" y="438"/>
                </a:lnTo>
                <a:lnTo>
                  <a:pt x="235" y="438"/>
                </a:lnTo>
                <a:lnTo>
                  <a:pt x="237" y="438"/>
                </a:lnTo>
                <a:lnTo>
                  <a:pt x="237" y="436"/>
                </a:lnTo>
                <a:lnTo>
                  <a:pt x="238" y="438"/>
                </a:lnTo>
                <a:lnTo>
                  <a:pt x="240" y="438"/>
                </a:lnTo>
                <a:lnTo>
                  <a:pt x="240" y="436"/>
                </a:lnTo>
                <a:lnTo>
                  <a:pt x="242" y="436"/>
                </a:lnTo>
                <a:lnTo>
                  <a:pt x="242" y="434"/>
                </a:lnTo>
                <a:lnTo>
                  <a:pt x="242" y="432"/>
                </a:lnTo>
                <a:lnTo>
                  <a:pt x="242" y="430"/>
                </a:lnTo>
                <a:lnTo>
                  <a:pt x="244" y="430"/>
                </a:lnTo>
                <a:lnTo>
                  <a:pt x="244" y="429"/>
                </a:lnTo>
                <a:lnTo>
                  <a:pt x="244" y="427"/>
                </a:lnTo>
                <a:lnTo>
                  <a:pt x="244" y="425"/>
                </a:lnTo>
                <a:lnTo>
                  <a:pt x="244" y="423"/>
                </a:lnTo>
                <a:lnTo>
                  <a:pt x="244" y="421"/>
                </a:lnTo>
                <a:lnTo>
                  <a:pt x="242" y="421"/>
                </a:lnTo>
                <a:lnTo>
                  <a:pt x="242" y="419"/>
                </a:lnTo>
                <a:lnTo>
                  <a:pt x="244" y="419"/>
                </a:lnTo>
                <a:lnTo>
                  <a:pt x="246" y="419"/>
                </a:lnTo>
                <a:lnTo>
                  <a:pt x="246" y="417"/>
                </a:lnTo>
                <a:lnTo>
                  <a:pt x="246" y="415"/>
                </a:lnTo>
                <a:lnTo>
                  <a:pt x="246" y="413"/>
                </a:lnTo>
                <a:lnTo>
                  <a:pt x="244" y="413"/>
                </a:lnTo>
                <a:lnTo>
                  <a:pt x="244" y="411"/>
                </a:lnTo>
                <a:lnTo>
                  <a:pt x="244" y="409"/>
                </a:lnTo>
                <a:lnTo>
                  <a:pt x="244" y="407"/>
                </a:lnTo>
                <a:lnTo>
                  <a:pt x="242" y="407"/>
                </a:lnTo>
                <a:lnTo>
                  <a:pt x="242" y="405"/>
                </a:lnTo>
                <a:lnTo>
                  <a:pt x="240" y="405"/>
                </a:lnTo>
                <a:lnTo>
                  <a:pt x="240" y="404"/>
                </a:lnTo>
                <a:lnTo>
                  <a:pt x="238" y="404"/>
                </a:lnTo>
                <a:lnTo>
                  <a:pt x="238" y="402"/>
                </a:lnTo>
                <a:lnTo>
                  <a:pt x="240" y="402"/>
                </a:lnTo>
                <a:lnTo>
                  <a:pt x="240" y="400"/>
                </a:lnTo>
                <a:lnTo>
                  <a:pt x="240" y="398"/>
                </a:lnTo>
                <a:lnTo>
                  <a:pt x="238" y="398"/>
                </a:lnTo>
                <a:lnTo>
                  <a:pt x="238" y="396"/>
                </a:lnTo>
                <a:lnTo>
                  <a:pt x="237" y="394"/>
                </a:lnTo>
                <a:lnTo>
                  <a:pt x="237" y="392"/>
                </a:lnTo>
                <a:lnTo>
                  <a:pt x="235" y="392"/>
                </a:lnTo>
                <a:lnTo>
                  <a:pt x="235" y="390"/>
                </a:lnTo>
                <a:lnTo>
                  <a:pt x="233" y="390"/>
                </a:lnTo>
                <a:lnTo>
                  <a:pt x="233" y="388"/>
                </a:lnTo>
                <a:lnTo>
                  <a:pt x="231" y="388"/>
                </a:lnTo>
                <a:lnTo>
                  <a:pt x="229" y="388"/>
                </a:lnTo>
                <a:lnTo>
                  <a:pt x="229" y="386"/>
                </a:lnTo>
                <a:lnTo>
                  <a:pt x="227" y="386"/>
                </a:lnTo>
                <a:lnTo>
                  <a:pt x="225" y="386"/>
                </a:lnTo>
                <a:lnTo>
                  <a:pt x="223" y="386"/>
                </a:lnTo>
                <a:lnTo>
                  <a:pt x="221" y="386"/>
                </a:lnTo>
                <a:lnTo>
                  <a:pt x="221" y="384"/>
                </a:lnTo>
                <a:lnTo>
                  <a:pt x="219" y="384"/>
                </a:lnTo>
                <a:lnTo>
                  <a:pt x="219" y="382"/>
                </a:lnTo>
                <a:lnTo>
                  <a:pt x="217" y="382"/>
                </a:lnTo>
                <a:lnTo>
                  <a:pt x="217" y="381"/>
                </a:lnTo>
                <a:lnTo>
                  <a:pt x="215" y="381"/>
                </a:lnTo>
                <a:lnTo>
                  <a:pt x="215" y="379"/>
                </a:lnTo>
                <a:lnTo>
                  <a:pt x="215" y="377"/>
                </a:lnTo>
                <a:lnTo>
                  <a:pt x="213" y="377"/>
                </a:lnTo>
                <a:lnTo>
                  <a:pt x="213" y="375"/>
                </a:lnTo>
                <a:lnTo>
                  <a:pt x="212" y="375"/>
                </a:lnTo>
                <a:lnTo>
                  <a:pt x="212" y="373"/>
                </a:lnTo>
                <a:lnTo>
                  <a:pt x="212" y="371"/>
                </a:lnTo>
                <a:lnTo>
                  <a:pt x="212" y="369"/>
                </a:lnTo>
                <a:lnTo>
                  <a:pt x="210" y="369"/>
                </a:lnTo>
                <a:lnTo>
                  <a:pt x="210" y="367"/>
                </a:lnTo>
                <a:lnTo>
                  <a:pt x="208" y="367"/>
                </a:lnTo>
                <a:lnTo>
                  <a:pt x="208" y="365"/>
                </a:lnTo>
                <a:lnTo>
                  <a:pt x="206" y="365"/>
                </a:lnTo>
                <a:lnTo>
                  <a:pt x="206" y="363"/>
                </a:lnTo>
                <a:lnTo>
                  <a:pt x="204" y="363"/>
                </a:lnTo>
                <a:lnTo>
                  <a:pt x="204" y="361"/>
                </a:lnTo>
                <a:lnTo>
                  <a:pt x="202" y="361"/>
                </a:lnTo>
                <a:lnTo>
                  <a:pt x="202" y="359"/>
                </a:lnTo>
                <a:lnTo>
                  <a:pt x="200" y="359"/>
                </a:lnTo>
                <a:lnTo>
                  <a:pt x="200" y="358"/>
                </a:lnTo>
                <a:lnTo>
                  <a:pt x="198" y="358"/>
                </a:lnTo>
                <a:lnTo>
                  <a:pt x="196" y="358"/>
                </a:lnTo>
                <a:lnTo>
                  <a:pt x="196" y="356"/>
                </a:lnTo>
                <a:lnTo>
                  <a:pt x="194" y="356"/>
                </a:lnTo>
                <a:lnTo>
                  <a:pt x="192" y="356"/>
                </a:lnTo>
                <a:lnTo>
                  <a:pt x="192" y="354"/>
                </a:lnTo>
                <a:lnTo>
                  <a:pt x="190" y="354"/>
                </a:lnTo>
                <a:lnTo>
                  <a:pt x="190" y="352"/>
                </a:lnTo>
                <a:lnTo>
                  <a:pt x="189" y="352"/>
                </a:lnTo>
                <a:lnTo>
                  <a:pt x="187" y="352"/>
                </a:lnTo>
                <a:lnTo>
                  <a:pt x="187" y="350"/>
                </a:lnTo>
                <a:lnTo>
                  <a:pt x="185" y="350"/>
                </a:lnTo>
                <a:lnTo>
                  <a:pt x="185" y="348"/>
                </a:lnTo>
                <a:lnTo>
                  <a:pt x="183" y="348"/>
                </a:lnTo>
                <a:lnTo>
                  <a:pt x="183" y="346"/>
                </a:lnTo>
                <a:lnTo>
                  <a:pt x="181" y="344"/>
                </a:lnTo>
                <a:lnTo>
                  <a:pt x="181" y="342"/>
                </a:lnTo>
                <a:lnTo>
                  <a:pt x="181" y="340"/>
                </a:lnTo>
                <a:lnTo>
                  <a:pt x="181" y="338"/>
                </a:lnTo>
                <a:lnTo>
                  <a:pt x="181" y="336"/>
                </a:lnTo>
                <a:lnTo>
                  <a:pt x="181" y="334"/>
                </a:lnTo>
                <a:lnTo>
                  <a:pt x="183" y="334"/>
                </a:lnTo>
                <a:lnTo>
                  <a:pt x="185" y="333"/>
                </a:lnTo>
                <a:lnTo>
                  <a:pt x="185" y="331"/>
                </a:lnTo>
                <a:lnTo>
                  <a:pt x="187" y="329"/>
                </a:lnTo>
                <a:lnTo>
                  <a:pt x="189" y="327"/>
                </a:lnTo>
                <a:lnTo>
                  <a:pt x="189" y="325"/>
                </a:lnTo>
                <a:lnTo>
                  <a:pt x="189" y="323"/>
                </a:lnTo>
                <a:lnTo>
                  <a:pt x="189" y="321"/>
                </a:lnTo>
                <a:lnTo>
                  <a:pt x="189" y="319"/>
                </a:lnTo>
                <a:lnTo>
                  <a:pt x="187" y="317"/>
                </a:lnTo>
                <a:lnTo>
                  <a:pt x="185" y="317"/>
                </a:lnTo>
                <a:lnTo>
                  <a:pt x="183" y="317"/>
                </a:lnTo>
                <a:lnTo>
                  <a:pt x="181" y="315"/>
                </a:lnTo>
                <a:lnTo>
                  <a:pt x="179" y="315"/>
                </a:lnTo>
                <a:lnTo>
                  <a:pt x="179" y="313"/>
                </a:lnTo>
                <a:lnTo>
                  <a:pt x="179" y="311"/>
                </a:lnTo>
                <a:lnTo>
                  <a:pt x="177" y="311"/>
                </a:lnTo>
                <a:lnTo>
                  <a:pt x="177" y="310"/>
                </a:lnTo>
                <a:lnTo>
                  <a:pt x="175" y="308"/>
                </a:lnTo>
                <a:lnTo>
                  <a:pt x="175" y="306"/>
                </a:lnTo>
                <a:lnTo>
                  <a:pt x="175" y="304"/>
                </a:lnTo>
                <a:lnTo>
                  <a:pt x="175" y="302"/>
                </a:lnTo>
                <a:lnTo>
                  <a:pt x="173" y="300"/>
                </a:lnTo>
                <a:lnTo>
                  <a:pt x="173" y="298"/>
                </a:lnTo>
                <a:lnTo>
                  <a:pt x="171" y="298"/>
                </a:lnTo>
                <a:lnTo>
                  <a:pt x="171" y="296"/>
                </a:lnTo>
                <a:lnTo>
                  <a:pt x="171" y="294"/>
                </a:lnTo>
                <a:lnTo>
                  <a:pt x="169" y="294"/>
                </a:lnTo>
                <a:lnTo>
                  <a:pt x="167" y="294"/>
                </a:lnTo>
                <a:lnTo>
                  <a:pt x="166" y="294"/>
                </a:lnTo>
                <a:lnTo>
                  <a:pt x="164" y="294"/>
                </a:lnTo>
                <a:lnTo>
                  <a:pt x="162" y="294"/>
                </a:lnTo>
                <a:lnTo>
                  <a:pt x="160" y="294"/>
                </a:lnTo>
                <a:lnTo>
                  <a:pt x="158" y="294"/>
                </a:lnTo>
                <a:lnTo>
                  <a:pt x="158" y="296"/>
                </a:lnTo>
                <a:lnTo>
                  <a:pt x="156" y="294"/>
                </a:lnTo>
                <a:lnTo>
                  <a:pt x="154" y="294"/>
                </a:lnTo>
                <a:lnTo>
                  <a:pt x="152" y="294"/>
                </a:lnTo>
                <a:lnTo>
                  <a:pt x="150" y="294"/>
                </a:lnTo>
                <a:lnTo>
                  <a:pt x="148" y="294"/>
                </a:lnTo>
                <a:lnTo>
                  <a:pt x="146" y="294"/>
                </a:lnTo>
                <a:lnTo>
                  <a:pt x="144" y="294"/>
                </a:lnTo>
                <a:lnTo>
                  <a:pt x="142" y="294"/>
                </a:lnTo>
                <a:lnTo>
                  <a:pt x="141" y="294"/>
                </a:lnTo>
                <a:lnTo>
                  <a:pt x="139" y="294"/>
                </a:lnTo>
                <a:lnTo>
                  <a:pt x="137" y="294"/>
                </a:lnTo>
                <a:lnTo>
                  <a:pt x="137" y="296"/>
                </a:lnTo>
                <a:lnTo>
                  <a:pt x="135" y="296"/>
                </a:lnTo>
                <a:lnTo>
                  <a:pt x="133" y="296"/>
                </a:lnTo>
                <a:lnTo>
                  <a:pt x="131" y="296"/>
                </a:lnTo>
                <a:lnTo>
                  <a:pt x="129" y="296"/>
                </a:lnTo>
                <a:lnTo>
                  <a:pt x="127" y="298"/>
                </a:lnTo>
                <a:lnTo>
                  <a:pt x="127" y="296"/>
                </a:lnTo>
                <a:lnTo>
                  <a:pt x="127" y="298"/>
                </a:lnTo>
                <a:lnTo>
                  <a:pt x="125" y="298"/>
                </a:lnTo>
                <a:lnTo>
                  <a:pt x="125" y="296"/>
                </a:lnTo>
                <a:lnTo>
                  <a:pt x="127" y="294"/>
                </a:lnTo>
                <a:lnTo>
                  <a:pt x="125" y="294"/>
                </a:lnTo>
                <a:lnTo>
                  <a:pt x="125" y="292"/>
                </a:lnTo>
                <a:lnTo>
                  <a:pt x="125" y="290"/>
                </a:lnTo>
                <a:lnTo>
                  <a:pt x="123" y="290"/>
                </a:lnTo>
                <a:lnTo>
                  <a:pt x="121" y="292"/>
                </a:lnTo>
                <a:lnTo>
                  <a:pt x="119" y="292"/>
                </a:lnTo>
                <a:lnTo>
                  <a:pt x="118" y="294"/>
                </a:lnTo>
                <a:lnTo>
                  <a:pt x="116" y="296"/>
                </a:lnTo>
                <a:lnTo>
                  <a:pt x="114" y="298"/>
                </a:lnTo>
                <a:lnTo>
                  <a:pt x="114" y="300"/>
                </a:lnTo>
                <a:lnTo>
                  <a:pt x="114" y="302"/>
                </a:lnTo>
                <a:lnTo>
                  <a:pt x="116" y="302"/>
                </a:lnTo>
                <a:lnTo>
                  <a:pt x="118" y="302"/>
                </a:lnTo>
                <a:lnTo>
                  <a:pt x="119" y="302"/>
                </a:lnTo>
                <a:lnTo>
                  <a:pt x="119" y="304"/>
                </a:lnTo>
                <a:lnTo>
                  <a:pt x="121" y="306"/>
                </a:lnTo>
                <a:lnTo>
                  <a:pt x="119" y="308"/>
                </a:lnTo>
                <a:lnTo>
                  <a:pt x="119" y="310"/>
                </a:lnTo>
                <a:lnTo>
                  <a:pt x="118" y="310"/>
                </a:lnTo>
                <a:lnTo>
                  <a:pt x="118" y="311"/>
                </a:lnTo>
                <a:lnTo>
                  <a:pt x="116" y="311"/>
                </a:lnTo>
                <a:lnTo>
                  <a:pt x="114" y="311"/>
                </a:lnTo>
                <a:lnTo>
                  <a:pt x="112" y="313"/>
                </a:lnTo>
                <a:lnTo>
                  <a:pt x="110" y="313"/>
                </a:lnTo>
                <a:lnTo>
                  <a:pt x="108" y="315"/>
                </a:lnTo>
                <a:lnTo>
                  <a:pt x="106" y="317"/>
                </a:lnTo>
                <a:lnTo>
                  <a:pt x="104" y="319"/>
                </a:lnTo>
                <a:lnTo>
                  <a:pt x="102" y="319"/>
                </a:lnTo>
                <a:lnTo>
                  <a:pt x="100" y="319"/>
                </a:lnTo>
                <a:lnTo>
                  <a:pt x="98" y="319"/>
                </a:lnTo>
                <a:lnTo>
                  <a:pt x="96" y="321"/>
                </a:lnTo>
                <a:lnTo>
                  <a:pt x="95" y="321"/>
                </a:lnTo>
                <a:lnTo>
                  <a:pt x="93" y="321"/>
                </a:lnTo>
                <a:lnTo>
                  <a:pt x="89" y="319"/>
                </a:lnTo>
                <a:lnTo>
                  <a:pt x="85" y="315"/>
                </a:lnTo>
                <a:lnTo>
                  <a:pt x="83" y="313"/>
                </a:lnTo>
                <a:lnTo>
                  <a:pt x="81" y="310"/>
                </a:lnTo>
                <a:lnTo>
                  <a:pt x="81" y="308"/>
                </a:lnTo>
                <a:lnTo>
                  <a:pt x="79" y="308"/>
                </a:lnTo>
                <a:lnTo>
                  <a:pt x="79" y="306"/>
                </a:lnTo>
                <a:lnTo>
                  <a:pt x="77" y="306"/>
                </a:lnTo>
                <a:lnTo>
                  <a:pt x="77" y="304"/>
                </a:lnTo>
                <a:lnTo>
                  <a:pt x="75" y="304"/>
                </a:lnTo>
                <a:lnTo>
                  <a:pt x="75" y="302"/>
                </a:lnTo>
                <a:lnTo>
                  <a:pt x="73" y="302"/>
                </a:lnTo>
                <a:lnTo>
                  <a:pt x="73" y="300"/>
                </a:lnTo>
                <a:lnTo>
                  <a:pt x="71" y="300"/>
                </a:lnTo>
                <a:lnTo>
                  <a:pt x="71" y="298"/>
                </a:lnTo>
                <a:lnTo>
                  <a:pt x="70" y="298"/>
                </a:lnTo>
                <a:lnTo>
                  <a:pt x="68" y="298"/>
                </a:lnTo>
                <a:lnTo>
                  <a:pt x="66" y="298"/>
                </a:lnTo>
                <a:lnTo>
                  <a:pt x="66" y="300"/>
                </a:lnTo>
                <a:lnTo>
                  <a:pt x="64" y="300"/>
                </a:lnTo>
                <a:lnTo>
                  <a:pt x="64" y="302"/>
                </a:lnTo>
                <a:lnTo>
                  <a:pt x="62" y="302"/>
                </a:lnTo>
                <a:lnTo>
                  <a:pt x="60" y="302"/>
                </a:lnTo>
                <a:lnTo>
                  <a:pt x="58" y="302"/>
                </a:lnTo>
                <a:lnTo>
                  <a:pt x="58" y="304"/>
                </a:lnTo>
                <a:lnTo>
                  <a:pt x="56" y="304"/>
                </a:lnTo>
                <a:lnTo>
                  <a:pt x="54" y="304"/>
                </a:lnTo>
                <a:lnTo>
                  <a:pt x="52" y="304"/>
                </a:lnTo>
                <a:lnTo>
                  <a:pt x="50" y="304"/>
                </a:lnTo>
                <a:lnTo>
                  <a:pt x="48" y="302"/>
                </a:lnTo>
                <a:lnTo>
                  <a:pt x="47" y="302"/>
                </a:lnTo>
                <a:lnTo>
                  <a:pt x="45" y="300"/>
                </a:lnTo>
                <a:lnTo>
                  <a:pt x="43" y="298"/>
                </a:lnTo>
                <a:lnTo>
                  <a:pt x="41" y="296"/>
                </a:lnTo>
                <a:lnTo>
                  <a:pt x="39" y="296"/>
                </a:lnTo>
                <a:lnTo>
                  <a:pt x="37" y="294"/>
                </a:lnTo>
                <a:lnTo>
                  <a:pt x="35" y="292"/>
                </a:lnTo>
                <a:lnTo>
                  <a:pt x="33" y="290"/>
                </a:lnTo>
                <a:lnTo>
                  <a:pt x="31" y="288"/>
                </a:lnTo>
                <a:lnTo>
                  <a:pt x="29" y="288"/>
                </a:lnTo>
                <a:lnTo>
                  <a:pt x="27" y="285"/>
                </a:lnTo>
                <a:lnTo>
                  <a:pt x="25" y="285"/>
                </a:lnTo>
                <a:lnTo>
                  <a:pt x="24" y="283"/>
                </a:lnTo>
                <a:lnTo>
                  <a:pt x="22" y="281"/>
                </a:lnTo>
                <a:lnTo>
                  <a:pt x="20" y="281"/>
                </a:lnTo>
                <a:lnTo>
                  <a:pt x="18" y="281"/>
                </a:lnTo>
                <a:lnTo>
                  <a:pt x="18" y="279"/>
                </a:lnTo>
                <a:lnTo>
                  <a:pt x="16" y="277"/>
                </a:lnTo>
                <a:lnTo>
                  <a:pt x="14" y="277"/>
                </a:lnTo>
                <a:lnTo>
                  <a:pt x="14" y="275"/>
                </a:lnTo>
                <a:lnTo>
                  <a:pt x="12" y="273"/>
                </a:lnTo>
                <a:lnTo>
                  <a:pt x="14" y="273"/>
                </a:lnTo>
                <a:lnTo>
                  <a:pt x="14" y="271"/>
                </a:lnTo>
                <a:lnTo>
                  <a:pt x="14" y="269"/>
                </a:lnTo>
                <a:lnTo>
                  <a:pt x="14" y="267"/>
                </a:lnTo>
                <a:lnTo>
                  <a:pt x="16" y="265"/>
                </a:lnTo>
                <a:lnTo>
                  <a:pt x="16" y="263"/>
                </a:lnTo>
                <a:lnTo>
                  <a:pt x="14" y="263"/>
                </a:lnTo>
                <a:lnTo>
                  <a:pt x="14" y="262"/>
                </a:lnTo>
                <a:lnTo>
                  <a:pt x="12" y="262"/>
                </a:lnTo>
                <a:lnTo>
                  <a:pt x="12" y="260"/>
                </a:lnTo>
                <a:lnTo>
                  <a:pt x="10" y="260"/>
                </a:lnTo>
                <a:lnTo>
                  <a:pt x="10" y="258"/>
                </a:lnTo>
                <a:lnTo>
                  <a:pt x="8" y="258"/>
                </a:lnTo>
                <a:lnTo>
                  <a:pt x="6" y="258"/>
                </a:lnTo>
                <a:lnTo>
                  <a:pt x="6" y="256"/>
                </a:lnTo>
                <a:lnTo>
                  <a:pt x="6" y="254"/>
                </a:lnTo>
                <a:lnTo>
                  <a:pt x="4" y="254"/>
                </a:lnTo>
                <a:lnTo>
                  <a:pt x="4" y="252"/>
                </a:lnTo>
                <a:lnTo>
                  <a:pt x="4" y="250"/>
                </a:lnTo>
                <a:lnTo>
                  <a:pt x="2" y="250"/>
                </a:lnTo>
                <a:lnTo>
                  <a:pt x="2" y="248"/>
                </a:lnTo>
                <a:lnTo>
                  <a:pt x="2" y="246"/>
                </a:lnTo>
                <a:lnTo>
                  <a:pt x="0" y="244"/>
                </a:lnTo>
                <a:lnTo>
                  <a:pt x="2" y="242"/>
                </a:lnTo>
                <a:lnTo>
                  <a:pt x="4" y="242"/>
                </a:lnTo>
                <a:lnTo>
                  <a:pt x="4" y="240"/>
                </a:lnTo>
                <a:lnTo>
                  <a:pt x="4" y="238"/>
                </a:lnTo>
                <a:lnTo>
                  <a:pt x="4" y="237"/>
                </a:lnTo>
                <a:lnTo>
                  <a:pt x="6" y="237"/>
                </a:lnTo>
                <a:lnTo>
                  <a:pt x="6" y="235"/>
                </a:lnTo>
                <a:lnTo>
                  <a:pt x="4" y="235"/>
                </a:lnTo>
                <a:lnTo>
                  <a:pt x="4" y="233"/>
                </a:lnTo>
                <a:lnTo>
                  <a:pt x="6" y="233"/>
                </a:lnTo>
                <a:lnTo>
                  <a:pt x="6" y="231"/>
                </a:lnTo>
                <a:lnTo>
                  <a:pt x="8" y="231"/>
                </a:lnTo>
                <a:lnTo>
                  <a:pt x="8" y="229"/>
                </a:lnTo>
                <a:lnTo>
                  <a:pt x="10" y="229"/>
                </a:lnTo>
                <a:lnTo>
                  <a:pt x="12" y="229"/>
                </a:lnTo>
                <a:lnTo>
                  <a:pt x="12" y="227"/>
                </a:lnTo>
                <a:lnTo>
                  <a:pt x="14" y="227"/>
                </a:lnTo>
                <a:lnTo>
                  <a:pt x="16" y="229"/>
                </a:lnTo>
                <a:lnTo>
                  <a:pt x="18" y="229"/>
                </a:lnTo>
                <a:lnTo>
                  <a:pt x="18" y="231"/>
                </a:lnTo>
                <a:lnTo>
                  <a:pt x="20" y="231"/>
                </a:lnTo>
                <a:lnTo>
                  <a:pt x="22" y="231"/>
                </a:lnTo>
                <a:lnTo>
                  <a:pt x="24" y="231"/>
                </a:lnTo>
                <a:lnTo>
                  <a:pt x="25" y="231"/>
                </a:lnTo>
                <a:lnTo>
                  <a:pt x="25" y="233"/>
                </a:lnTo>
                <a:lnTo>
                  <a:pt x="27" y="233"/>
                </a:lnTo>
                <a:lnTo>
                  <a:pt x="29" y="233"/>
                </a:lnTo>
                <a:lnTo>
                  <a:pt x="31" y="233"/>
                </a:lnTo>
                <a:lnTo>
                  <a:pt x="31" y="231"/>
                </a:lnTo>
                <a:lnTo>
                  <a:pt x="33" y="231"/>
                </a:lnTo>
                <a:lnTo>
                  <a:pt x="35" y="231"/>
                </a:lnTo>
                <a:lnTo>
                  <a:pt x="37" y="231"/>
                </a:lnTo>
                <a:lnTo>
                  <a:pt x="39" y="231"/>
                </a:lnTo>
                <a:lnTo>
                  <a:pt x="41" y="231"/>
                </a:lnTo>
                <a:lnTo>
                  <a:pt x="41" y="229"/>
                </a:lnTo>
                <a:lnTo>
                  <a:pt x="41" y="227"/>
                </a:lnTo>
                <a:lnTo>
                  <a:pt x="41" y="225"/>
                </a:lnTo>
                <a:lnTo>
                  <a:pt x="39" y="225"/>
                </a:lnTo>
                <a:lnTo>
                  <a:pt x="37" y="223"/>
                </a:lnTo>
                <a:lnTo>
                  <a:pt x="37" y="221"/>
                </a:lnTo>
                <a:lnTo>
                  <a:pt x="35" y="221"/>
                </a:lnTo>
                <a:lnTo>
                  <a:pt x="33" y="219"/>
                </a:lnTo>
                <a:lnTo>
                  <a:pt x="35" y="219"/>
                </a:lnTo>
                <a:lnTo>
                  <a:pt x="35" y="217"/>
                </a:lnTo>
                <a:lnTo>
                  <a:pt x="35" y="215"/>
                </a:lnTo>
                <a:lnTo>
                  <a:pt x="35" y="214"/>
                </a:lnTo>
                <a:lnTo>
                  <a:pt x="35" y="212"/>
                </a:lnTo>
                <a:lnTo>
                  <a:pt x="35" y="210"/>
                </a:lnTo>
                <a:lnTo>
                  <a:pt x="35" y="208"/>
                </a:lnTo>
                <a:lnTo>
                  <a:pt x="37" y="208"/>
                </a:lnTo>
                <a:lnTo>
                  <a:pt x="37" y="206"/>
                </a:lnTo>
                <a:lnTo>
                  <a:pt x="39" y="206"/>
                </a:lnTo>
                <a:lnTo>
                  <a:pt x="39" y="204"/>
                </a:lnTo>
                <a:lnTo>
                  <a:pt x="41" y="204"/>
                </a:lnTo>
                <a:lnTo>
                  <a:pt x="43" y="204"/>
                </a:lnTo>
                <a:lnTo>
                  <a:pt x="43" y="206"/>
                </a:lnTo>
                <a:lnTo>
                  <a:pt x="45" y="206"/>
                </a:lnTo>
                <a:lnTo>
                  <a:pt x="45" y="204"/>
                </a:lnTo>
                <a:lnTo>
                  <a:pt x="43" y="204"/>
                </a:lnTo>
                <a:lnTo>
                  <a:pt x="43" y="202"/>
                </a:lnTo>
                <a:lnTo>
                  <a:pt x="43" y="200"/>
                </a:lnTo>
                <a:lnTo>
                  <a:pt x="45" y="200"/>
                </a:lnTo>
                <a:lnTo>
                  <a:pt x="47" y="200"/>
                </a:lnTo>
                <a:lnTo>
                  <a:pt x="45" y="200"/>
                </a:lnTo>
                <a:lnTo>
                  <a:pt x="45" y="198"/>
                </a:lnTo>
                <a:lnTo>
                  <a:pt x="47" y="198"/>
                </a:lnTo>
                <a:lnTo>
                  <a:pt x="47" y="196"/>
                </a:lnTo>
                <a:lnTo>
                  <a:pt x="48" y="196"/>
                </a:lnTo>
                <a:lnTo>
                  <a:pt x="48" y="194"/>
                </a:lnTo>
                <a:lnTo>
                  <a:pt x="50" y="194"/>
                </a:lnTo>
                <a:lnTo>
                  <a:pt x="52" y="194"/>
                </a:lnTo>
                <a:lnTo>
                  <a:pt x="52" y="192"/>
                </a:lnTo>
                <a:lnTo>
                  <a:pt x="50" y="192"/>
                </a:lnTo>
                <a:lnTo>
                  <a:pt x="50" y="190"/>
                </a:lnTo>
                <a:lnTo>
                  <a:pt x="52" y="190"/>
                </a:lnTo>
                <a:lnTo>
                  <a:pt x="52" y="189"/>
                </a:lnTo>
                <a:lnTo>
                  <a:pt x="50" y="189"/>
                </a:lnTo>
                <a:lnTo>
                  <a:pt x="52" y="189"/>
                </a:lnTo>
                <a:lnTo>
                  <a:pt x="54" y="189"/>
                </a:lnTo>
                <a:lnTo>
                  <a:pt x="56" y="189"/>
                </a:lnTo>
                <a:lnTo>
                  <a:pt x="56" y="187"/>
                </a:lnTo>
                <a:lnTo>
                  <a:pt x="58" y="187"/>
                </a:lnTo>
                <a:lnTo>
                  <a:pt x="60" y="187"/>
                </a:lnTo>
                <a:lnTo>
                  <a:pt x="60" y="185"/>
                </a:lnTo>
                <a:lnTo>
                  <a:pt x="60" y="183"/>
                </a:lnTo>
                <a:lnTo>
                  <a:pt x="58" y="183"/>
                </a:lnTo>
                <a:lnTo>
                  <a:pt x="58" y="181"/>
                </a:lnTo>
                <a:lnTo>
                  <a:pt x="56" y="181"/>
                </a:lnTo>
                <a:lnTo>
                  <a:pt x="54" y="181"/>
                </a:lnTo>
                <a:lnTo>
                  <a:pt x="52" y="181"/>
                </a:lnTo>
                <a:lnTo>
                  <a:pt x="50" y="181"/>
                </a:lnTo>
                <a:lnTo>
                  <a:pt x="48" y="181"/>
                </a:lnTo>
                <a:lnTo>
                  <a:pt x="47" y="179"/>
                </a:lnTo>
                <a:lnTo>
                  <a:pt x="47" y="177"/>
                </a:lnTo>
                <a:lnTo>
                  <a:pt x="47" y="175"/>
                </a:lnTo>
                <a:lnTo>
                  <a:pt x="48" y="175"/>
                </a:lnTo>
                <a:lnTo>
                  <a:pt x="48" y="173"/>
                </a:lnTo>
                <a:lnTo>
                  <a:pt x="50" y="173"/>
                </a:lnTo>
                <a:lnTo>
                  <a:pt x="52" y="173"/>
                </a:lnTo>
                <a:lnTo>
                  <a:pt x="52" y="171"/>
                </a:lnTo>
                <a:lnTo>
                  <a:pt x="52" y="169"/>
                </a:lnTo>
                <a:lnTo>
                  <a:pt x="52" y="167"/>
                </a:lnTo>
                <a:lnTo>
                  <a:pt x="50" y="167"/>
                </a:lnTo>
                <a:lnTo>
                  <a:pt x="50" y="166"/>
                </a:lnTo>
                <a:lnTo>
                  <a:pt x="50" y="164"/>
                </a:lnTo>
                <a:lnTo>
                  <a:pt x="50" y="162"/>
                </a:lnTo>
                <a:lnTo>
                  <a:pt x="52" y="162"/>
                </a:lnTo>
                <a:lnTo>
                  <a:pt x="52" y="160"/>
                </a:lnTo>
                <a:lnTo>
                  <a:pt x="54" y="160"/>
                </a:lnTo>
                <a:lnTo>
                  <a:pt x="56" y="160"/>
                </a:lnTo>
                <a:lnTo>
                  <a:pt x="58" y="160"/>
                </a:lnTo>
                <a:lnTo>
                  <a:pt x="60" y="160"/>
                </a:lnTo>
                <a:lnTo>
                  <a:pt x="62" y="160"/>
                </a:lnTo>
                <a:lnTo>
                  <a:pt x="64" y="160"/>
                </a:lnTo>
                <a:lnTo>
                  <a:pt x="66" y="160"/>
                </a:lnTo>
                <a:lnTo>
                  <a:pt x="68" y="160"/>
                </a:lnTo>
                <a:lnTo>
                  <a:pt x="70" y="160"/>
                </a:lnTo>
                <a:lnTo>
                  <a:pt x="70" y="158"/>
                </a:lnTo>
                <a:lnTo>
                  <a:pt x="71" y="158"/>
                </a:lnTo>
                <a:lnTo>
                  <a:pt x="73" y="158"/>
                </a:lnTo>
                <a:lnTo>
                  <a:pt x="75" y="158"/>
                </a:lnTo>
                <a:lnTo>
                  <a:pt x="75" y="156"/>
                </a:lnTo>
                <a:lnTo>
                  <a:pt x="77" y="156"/>
                </a:lnTo>
                <a:lnTo>
                  <a:pt x="79" y="156"/>
                </a:lnTo>
                <a:lnTo>
                  <a:pt x="81" y="156"/>
                </a:lnTo>
                <a:lnTo>
                  <a:pt x="81" y="154"/>
                </a:lnTo>
                <a:lnTo>
                  <a:pt x="83" y="154"/>
                </a:lnTo>
                <a:lnTo>
                  <a:pt x="85" y="152"/>
                </a:lnTo>
                <a:lnTo>
                  <a:pt x="85" y="150"/>
                </a:lnTo>
                <a:lnTo>
                  <a:pt x="87" y="148"/>
                </a:lnTo>
                <a:lnTo>
                  <a:pt x="87" y="146"/>
                </a:lnTo>
                <a:lnTo>
                  <a:pt x="89" y="144"/>
                </a:lnTo>
                <a:lnTo>
                  <a:pt x="91" y="144"/>
                </a:lnTo>
                <a:lnTo>
                  <a:pt x="95" y="142"/>
                </a:lnTo>
                <a:lnTo>
                  <a:pt x="98" y="142"/>
                </a:lnTo>
                <a:lnTo>
                  <a:pt x="100" y="142"/>
                </a:lnTo>
                <a:lnTo>
                  <a:pt x="104" y="141"/>
                </a:lnTo>
                <a:lnTo>
                  <a:pt x="108" y="141"/>
                </a:lnTo>
                <a:lnTo>
                  <a:pt x="110" y="141"/>
                </a:lnTo>
                <a:lnTo>
                  <a:pt x="112" y="141"/>
                </a:lnTo>
                <a:lnTo>
                  <a:pt x="116" y="141"/>
                </a:lnTo>
                <a:lnTo>
                  <a:pt x="118" y="141"/>
                </a:lnTo>
                <a:lnTo>
                  <a:pt x="119" y="141"/>
                </a:lnTo>
                <a:lnTo>
                  <a:pt x="121" y="141"/>
                </a:lnTo>
                <a:lnTo>
                  <a:pt x="123" y="141"/>
                </a:lnTo>
                <a:lnTo>
                  <a:pt x="125" y="141"/>
                </a:lnTo>
                <a:lnTo>
                  <a:pt x="127" y="141"/>
                </a:lnTo>
                <a:lnTo>
                  <a:pt x="129" y="141"/>
                </a:lnTo>
                <a:lnTo>
                  <a:pt x="131" y="141"/>
                </a:lnTo>
                <a:lnTo>
                  <a:pt x="133" y="141"/>
                </a:lnTo>
                <a:lnTo>
                  <a:pt x="135" y="141"/>
                </a:lnTo>
                <a:lnTo>
                  <a:pt x="135" y="139"/>
                </a:lnTo>
                <a:lnTo>
                  <a:pt x="137" y="139"/>
                </a:lnTo>
                <a:lnTo>
                  <a:pt x="137" y="137"/>
                </a:lnTo>
                <a:lnTo>
                  <a:pt x="139" y="135"/>
                </a:lnTo>
                <a:lnTo>
                  <a:pt x="141" y="135"/>
                </a:lnTo>
                <a:lnTo>
                  <a:pt x="141" y="133"/>
                </a:lnTo>
                <a:lnTo>
                  <a:pt x="142" y="133"/>
                </a:lnTo>
                <a:lnTo>
                  <a:pt x="144" y="133"/>
                </a:lnTo>
                <a:lnTo>
                  <a:pt x="144" y="131"/>
                </a:lnTo>
                <a:lnTo>
                  <a:pt x="146" y="131"/>
                </a:lnTo>
                <a:lnTo>
                  <a:pt x="146" y="129"/>
                </a:lnTo>
                <a:lnTo>
                  <a:pt x="148" y="129"/>
                </a:lnTo>
                <a:lnTo>
                  <a:pt x="148" y="127"/>
                </a:lnTo>
                <a:lnTo>
                  <a:pt x="150" y="127"/>
                </a:lnTo>
                <a:lnTo>
                  <a:pt x="152" y="127"/>
                </a:lnTo>
                <a:lnTo>
                  <a:pt x="152" y="125"/>
                </a:lnTo>
                <a:lnTo>
                  <a:pt x="154" y="125"/>
                </a:lnTo>
                <a:lnTo>
                  <a:pt x="156" y="125"/>
                </a:lnTo>
                <a:lnTo>
                  <a:pt x="158" y="127"/>
                </a:lnTo>
                <a:lnTo>
                  <a:pt x="160" y="127"/>
                </a:lnTo>
                <a:lnTo>
                  <a:pt x="164" y="127"/>
                </a:lnTo>
                <a:lnTo>
                  <a:pt x="166" y="129"/>
                </a:lnTo>
                <a:lnTo>
                  <a:pt x="169" y="129"/>
                </a:lnTo>
                <a:lnTo>
                  <a:pt x="173" y="129"/>
                </a:lnTo>
                <a:lnTo>
                  <a:pt x="173" y="127"/>
                </a:lnTo>
                <a:lnTo>
                  <a:pt x="177" y="127"/>
                </a:lnTo>
                <a:lnTo>
                  <a:pt x="179" y="127"/>
                </a:lnTo>
                <a:lnTo>
                  <a:pt x="181" y="127"/>
                </a:lnTo>
                <a:lnTo>
                  <a:pt x="185" y="127"/>
                </a:lnTo>
                <a:lnTo>
                  <a:pt x="187" y="125"/>
                </a:lnTo>
                <a:lnTo>
                  <a:pt x="189" y="125"/>
                </a:lnTo>
                <a:lnTo>
                  <a:pt x="189" y="123"/>
                </a:lnTo>
                <a:lnTo>
                  <a:pt x="190" y="121"/>
                </a:lnTo>
                <a:lnTo>
                  <a:pt x="192" y="119"/>
                </a:lnTo>
                <a:lnTo>
                  <a:pt x="194" y="118"/>
                </a:lnTo>
                <a:lnTo>
                  <a:pt x="198" y="114"/>
                </a:lnTo>
                <a:lnTo>
                  <a:pt x="200" y="112"/>
                </a:lnTo>
                <a:lnTo>
                  <a:pt x="200" y="110"/>
                </a:lnTo>
                <a:lnTo>
                  <a:pt x="200" y="108"/>
                </a:lnTo>
                <a:lnTo>
                  <a:pt x="200" y="106"/>
                </a:lnTo>
                <a:lnTo>
                  <a:pt x="200" y="104"/>
                </a:lnTo>
                <a:lnTo>
                  <a:pt x="200" y="102"/>
                </a:lnTo>
                <a:lnTo>
                  <a:pt x="200" y="100"/>
                </a:lnTo>
                <a:lnTo>
                  <a:pt x="200" y="98"/>
                </a:lnTo>
                <a:lnTo>
                  <a:pt x="200" y="96"/>
                </a:lnTo>
                <a:lnTo>
                  <a:pt x="200" y="94"/>
                </a:lnTo>
                <a:lnTo>
                  <a:pt x="200" y="93"/>
                </a:lnTo>
                <a:lnTo>
                  <a:pt x="200" y="91"/>
                </a:lnTo>
                <a:lnTo>
                  <a:pt x="198" y="91"/>
                </a:lnTo>
                <a:lnTo>
                  <a:pt x="198" y="89"/>
                </a:lnTo>
                <a:lnTo>
                  <a:pt x="200" y="87"/>
                </a:lnTo>
                <a:lnTo>
                  <a:pt x="200" y="85"/>
                </a:lnTo>
                <a:lnTo>
                  <a:pt x="200" y="83"/>
                </a:lnTo>
                <a:lnTo>
                  <a:pt x="202" y="81"/>
                </a:lnTo>
                <a:lnTo>
                  <a:pt x="202" y="79"/>
                </a:lnTo>
                <a:lnTo>
                  <a:pt x="204" y="79"/>
                </a:lnTo>
                <a:lnTo>
                  <a:pt x="202" y="77"/>
                </a:lnTo>
                <a:lnTo>
                  <a:pt x="200" y="75"/>
                </a:lnTo>
                <a:lnTo>
                  <a:pt x="198" y="75"/>
                </a:lnTo>
                <a:lnTo>
                  <a:pt x="198" y="73"/>
                </a:lnTo>
                <a:lnTo>
                  <a:pt x="198" y="71"/>
                </a:lnTo>
                <a:lnTo>
                  <a:pt x="196" y="70"/>
                </a:lnTo>
                <a:lnTo>
                  <a:pt x="194" y="70"/>
                </a:lnTo>
                <a:lnTo>
                  <a:pt x="192" y="68"/>
                </a:lnTo>
                <a:lnTo>
                  <a:pt x="190" y="66"/>
                </a:lnTo>
                <a:lnTo>
                  <a:pt x="190" y="64"/>
                </a:lnTo>
                <a:lnTo>
                  <a:pt x="189" y="64"/>
                </a:lnTo>
                <a:lnTo>
                  <a:pt x="189" y="62"/>
                </a:lnTo>
                <a:lnTo>
                  <a:pt x="187" y="60"/>
                </a:lnTo>
                <a:lnTo>
                  <a:pt x="185" y="60"/>
                </a:lnTo>
                <a:lnTo>
                  <a:pt x="185" y="58"/>
                </a:lnTo>
                <a:lnTo>
                  <a:pt x="183" y="58"/>
                </a:lnTo>
                <a:lnTo>
                  <a:pt x="183" y="56"/>
                </a:lnTo>
                <a:lnTo>
                  <a:pt x="185" y="56"/>
                </a:lnTo>
                <a:lnTo>
                  <a:pt x="185" y="54"/>
                </a:lnTo>
                <a:lnTo>
                  <a:pt x="187" y="54"/>
                </a:lnTo>
                <a:lnTo>
                  <a:pt x="189" y="52"/>
                </a:lnTo>
                <a:lnTo>
                  <a:pt x="190" y="50"/>
                </a:lnTo>
                <a:lnTo>
                  <a:pt x="192" y="48"/>
                </a:lnTo>
                <a:lnTo>
                  <a:pt x="194" y="46"/>
                </a:lnTo>
                <a:lnTo>
                  <a:pt x="194" y="43"/>
                </a:lnTo>
                <a:lnTo>
                  <a:pt x="196" y="41"/>
                </a:lnTo>
                <a:lnTo>
                  <a:pt x="196" y="39"/>
                </a:lnTo>
                <a:lnTo>
                  <a:pt x="198" y="37"/>
                </a:lnTo>
                <a:lnTo>
                  <a:pt x="200" y="35"/>
                </a:lnTo>
                <a:lnTo>
                  <a:pt x="200" y="33"/>
                </a:lnTo>
                <a:lnTo>
                  <a:pt x="200" y="31"/>
                </a:lnTo>
                <a:lnTo>
                  <a:pt x="198" y="29"/>
                </a:lnTo>
                <a:lnTo>
                  <a:pt x="198" y="27"/>
                </a:lnTo>
                <a:lnTo>
                  <a:pt x="198" y="25"/>
                </a:lnTo>
                <a:lnTo>
                  <a:pt x="198" y="23"/>
                </a:lnTo>
                <a:lnTo>
                  <a:pt x="200" y="22"/>
                </a:lnTo>
                <a:lnTo>
                  <a:pt x="200" y="20"/>
                </a:lnTo>
                <a:lnTo>
                  <a:pt x="202" y="18"/>
                </a:lnTo>
                <a:lnTo>
                  <a:pt x="204" y="18"/>
                </a:lnTo>
                <a:lnTo>
                  <a:pt x="206" y="18"/>
                </a:lnTo>
                <a:lnTo>
                  <a:pt x="208" y="16"/>
                </a:lnTo>
                <a:lnTo>
                  <a:pt x="208" y="14"/>
                </a:lnTo>
                <a:lnTo>
                  <a:pt x="210" y="14"/>
                </a:lnTo>
                <a:lnTo>
                  <a:pt x="212" y="14"/>
                </a:lnTo>
                <a:lnTo>
                  <a:pt x="213" y="14"/>
                </a:lnTo>
                <a:lnTo>
                  <a:pt x="215" y="14"/>
                </a:lnTo>
                <a:lnTo>
                  <a:pt x="217" y="14"/>
                </a:lnTo>
                <a:lnTo>
                  <a:pt x="219" y="12"/>
                </a:lnTo>
                <a:lnTo>
                  <a:pt x="221" y="12"/>
                </a:lnTo>
                <a:lnTo>
                  <a:pt x="223" y="12"/>
                </a:lnTo>
                <a:lnTo>
                  <a:pt x="225" y="12"/>
                </a:lnTo>
                <a:lnTo>
                  <a:pt x="229" y="10"/>
                </a:lnTo>
                <a:lnTo>
                  <a:pt x="231" y="10"/>
                </a:lnTo>
                <a:lnTo>
                  <a:pt x="233" y="8"/>
                </a:lnTo>
                <a:lnTo>
                  <a:pt x="235" y="8"/>
                </a:lnTo>
                <a:lnTo>
                  <a:pt x="238" y="10"/>
                </a:lnTo>
                <a:lnTo>
                  <a:pt x="244" y="12"/>
                </a:lnTo>
                <a:lnTo>
                  <a:pt x="246" y="14"/>
                </a:lnTo>
                <a:lnTo>
                  <a:pt x="250" y="14"/>
                </a:lnTo>
                <a:lnTo>
                  <a:pt x="250" y="16"/>
                </a:lnTo>
                <a:lnTo>
                  <a:pt x="248" y="16"/>
                </a:lnTo>
                <a:lnTo>
                  <a:pt x="246" y="18"/>
                </a:lnTo>
                <a:lnTo>
                  <a:pt x="244" y="20"/>
                </a:lnTo>
                <a:lnTo>
                  <a:pt x="244" y="22"/>
                </a:lnTo>
                <a:lnTo>
                  <a:pt x="246" y="23"/>
                </a:lnTo>
                <a:lnTo>
                  <a:pt x="250" y="23"/>
                </a:lnTo>
                <a:lnTo>
                  <a:pt x="252" y="23"/>
                </a:lnTo>
                <a:lnTo>
                  <a:pt x="258" y="25"/>
                </a:lnTo>
                <a:lnTo>
                  <a:pt x="261" y="25"/>
                </a:lnTo>
                <a:lnTo>
                  <a:pt x="265" y="25"/>
                </a:lnTo>
                <a:lnTo>
                  <a:pt x="273" y="27"/>
                </a:lnTo>
                <a:lnTo>
                  <a:pt x="277" y="27"/>
                </a:lnTo>
                <a:lnTo>
                  <a:pt x="281" y="27"/>
                </a:lnTo>
                <a:lnTo>
                  <a:pt x="283" y="29"/>
                </a:lnTo>
                <a:lnTo>
                  <a:pt x="284" y="29"/>
                </a:lnTo>
                <a:lnTo>
                  <a:pt x="284" y="27"/>
                </a:lnTo>
                <a:lnTo>
                  <a:pt x="283" y="25"/>
                </a:lnTo>
                <a:lnTo>
                  <a:pt x="281" y="25"/>
                </a:lnTo>
                <a:lnTo>
                  <a:pt x="281" y="23"/>
                </a:lnTo>
                <a:lnTo>
                  <a:pt x="279" y="23"/>
                </a:lnTo>
                <a:lnTo>
                  <a:pt x="277" y="22"/>
                </a:lnTo>
                <a:lnTo>
                  <a:pt x="275" y="22"/>
                </a:lnTo>
                <a:lnTo>
                  <a:pt x="273" y="18"/>
                </a:lnTo>
                <a:lnTo>
                  <a:pt x="273" y="16"/>
                </a:lnTo>
                <a:lnTo>
                  <a:pt x="273" y="14"/>
                </a:lnTo>
                <a:lnTo>
                  <a:pt x="271" y="10"/>
                </a:lnTo>
                <a:lnTo>
                  <a:pt x="273" y="8"/>
                </a:lnTo>
                <a:lnTo>
                  <a:pt x="275" y="8"/>
                </a:lnTo>
                <a:lnTo>
                  <a:pt x="277" y="6"/>
                </a:lnTo>
                <a:lnTo>
                  <a:pt x="283" y="4"/>
                </a:lnTo>
                <a:lnTo>
                  <a:pt x="290" y="2"/>
                </a:lnTo>
                <a:lnTo>
                  <a:pt x="292" y="2"/>
                </a:lnTo>
                <a:lnTo>
                  <a:pt x="294" y="2"/>
                </a:lnTo>
                <a:lnTo>
                  <a:pt x="296" y="2"/>
                </a:lnTo>
                <a:lnTo>
                  <a:pt x="298" y="2"/>
                </a:lnTo>
                <a:lnTo>
                  <a:pt x="300" y="2"/>
                </a:lnTo>
                <a:lnTo>
                  <a:pt x="302" y="2"/>
                </a:lnTo>
                <a:lnTo>
                  <a:pt x="302" y="0"/>
                </a:lnTo>
                <a:lnTo>
                  <a:pt x="304" y="0"/>
                </a:lnTo>
                <a:lnTo>
                  <a:pt x="306" y="0"/>
                </a:lnTo>
                <a:lnTo>
                  <a:pt x="308" y="0"/>
                </a:lnTo>
                <a:lnTo>
                  <a:pt x="309" y="0"/>
                </a:lnTo>
                <a:lnTo>
                  <a:pt x="309" y="2"/>
                </a:lnTo>
                <a:close/>
              </a:path>
            </a:pathLst>
          </a:custGeom>
          <a:solidFill>
            <a:srgbClr val="CBF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1" name="Freeform 1761">
            <a:extLst>
              <a:ext uri="{FF2B5EF4-FFF2-40B4-BE49-F238E27FC236}">
                <a16:creationId xmlns:a16="http://schemas.microsoft.com/office/drawing/2014/main" id="{02DB1FAB-AA1B-4CD6-B03D-E5134786083A}"/>
              </a:ext>
            </a:extLst>
          </p:cNvPr>
          <p:cNvSpPr>
            <a:spLocks/>
          </p:cNvSpPr>
          <p:nvPr/>
        </p:nvSpPr>
        <p:spPr bwMode="auto">
          <a:xfrm>
            <a:off x="5397501" y="2852739"/>
            <a:ext cx="1001713" cy="993775"/>
          </a:xfrm>
          <a:custGeom>
            <a:avLst/>
            <a:gdLst>
              <a:gd name="T0" fmla="*/ 150 w 631"/>
              <a:gd name="T1" fmla="*/ 10 h 626"/>
              <a:gd name="T2" fmla="*/ 174 w 631"/>
              <a:gd name="T3" fmla="*/ 18 h 626"/>
              <a:gd name="T4" fmla="*/ 203 w 631"/>
              <a:gd name="T5" fmla="*/ 14 h 626"/>
              <a:gd name="T6" fmla="*/ 232 w 631"/>
              <a:gd name="T7" fmla="*/ 20 h 626"/>
              <a:gd name="T8" fmla="*/ 255 w 631"/>
              <a:gd name="T9" fmla="*/ 31 h 626"/>
              <a:gd name="T10" fmla="*/ 274 w 631"/>
              <a:gd name="T11" fmla="*/ 44 h 626"/>
              <a:gd name="T12" fmla="*/ 307 w 631"/>
              <a:gd name="T13" fmla="*/ 44 h 626"/>
              <a:gd name="T14" fmla="*/ 340 w 631"/>
              <a:gd name="T15" fmla="*/ 44 h 626"/>
              <a:gd name="T16" fmla="*/ 372 w 631"/>
              <a:gd name="T17" fmla="*/ 44 h 626"/>
              <a:gd name="T18" fmla="*/ 405 w 631"/>
              <a:gd name="T19" fmla="*/ 44 h 626"/>
              <a:gd name="T20" fmla="*/ 437 w 631"/>
              <a:gd name="T21" fmla="*/ 44 h 626"/>
              <a:gd name="T22" fmla="*/ 470 w 631"/>
              <a:gd name="T23" fmla="*/ 44 h 626"/>
              <a:gd name="T24" fmla="*/ 503 w 631"/>
              <a:gd name="T25" fmla="*/ 44 h 626"/>
              <a:gd name="T26" fmla="*/ 535 w 631"/>
              <a:gd name="T27" fmla="*/ 44 h 626"/>
              <a:gd name="T28" fmla="*/ 568 w 631"/>
              <a:gd name="T29" fmla="*/ 44 h 626"/>
              <a:gd name="T30" fmla="*/ 599 w 631"/>
              <a:gd name="T31" fmla="*/ 43 h 626"/>
              <a:gd name="T32" fmla="*/ 627 w 631"/>
              <a:gd name="T33" fmla="*/ 46 h 626"/>
              <a:gd name="T34" fmla="*/ 627 w 631"/>
              <a:gd name="T35" fmla="*/ 79 h 626"/>
              <a:gd name="T36" fmla="*/ 629 w 631"/>
              <a:gd name="T37" fmla="*/ 110 h 626"/>
              <a:gd name="T38" fmla="*/ 629 w 631"/>
              <a:gd name="T39" fmla="*/ 142 h 626"/>
              <a:gd name="T40" fmla="*/ 627 w 631"/>
              <a:gd name="T41" fmla="*/ 169 h 626"/>
              <a:gd name="T42" fmla="*/ 614 w 631"/>
              <a:gd name="T43" fmla="*/ 190 h 626"/>
              <a:gd name="T44" fmla="*/ 589 w 631"/>
              <a:gd name="T45" fmla="*/ 200 h 626"/>
              <a:gd name="T46" fmla="*/ 543 w 631"/>
              <a:gd name="T47" fmla="*/ 223 h 626"/>
              <a:gd name="T48" fmla="*/ 516 w 631"/>
              <a:gd name="T49" fmla="*/ 238 h 626"/>
              <a:gd name="T50" fmla="*/ 489 w 631"/>
              <a:gd name="T51" fmla="*/ 236 h 626"/>
              <a:gd name="T52" fmla="*/ 466 w 631"/>
              <a:gd name="T53" fmla="*/ 248 h 626"/>
              <a:gd name="T54" fmla="*/ 455 w 631"/>
              <a:gd name="T55" fmla="*/ 269 h 626"/>
              <a:gd name="T56" fmla="*/ 411 w 631"/>
              <a:gd name="T57" fmla="*/ 288 h 626"/>
              <a:gd name="T58" fmla="*/ 334 w 631"/>
              <a:gd name="T59" fmla="*/ 306 h 626"/>
              <a:gd name="T60" fmla="*/ 301 w 631"/>
              <a:gd name="T61" fmla="*/ 325 h 626"/>
              <a:gd name="T62" fmla="*/ 288 w 631"/>
              <a:gd name="T63" fmla="*/ 373 h 626"/>
              <a:gd name="T64" fmla="*/ 286 w 631"/>
              <a:gd name="T65" fmla="*/ 428 h 626"/>
              <a:gd name="T66" fmla="*/ 292 w 631"/>
              <a:gd name="T67" fmla="*/ 455 h 626"/>
              <a:gd name="T68" fmla="*/ 309 w 631"/>
              <a:gd name="T69" fmla="*/ 473 h 626"/>
              <a:gd name="T70" fmla="*/ 301 w 631"/>
              <a:gd name="T71" fmla="*/ 490 h 626"/>
              <a:gd name="T72" fmla="*/ 276 w 631"/>
              <a:gd name="T73" fmla="*/ 498 h 626"/>
              <a:gd name="T74" fmla="*/ 245 w 631"/>
              <a:gd name="T75" fmla="*/ 496 h 626"/>
              <a:gd name="T76" fmla="*/ 217 w 631"/>
              <a:gd name="T77" fmla="*/ 492 h 626"/>
              <a:gd name="T78" fmla="*/ 190 w 631"/>
              <a:gd name="T79" fmla="*/ 484 h 626"/>
              <a:gd name="T80" fmla="*/ 155 w 631"/>
              <a:gd name="T81" fmla="*/ 478 h 626"/>
              <a:gd name="T82" fmla="*/ 134 w 631"/>
              <a:gd name="T83" fmla="*/ 519 h 626"/>
              <a:gd name="T84" fmla="*/ 136 w 631"/>
              <a:gd name="T85" fmla="*/ 547 h 626"/>
              <a:gd name="T86" fmla="*/ 127 w 631"/>
              <a:gd name="T87" fmla="*/ 572 h 626"/>
              <a:gd name="T88" fmla="*/ 117 w 631"/>
              <a:gd name="T89" fmla="*/ 595 h 626"/>
              <a:gd name="T90" fmla="*/ 109 w 631"/>
              <a:gd name="T91" fmla="*/ 626 h 626"/>
              <a:gd name="T92" fmla="*/ 92 w 631"/>
              <a:gd name="T93" fmla="*/ 611 h 626"/>
              <a:gd name="T94" fmla="*/ 73 w 631"/>
              <a:gd name="T95" fmla="*/ 595 h 626"/>
              <a:gd name="T96" fmla="*/ 56 w 631"/>
              <a:gd name="T97" fmla="*/ 580 h 626"/>
              <a:gd name="T98" fmla="*/ 46 w 631"/>
              <a:gd name="T99" fmla="*/ 557 h 626"/>
              <a:gd name="T100" fmla="*/ 48 w 631"/>
              <a:gd name="T101" fmla="*/ 526 h 626"/>
              <a:gd name="T102" fmla="*/ 44 w 631"/>
              <a:gd name="T103" fmla="*/ 505 h 626"/>
              <a:gd name="T104" fmla="*/ 46 w 631"/>
              <a:gd name="T105" fmla="*/ 471 h 626"/>
              <a:gd name="T106" fmla="*/ 48 w 631"/>
              <a:gd name="T107" fmla="*/ 450 h 626"/>
              <a:gd name="T108" fmla="*/ 61 w 631"/>
              <a:gd name="T109" fmla="*/ 430 h 626"/>
              <a:gd name="T110" fmla="*/ 63 w 631"/>
              <a:gd name="T111" fmla="*/ 407 h 626"/>
              <a:gd name="T112" fmla="*/ 52 w 631"/>
              <a:gd name="T113" fmla="*/ 388 h 626"/>
              <a:gd name="T114" fmla="*/ 32 w 631"/>
              <a:gd name="T115" fmla="*/ 375 h 626"/>
              <a:gd name="T116" fmla="*/ 19 w 631"/>
              <a:gd name="T117" fmla="*/ 356 h 626"/>
              <a:gd name="T118" fmla="*/ 0 w 631"/>
              <a:gd name="T119" fmla="*/ 340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31" h="626">
                <a:moveTo>
                  <a:pt x="128" y="0"/>
                </a:moveTo>
                <a:lnTo>
                  <a:pt x="130" y="0"/>
                </a:lnTo>
                <a:lnTo>
                  <a:pt x="132" y="0"/>
                </a:lnTo>
                <a:lnTo>
                  <a:pt x="132" y="2"/>
                </a:lnTo>
                <a:lnTo>
                  <a:pt x="134" y="2"/>
                </a:lnTo>
                <a:lnTo>
                  <a:pt x="134" y="4"/>
                </a:lnTo>
                <a:lnTo>
                  <a:pt x="136" y="4"/>
                </a:lnTo>
                <a:lnTo>
                  <a:pt x="138" y="4"/>
                </a:lnTo>
                <a:lnTo>
                  <a:pt x="138" y="6"/>
                </a:lnTo>
                <a:lnTo>
                  <a:pt x="140" y="6"/>
                </a:lnTo>
                <a:lnTo>
                  <a:pt x="142" y="6"/>
                </a:lnTo>
                <a:lnTo>
                  <a:pt x="142" y="8"/>
                </a:lnTo>
                <a:lnTo>
                  <a:pt x="144" y="8"/>
                </a:lnTo>
                <a:lnTo>
                  <a:pt x="146" y="8"/>
                </a:lnTo>
                <a:lnTo>
                  <a:pt x="146" y="10"/>
                </a:lnTo>
                <a:lnTo>
                  <a:pt x="148" y="10"/>
                </a:lnTo>
                <a:lnTo>
                  <a:pt x="150" y="10"/>
                </a:lnTo>
                <a:lnTo>
                  <a:pt x="150" y="12"/>
                </a:lnTo>
                <a:lnTo>
                  <a:pt x="151" y="12"/>
                </a:lnTo>
                <a:lnTo>
                  <a:pt x="153" y="12"/>
                </a:lnTo>
                <a:lnTo>
                  <a:pt x="155" y="12"/>
                </a:lnTo>
                <a:lnTo>
                  <a:pt x="155" y="14"/>
                </a:lnTo>
                <a:lnTo>
                  <a:pt x="157" y="14"/>
                </a:lnTo>
                <a:lnTo>
                  <a:pt x="159" y="14"/>
                </a:lnTo>
                <a:lnTo>
                  <a:pt x="161" y="14"/>
                </a:lnTo>
                <a:lnTo>
                  <a:pt x="161" y="16"/>
                </a:lnTo>
                <a:lnTo>
                  <a:pt x="163" y="16"/>
                </a:lnTo>
                <a:lnTo>
                  <a:pt x="165" y="16"/>
                </a:lnTo>
                <a:lnTo>
                  <a:pt x="167" y="16"/>
                </a:lnTo>
                <a:lnTo>
                  <a:pt x="169" y="16"/>
                </a:lnTo>
                <a:lnTo>
                  <a:pt x="169" y="18"/>
                </a:lnTo>
                <a:lnTo>
                  <a:pt x="171" y="18"/>
                </a:lnTo>
                <a:lnTo>
                  <a:pt x="173" y="18"/>
                </a:lnTo>
                <a:lnTo>
                  <a:pt x="174" y="18"/>
                </a:lnTo>
                <a:lnTo>
                  <a:pt x="176" y="18"/>
                </a:lnTo>
                <a:lnTo>
                  <a:pt x="178" y="18"/>
                </a:lnTo>
                <a:lnTo>
                  <a:pt x="180" y="18"/>
                </a:lnTo>
                <a:lnTo>
                  <a:pt x="182" y="18"/>
                </a:lnTo>
                <a:lnTo>
                  <a:pt x="184" y="18"/>
                </a:lnTo>
                <a:lnTo>
                  <a:pt x="186" y="18"/>
                </a:lnTo>
                <a:lnTo>
                  <a:pt x="188" y="18"/>
                </a:lnTo>
                <a:lnTo>
                  <a:pt x="190" y="18"/>
                </a:lnTo>
                <a:lnTo>
                  <a:pt x="190" y="16"/>
                </a:lnTo>
                <a:lnTo>
                  <a:pt x="192" y="16"/>
                </a:lnTo>
                <a:lnTo>
                  <a:pt x="194" y="16"/>
                </a:lnTo>
                <a:lnTo>
                  <a:pt x="196" y="16"/>
                </a:lnTo>
                <a:lnTo>
                  <a:pt x="198" y="16"/>
                </a:lnTo>
                <a:lnTo>
                  <a:pt x="198" y="14"/>
                </a:lnTo>
                <a:lnTo>
                  <a:pt x="199" y="14"/>
                </a:lnTo>
                <a:lnTo>
                  <a:pt x="201" y="14"/>
                </a:lnTo>
                <a:lnTo>
                  <a:pt x="203" y="14"/>
                </a:lnTo>
                <a:lnTo>
                  <a:pt x="205" y="14"/>
                </a:lnTo>
                <a:lnTo>
                  <a:pt x="207" y="14"/>
                </a:lnTo>
                <a:lnTo>
                  <a:pt x="209" y="14"/>
                </a:lnTo>
                <a:lnTo>
                  <a:pt x="211" y="14"/>
                </a:lnTo>
                <a:lnTo>
                  <a:pt x="213" y="14"/>
                </a:lnTo>
                <a:lnTo>
                  <a:pt x="215" y="14"/>
                </a:lnTo>
                <a:lnTo>
                  <a:pt x="217" y="16"/>
                </a:lnTo>
                <a:lnTo>
                  <a:pt x="219" y="16"/>
                </a:lnTo>
                <a:lnTo>
                  <a:pt x="221" y="16"/>
                </a:lnTo>
                <a:lnTo>
                  <a:pt x="222" y="16"/>
                </a:lnTo>
                <a:lnTo>
                  <a:pt x="224" y="16"/>
                </a:lnTo>
                <a:lnTo>
                  <a:pt x="224" y="18"/>
                </a:lnTo>
                <a:lnTo>
                  <a:pt x="226" y="18"/>
                </a:lnTo>
                <a:lnTo>
                  <a:pt x="228" y="18"/>
                </a:lnTo>
                <a:lnTo>
                  <a:pt x="230" y="18"/>
                </a:lnTo>
                <a:lnTo>
                  <a:pt x="230" y="20"/>
                </a:lnTo>
                <a:lnTo>
                  <a:pt x="232" y="20"/>
                </a:lnTo>
                <a:lnTo>
                  <a:pt x="234" y="20"/>
                </a:lnTo>
                <a:lnTo>
                  <a:pt x="234" y="21"/>
                </a:lnTo>
                <a:lnTo>
                  <a:pt x="236" y="21"/>
                </a:lnTo>
                <a:lnTo>
                  <a:pt x="238" y="21"/>
                </a:lnTo>
                <a:lnTo>
                  <a:pt x="240" y="21"/>
                </a:lnTo>
                <a:lnTo>
                  <a:pt x="240" y="23"/>
                </a:lnTo>
                <a:lnTo>
                  <a:pt x="242" y="23"/>
                </a:lnTo>
                <a:lnTo>
                  <a:pt x="244" y="23"/>
                </a:lnTo>
                <a:lnTo>
                  <a:pt x="244" y="25"/>
                </a:lnTo>
                <a:lnTo>
                  <a:pt x="245" y="25"/>
                </a:lnTo>
                <a:lnTo>
                  <a:pt x="247" y="25"/>
                </a:lnTo>
                <a:lnTo>
                  <a:pt x="247" y="27"/>
                </a:lnTo>
                <a:lnTo>
                  <a:pt x="249" y="27"/>
                </a:lnTo>
                <a:lnTo>
                  <a:pt x="251" y="29"/>
                </a:lnTo>
                <a:lnTo>
                  <a:pt x="253" y="29"/>
                </a:lnTo>
                <a:lnTo>
                  <a:pt x="253" y="31"/>
                </a:lnTo>
                <a:lnTo>
                  <a:pt x="255" y="31"/>
                </a:lnTo>
                <a:lnTo>
                  <a:pt x="257" y="31"/>
                </a:lnTo>
                <a:lnTo>
                  <a:pt x="257" y="33"/>
                </a:lnTo>
                <a:lnTo>
                  <a:pt x="259" y="33"/>
                </a:lnTo>
                <a:lnTo>
                  <a:pt x="259" y="35"/>
                </a:lnTo>
                <a:lnTo>
                  <a:pt x="261" y="35"/>
                </a:lnTo>
                <a:lnTo>
                  <a:pt x="263" y="35"/>
                </a:lnTo>
                <a:lnTo>
                  <a:pt x="263" y="37"/>
                </a:lnTo>
                <a:lnTo>
                  <a:pt x="265" y="37"/>
                </a:lnTo>
                <a:lnTo>
                  <a:pt x="265" y="39"/>
                </a:lnTo>
                <a:lnTo>
                  <a:pt x="267" y="39"/>
                </a:lnTo>
                <a:lnTo>
                  <a:pt x="267" y="41"/>
                </a:lnTo>
                <a:lnTo>
                  <a:pt x="269" y="41"/>
                </a:lnTo>
                <a:lnTo>
                  <a:pt x="269" y="43"/>
                </a:lnTo>
                <a:lnTo>
                  <a:pt x="270" y="43"/>
                </a:lnTo>
                <a:lnTo>
                  <a:pt x="270" y="44"/>
                </a:lnTo>
                <a:lnTo>
                  <a:pt x="272" y="44"/>
                </a:lnTo>
                <a:lnTo>
                  <a:pt x="274" y="44"/>
                </a:lnTo>
                <a:lnTo>
                  <a:pt x="276" y="44"/>
                </a:lnTo>
                <a:lnTo>
                  <a:pt x="278" y="44"/>
                </a:lnTo>
                <a:lnTo>
                  <a:pt x="280" y="44"/>
                </a:lnTo>
                <a:lnTo>
                  <a:pt x="282" y="44"/>
                </a:lnTo>
                <a:lnTo>
                  <a:pt x="284" y="44"/>
                </a:lnTo>
                <a:lnTo>
                  <a:pt x="286" y="44"/>
                </a:lnTo>
                <a:lnTo>
                  <a:pt x="288" y="44"/>
                </a:lnTo>
                <a:lnTo>
                  <a:pt x="290" y="44"/>
                </a:lnTo>
                <a:lnTo>
                  <a:pt x="292" y="44"/>
                </a:lnTo>
                <a:lnTo>
                  <a:pt x="293" y="44"/>
                </a:lnTo>
                <a:lnTo>
                  <a:pt x="295" y="44"/>
                </a:lnTo>
                <a:lnTo>
                  <a:pt x="297" y="44"/>
                </a:lnTo>
                <a:lnTo>
                  <a:pt x="299" y="44"/>
                </a:lnTo>
                <a:lnTo>
                  <a:pt x="301" y="44"/>
                </a:lnTo>
                <a:lnTo>
                  <a:pt x="303" y="44"/>
                </a:lnTo>
                <a:lnTo>
                  <a:pt x="305" y="44"/>
                </a:lnTo>
                <a:lnTo>
                  <a:pt x="307" y="44"/>
                </a:lnTo>
                <a:lnTo>
                  <a:pt x="309" y="44"/>
                </a:lnTo>
                <a:lnTo>
                  <a:pt x="311" y="44"/>
                </a:lnTo>
                <a:lnTo>
                  <a:pt x="313" y="44"/>
                </a:lnTo>
                <a:lnTo>
                  <a:pt x="315" y="44"/>
                </a:lnTo>
                <a:lnTo>
                  <a:pt x="317" y="44"/>
                </a:lnTo>
                <a:lnTo>
                  <a:pt x="318" y="44"/>
                </a:lnTo>
                <a:lnTo>
                  <a:pt x="320" y="44"/>
                </a:lnTo>
                <a:lnTo>
                  <a:pt x="322" y="44"/>
                </a:lnTo>
                <a:lnTo>
                  <a:pt x="324" y="44"/>
                </a:lnTo>
                <a:lnTo>
                  <a:pt x="326" y="44"/>
                </a:lnTo>
                <a:lnTo>
                  <a:pt x="328" y="44"/>
                </a:lnTo>
                <a:lnTo>
                  <a:pt x="330" y="44"/>
                </a:lnTo>
                <a:lnTo>
                  <a:pt x="332" y="44"/>
                </a:lnTo>
                <a:lnTo>
                  <a:pt x="334" y="44"/>
                </a:lnTo>
                <a:lnTo>
                  <a:pt x="336" y="44"/>
                </a:lnTo>
                <a:lnTo>
                  <a:pt x="338" y="44"/>
                </a:lnTo>
                <a:lnTo>
                  <a:pt x="340" y="44"/>
                </a:lnTo>
                <a:lnTo>
                  <a:pt x="341" y="44"/>
                </a:lnTo>
                <a:lnTo>
                  <a:pt x="343" y="44"/>
                </a:lnTo>
                <a:lnTo>
                  <a:pt x="345" y="44"/>
                </a:lnTo>
                <a:lnTo>
                  <a:pt x="347" y="44"/>
                </a:lnTo>
                <a:lnTo>
                  <a:pt x="349" y="44"/>
                </a:lnTo>
                <a:lnTo>
                  <a:pt x="351" y="44"/>
                </a:lnTo>
                <a:lnTo>
                  <a:pt x="353" y="44"/>
                </a:lnTo>
                <a:lnTo>
                  <a:pt x="355" y="44"/>
                </a:lnTo>
                <a:lnTo>
                  <a:pt x="357" y="44"/>
                </a:lnTo>
                <a:lnTo>
                  <a:pt x="359" y="44"/>
                </a:lnTo>
                <a:lnTo>
                  <a:pt x="361" y="44"/>
                </a:lnTo>
                <a:lnTo>
                  <a:pt x="363" y="44"/>
                </a:lnTo>
                <a:lnTo>
                  <a:pt x="364" y="44"/>
                </a:lnTo>
                <a:lnTo>
                  <a:pt x="366" y="44"/>
                </a:lnTo>
                <a:lnTo>
                  <a:pt x="368" y="44"/>
                </a:lnTo>
                <a:lnTo>
                  <a:pt x="370" y="44"/>
                </a:lnTo>
                <a:lnTo>
                  <a:pt x="372" y="44"/>
                </a:lnTo>
                <a:lnTo>
                  <a:pt x="374" y="44"/>
                </a:lnTo>
                <a:lnTo>
                  <a:pt x="376" y="44"/>
                </a:lnTo>
                <a:lnTo>
                  <a:pt x="378" y="44"/>
                </a:lnTo>
                <a:lnTo>
                  <a:pt x="380" y="44"/>
                </a:lnTo>
                <a:lnTo>
                  <a:pt x="382" y="44"/>
                </a:lnTo>
                <a:lnTo>
                  <a:pt x="384" y="44"/>
                </a:lnTo>
                <a:lnTo>
                  <a:pt x="386" y="44"/>
                </a:lnTo>
                <a:lnTo>
                  <a:pt x="388" y="44"/>
                </a:lnTo>
                <a:lnTo>
                  <a:pt x="389" y="44"/>
                </a:lnTo>
                <a:lnTo>
                  <a:pt x="391" y="44"/>
                </a:lnTo>
                <a:lnTo>
                  <a:pt x="393" y="44"/>
                </a:lnTo>
                <a:lnTo>
                  <a:pt x="395" y="44"/>
                </a:lnTo>
                <a:lnTo>
                  <a:pt x="397" y="44"/>
                </a:lnTo>
                <a:lnTo>
                  <a:pt x="399" y="44"/>
                </a:lnTo>
                <a:lnTo>
                  <a:pt x="401" y="44"/>
                </a:lnTo>
                <a:lnTo>
                  <a:pt x="403" y="44"/>
                </a:lnTo>
                <a:lnTo>
                  <a:pt x="405" y="44"/>
                </a:lnTo>
                <a:lnTo>
                  <a:pt x="407" y="44"/>
                </a:lnTo>
                <a:lnTo>
                  <a:pt x="409" y="44"/>
                </a:lnTo>
                <a:lnTo>
                  <a:pt x="411" y="44"/>
                </a:lnTo>
                <a:lnTo>
                  <a:pt x="412" y="44"/>
                </a:lnTo>
                <a:lnTo>
                  <a:pt x="414" y="44"/>
                </a:lnTo>
                <a:lnTo>
                  <a:pt x="416" y="44"/>
                </a:lnTo>
                <a:lnTo>
                  <a:pt x="418" y="44"/>
                </a:lnTo>
                <a:lnTo>
                  <a:pt x="420" y="44"/>
                </a:lnTo>
                <a:lnTo>
                  <a:pt x="422" y="44"/>
                </a:lnTo>
                <a:lnTo>
                  <a:pt x="424" y="44"/>
                </a:lnTo>
                <a:lnTo>
                  <a:pt x="426" y="44"/>
                </a:lnTo>
                <a:lnTo>
                  <a:pt x="428" y="44"/>
                </a:lnTo>
                <a:lnTo>
                  <a:pt x="430" y="44"/>
                </a:lnTo>
                <a:lnTo>
                  <a:pt x="432" y="44"/>
                </a:lnTo>
                <a:lnTo>
                  <a:pt x="434" y="44"/>
                </a:lnTo>
                <a:lnTo>
                  <a:pt x="435" y="44"/>
                </a:lnTo>
                <a:lnTo>
                  <a:pt x="437" y="44"/>
                </a:lnTo>
                <a:lnTo>
                  <a:pt x="439" y="44"/>
                </a:lnTo>
                <a:lnTo>
                  <a:pt x="441" y="44"/>
                </a:lnTo>
                <a:lnTo>
                  <a:pt x="443" y="44"/>
                </a:lnTo>
                <a:lnTo>
                  <a:pt x="445" y="44"/>
                </a:lnTo>
                <a:lnTo>
                  <a:pt x="447" y="44"/>
                </a:lnTo>
                <a:lnTo>
                  <a:pt x="449" y="44"/>
                </a:lnTo>
                <a:lnTo>
                  <a:pt x="451" y="44"/>
                </a:lnTo>
                <a:lnTo>
                  <a:pt x="453" y="44"/>
                </a:lnTo>
                <a:lnTo>
                  <a:pt x="455" y="44"/>
                </a:lnTo>
                <a:lnTo>
                  <a:pt x="457" y="44"/>
                </a:lnTo>
                <a:lnTo>
                  <a:pt x="459" y="44"/>
                </a:lnTo>
                <a:lnTo>
                  <a:pt x="460" y="44"/>
                </a:lnTo>
                <a:lnTo>
                  <a:pt x="462" y="44"/>
                </a:lnTo>
                <a:lnTo>
                  <a:pt x="464" y="44"/>
                </a:lnTo>
                <a:lnTo>
                  <a:pt x="466" y="44"/>
                </a:lnTo>
                <a:lnTo>
                  <a:pt x="468" y="44"/>
                </a:lnTo>
                <a:lnTo>
                  <a:pt x="470" y="44"/>
                </a:lnTo>
                <a:lnTo>
                  <a:pt x="472" y="44"/>
                </a:lnTo>
                <a:lnTo>
                  <a:pt x="474" y="44"/>
                </a:lnTo>
                <a:lnTo>
                  <a:pt x="476" y="44"/>
                </a:lnTo>
                <a:lnTo>
                  <a:pt x="478" y="44"/>
                </a:lnTo>
                <a:lnTo>
                  <a:pt x="480" y="44"/>
                </a:lnTo>
                <a:lnTo>
                  <a:pt x="482" y="44"/>
                </a:lnTo>
                <a:lnTo>
                  <a:pt x="483" y="44"/>
                </a:lnTo>
                <a:lnTo>
                  <a:pt x="485" y="44"/>
                </a:lnTo>
                <a:lnTo>
                  <a:pt x="487" y="44"/>
                </a:lnTo>
                <a:lnTo>
                  <a:pt x="489" y="44"/>
                </a:lnTo>
                <a:lnTo>
                  <a:pt x="491" y="44"/>
                </a:lnTo>
                <a:lnTo>
                  <a:pt x="493" y="44"/>
                </a:lnTo>
                <a:lnTo>
                  <a:pt x="495" y="44"/>
                </a:lnTo>
                <a:lnTo>
                  <a:pt x="497" y="44"/>
                </a:lnTo>
                <a:lnTo>
                  <a:pt x="499" y="44"/>
                </a:lnTo>
                <a:lnTo>
                  <a:pt x="501" y="44"/>
                </a:lnTo>
                <a:lnTo>
                  <a:pt x="503" y="44"/>
                </a:lnTo>
                <a:lnTo>
                  <a:pt x="505" y="44"/>
                </a:lnTo>
                <a:lnTo>
                  <a:pt x="506" y="44"/>
                </a:lnTo>
                <a:lnTo>
                  <a:pt x="508" y="44"/>
                </a:lnTo>
                <a:lnTo>
                  <a:pt x="510" y="44"/>
                </a:lnTo>
                <a:lnTo>
                  <a:pt x="512" y="44"/>
                </a:lnTo>
                <a:lnTo>
                  <a:pt x="514" y="44"/>
                </a:lnTo>
                <a:lnTo>
                  <a:pt x="516" y="44"/>
                </a:lnTo>
                <a:lnTo>
                  <a:pt x="518" y="44"/>
                </a:lnTo>
                <a:lnTo>
                  <a:pt x="520" y="44"/>
                </a:lnTo>
                <a:lnTo>
                  <a:pt x="522" y="44"/>
                </a:lnTo>
                <a:lnTo>
                  <a:pt x="524" y="44"/>
                </a:lnTo>
                <a:lnTo>
                  <a:pt x="526" y="44"/>
                </a:lnTo>
                <a:lnTo>
                  <a:pt x="528" y="44"/>
                </a:lnTo>
                <a:lnTo>
                  <a:pt x="530" y="44"/>
                </a:lnTo>
                <a:lnTo>
                  <a:pt x="531" y="44"/>
                </a:lnTo>
                <a:lnTo>
                  <a:pt x="533" y="44"/>
                </a:lnTo>
                <a:lnTo>
                  <a:pt x="535" y="44"/>
                </a:lnTo>
                <a:lnTo>
                  <a:pt x="537" y="44"/>
                </a:lnTo>
                <a:lnTo>
                  <a:pt x="539" y="44"/>
                </a:lnTo>
                <a:lnTo>
                  <a:pt x="541" y="44"/>
                </a:lnTo>
                <a:lnTo>
                  <a:pt x="543" y="44"/>
                </a:lnTo>
                <a:lnTo>
                  <a:pt x="545" y="44"/>
                </a:lnTo>
                <a:lnTo>
                  <a:pt x="547" y="44"/>
                </a:lnTo>
                <a:lnTo>
                  <a:pt x="549" y="44"/>
                </a:lnTo>
                <a:lnTo>
                  <a:pt x="551" y="44"/>
                </a:lnTo>
                <a:lnTo>
                  <a:pt x="553" y="44"/>
                </a:lnTo>
                <a:lnTo>
                  <a:pt x="554" y="44"/>
                </a:lnTo>
                <a:lnTo>
                  <a:pt x="556" y="44"/>
                </a:lnTo>
                <a:lnTo>
                  <a:pt x="558" y="44"/>
                </a:lnTo>
                <a:lnTo>
                  <a:pt x="560" y="44"/>
                </a:lnTo>
                <a:lnTo>
                  <a:pt x="562" y="44"/>
                </a:lnTo>
                <a:lnTo>
                  <a:pt x="564" y="44"/>
                </a:lnTo>
                <a:lnTo>
                  <a:pt x="566" y="44"/>
                </a:lnTo>
                <a:lnTo>
                  <a:pt x="568" y="44"/>
                </a:lnTo>
                <a:lnTo>
                  <a:pt x="570" y="44"/>
                </a:lnTo>
                <a:lnTo>
                  <a:pt x="572" y="44"/>
                </a:lnTo>
                <a:lnTo>
                  <a:pt x="574" y="44"/>
                </a:lnTo>
                <a:lnTo>
                  <a:pt x="576" y="44"/>
                </a:lnTo>
                <a:lnTo>
                  <a:pt x="577" y="44"/>
                </a:lnTo>
                <a:lnTo>
                  <a:pt x="579" y="44"/>
                </a:lnTo>
                <a:lnTo>
                  <a:pt x="581" y="44"/>
                </a:lnTo>
                <a:lnTo>
                  <a:pt x="583" y="44"/>
                </a:lnTo>
                <a:lnTo>
                  <a:pt x="585" y="44"/>
                </a:lnTo>
                <a:lnTo>
                  <a:pt x="587" y="44"/>
                </a:lnTo>
                <a:lnTo>
                  <a:pt x="589" y="44"/>
                </a:lnTo>
                <a:lnTo>
                  <a:pt x="589" y="43"/>
                </a:lnTo>
                <a:lnTo>
                  <a:pt x="591" y="43"/>
                </a:lnTo>
                <a:lnTo>
                  <a:pt x="593" y="43"/>
                </a:lnTo>
                <a:lnTo>
                  <a:pt x="595" y="43"/>
                </a:lnTo>
                <a:lnTo>
                  <a:pt x="597" y="43"/>
                </a:lnTo>
                <a:lnTo>
                  <a:pt x="599" y="43"/>
                </a:lnTo>
                <a:lnTo>
                  <a:pt x="601" y="43"/>
                </a:lnTo>
                <a:lnTo>
                  <a:pt x="602" y="43"/>
                </a:lnTo>
                <a:lnTo>
                  <a:pt x="604" y="43"/>
                </a:lnTo>
                <a:lnTo>
                  <a:pt x="606" y="43"/>
                </a:lnTo>
                <a:lnTo>
                  <a:pt x="608" y="43"/>
                </a:lnTo>
                <a:lnTo>
                  <a:pt x="610" y="43"/>
                </a:lnTo>
                <a:lnTo>
                  <a:pt x="612" y="43"/>
                </a:lnTo>
                <a:lnTo>
                  <a:pt x="614" y="43"/>
                </a:lnTo>
                <a:lnTo>
                  <a:pt x="616" y="43"/>
                </a:lnTo>
                <a:lnTo>
                  <a:pt x="618" y="43"/>
                </a:lnTo>
                <a:lnTo>
                  <a:pt x="620" y="43"/>
                </a:lnTo>
                <a:lnTo>
                  <a:pt x="622" y="43"/>
                </a:lnTo>
                <a:lnTo>
                  <a:pt x="624" y="43"/>
                </a:lnTo>
                <a:lnTo>
                  <a:pt x="625" y="43"/>
                </a:lnTo>
                <a:lnTo>
                  <a:pt x="627" y="43"/>
                </a:lnTo>
                <a:lnTo>
                  <a:pt x="627" y="44"/>
                </a:lnTo>
                <a:lnTo>
                  <a:pt x="627" y="46"/>
                </a:lnTo>
                <a:lnTo>
                  <a:pt x="627" y="48"/>
                </a:lnTo>
                <a:lnTo>
                  <a:pt x="627" y="50"/>
                </a:lnTo>
                <a:lnTo>
                  <a:pt x="627" y="52"/>
                </a:lnTo>
                <a:lnTo>
                  <a:pt x="627" y="54"/>
                </a:lnTo>
                <a:lnTo>
                  <a:pt x="627" y="56"/>
                </a:lnTo>
                <a:lnTo>
                  <a:pt x="627" y="58"/>
                </a:lnTo>
                <a:lnTo>
                  <a:pt x="627" y="60"/>
                </a:lnTo>
                <a:lnTo>
                  <a:pt x="627" y="62"/>
                </a:lnTo>
                <a:lnTo>
                  <a:pt x="627" y="64"/>
                </a:lnTo>
                <a:lnTo>
                  <a:pt x="627" y="66"/>
                </a:lnTo>
                <a:lnTo>
                  <a:pt x="627" y="68"/>
                </a:lnTo>
                <a:lnTo>
                  <a:pt x="627" y="69"/>
                </a:lnTo>
                <a:lnTo>
                  <a:pt x="627" y="71"/>
                </a:lnTo>
                <a:lnTo>
                  <a:pt x="627" y="73"/>
                </a:lnTo>
                <a:lnTo>
                  <a:pt x="627" y="75"/>
                </a:lnTo>
                <a:lnTo>
                  <a:pt x="627" y="77"/>
                </a:lnTo>
                <a:lnTo>
                  <a:pt x="627" y="79"/>
                </a:lnTo>
                <a:lnTo>
                  <a:pt x="627" y="81"/>
                </a:lnTo>
                <a:lnTo>
                  <a:pt x="627" y="83"/>
                </a:lnTo>
                <a:lnTo>
                  <a:pt x="627" y="85"/>
                </a:lnTo>
                <a:lnTo>
                  <a:pt x="627" y="87"/>
                </a:lnTo>
                <a:lnTo>
                  <a:pt x="627" y="89"/>
                </a:lnTo>
                <a:lnTo>
                  <a:pt x="627" y="91"/>
                </a:lnTo>
                <a:lnTo>
                  <a:pt x="627" y="92"/>
                </a:lnTo>
                <a:lnTo>
                  <a:pt x="627" y="94"/>
                </a:lnTo>
                <a:lnTo>
                  <a:pt x="629" y="94"/>
                </a:lnTo>
                <a:lnTo>
                  <a:pt x="629" y="96"/>
                </a:lnTo>
                <a:lnTo>
                  <a:pt x="629" y="98"/>
                </a:lnTo>
                <a:lnTo>
                  <a:pt x="629" y="100"/>
                </a:lnTo>
                <a:lnTo>
                  <a:pt x="629" y="102"/>
                </a:lnTo>
                <a:lnTo>
                  <a:pt x="629" y="104"/>
                </a:lnTo>
                <a:lnTo>
                  <a:pt x="629" y="106"/>
                </a:lnTo>
                <a:lnTo>
                  <a:pt x="629" y="108"/>
                </a:lnTo>
                <a:lnTo>
                  <a:pt x="629" y="110"/>
                </a:lnTo>
                <a:lnTo>
                  <a:pt x="629" y="112"/>
                </a:lnTo>
                <a:lnTo>
                  <a:pt x="629" y="114"/>
                </a:lnTo>
                <a:lnTo>
                  <a:pt x="629" y="116"/>
                </a:lnTo>
                <a:lnTo>
                  <a:pt x="629" y="117"/>
                </a:lnTo>
                <a:lnTo>
                  <a:pt x="629" y="119"/>
                </a:lnTo>
                <a:lnTo>
                  <a:pt x="629" y="121"/>
                </a:lnTo>
                <a:lnTo>
                  <a:pt x="629" y="123"/>
                </a:lnTo>
                <a:lnTo>
                  <a:pt x="629" y="125"/>
                </a:lnTo>
                <a:lnTo>
                  <a:pt x="629" y="127"/>
                </a:lnTo>
                <a:lnTo>
                  <a:pt x="629" y="129"/>
                </a:lnTo>
                <a:lnTo>
                  <a:pt x="629" y="131"/>
                </a:lnTo>
                <a:lnTo>
                  <a:pt x="629" y="133"/>
                </a:lnTo>
                <a:lnTo>
                  <a:pt x="629" y="135"/>
                </a:lnTo>
                <a:lnTo>
                  <a:pt x="629" y="137"/>
                </a:lnTo>
                <a:lnTo>
                  <a:pt x="629" y="139"/>
                </a:lnTo>
                <a:lnTo>
                  <a:pt x="629" y="140"/>
                </a:lnTo>
                <a:lnTo>
                  <a:pt x="629" y="142"/>
                </a:lnTo>
                <a:lnTo>
                  <a:pt x="629" y="144"/>
                </a:lnTo>
                <a:lnTo>
                  <a:pt x="629" y="146"/>
                </a:lnTo>
                <a:lnTo>
                  <a:pt x="629" y="148"/>
                </a:lnTo>
                <a:lnTo>
                  <a:pt x="629" y="150"/>
                </a:lnTo>
                <a:lnTo>
                  <a:pt x="629" y="152"/>
                </a:lnTo>
                <a:lnTo>
                  <a:pt x="631" y="152"/>
                </a:lnTo>
                <a:lnTo>
                  <a:pt x="631" y="154"/>
                </a:lnTo>
                <a:lnTo>
                  <a:pt x="631" y="156"/>
                </a:lnTo>
                <a:lnTo>
                  <a:pt x="631" y="158"/>
                </a:lnTo>
                <a:lnTo>
                  <a:pt x="631" y="160"/>
                </a:lnTo>
                <a:lnTo>
                  <a:pt x="631" y="162"/>
                </a:lnTo>
                <a:lnTo>
                  <a:pt x="631" y="164"/>
                </a:lnTo>
                <a:lnTo>
                  <a:pt x="631" y="165"/>
                </a:lnTo>
                <a:lnTo>
                  <a:pt x="629" y="165"/>
                </a:lnTo>
                <a:lnTo>
                  <a:pt x="629" y="167"/>
                </a:lnTo>
                <a:lnTo>
                  <a:pt x="629" y="169"/>
                </a:lnTo>
                <a:lnTo>
                  <a:pt x="627" y="169"/>
                </a:lnTo>
                <a:lnTo>
                  <a:pt x="627" y="171"/>
                </a:lnTo>
                <a:lnTo>
                  <a:pt x="625" y="171"/>
                </a:lnTo>
                <a:lnTo>
                  <a:pt x="625" y="173"/>
                </a:lnTo>
                <a:lnTo>
                  <a:pt x="625" y="175"/>
                </a:lnTo>
                <a:lnTo>
                  <a:pt x="624" y="175"/>
                </a:lnTo>
                <a:lnTo>
                  <a:pt x="624" y="177"/>
                </a:lnTo>
                <a:lnTo>
                  <a:pt x="624" y="179"/>
                </a:lnTo>
                <a:lnTo>
                  <a:pt x="622" y="179"/>
                </a:lnTo>
                <a:lnTo>
                  <a:pt x="622" y="181"/>
                </a:lnTo>
                <a:lnTo>
                  <a:pt x="620" y="181"/>
                </a:lnTo>
                <a:lnTo>
                  <a:pt x="620" y="183"/>
                </a:lnTo>
                <a:lnTo>
                  <a:pt x="620" y="185"/>
                </a:lnTo>
                <a:lnTo>
                  <a:pt x="618" y="185"/>
                </a:lnTo>
                <a:lnTo>
                  <a:pt x="618" y="187"/>
                </a:lnTo>
                <a:lnTo>
                  <a:pt x="616" y="188"/>
                </a:lnTo>
                <a:lnTo>
                  <a:pt x="616" y="190"/>
                </a:lnTo>
                <a:lnTo>
                  <a:pt x="614" y="190"/>
                </a:lnTo>
                <a:lnTo>
                  <a:pt x="612" y="190"/>
                </a:lnTo>
                <a:lnTo>
                  <a:pt x="610" y="190"/>
                </a:lnTo>
                <a:lnTo>
                  <a:pt x="608" y="190"/>
                </a:lnTo>
                <a:lnTo>
                  <a:pt x="606" y="190"/>
                </a:lnTo>
                <a:lnTo>
                  <a:pt x="606" y="192"/>
                </a:lnTo>
                <a:lnTo>
                  <a:pt x="604" y="192"/>
                </a:lnTo>
                <a:lnTo>
                  <a:pt x="602" y="192"/>
                </a:lnTo>
                <a:lnTo>
                  <a:pt x="601" y="192"/>
                </a:lnTo>
                <a:lnTo>
                  <a:pt x="599" y="192"/>
                </a:lnTo>
                <a:lnTo>
                  <a:pt x="599" y="194"/>
                </a:lnTo>
                <a:lnTo>
                  <a:pt x="597" y="194"/>
                </a:lnTo>
                <a:lnTo>
                  <a:pt x="595" y="194"/>
                </a:lnTo>
                <a:lnTo>
                  <a:pt x="595" y="196"/>
                </a:lnTo>
                <a:lnTo>
                  <a:pt x="593" y="196"/>
                </a:lnTo>
                <a:lnTo>
                  <a:pt x="593" y="198"/>
                </a:lnTo>
                <a:lnTo>
                  <a:pt x="591" y="198"/>
                </a:lnTo>
                <a:lnTo>
                  <a:pt x="589" y="200"/>
                </a:lnTo>
                <a:lnTo>
                  <a:pt x="587" y="200"/>
                </a:lnTo>
                <a:lnTo>
                  <a:pt x="587" y="202"/>
                </a:lnTo>
                <a:lnTo>
                  <a:pt x="585" y="202"/>
                </a:lnTo>
                <a:lnTo>
                  <a:pt x="581" y="208"/>
                </a:lnTo>
                <a:lnTo>
                  <a:pt x="577" y="210"/>
                </a:lnTo>
                <a:lnTo>
                  <a:pt x="574" y="213"/>
                </a:lnTo>
                <a:lnTo>
                  <a:pt x="570" y="219"/>
                </a:lnTo>
                <a:lnTo>
                  <a:pt x="566" y="223"/>
                </a:lnTo>
                <a:lnTo>
                  <a:pt x="564" y="227"/>
                </a:lnTo>
                <a:lnTo>
                  <a:pt x="564" y="225"/>
                </a:lnTo>
                <a:lnTo>
                  <a:pt x="560" y="223"/>
                </a:lnTo>
                <a:lnTo>
                  <a:pt x="558" y="221"/>
                </a:lnTo>
                <a:lnTo>
                  <a:pt x="556" y="221"/>
                </a:lnTo>
                <a:lnTo>
                  <a:pt x="553" y="219"/>
                </a:lnTo>
                <a:lnTo>
                  <a:pt x="551" y="219"/>
                </a:lnTo>
                <a:lnTo>
                  <a:pt x="549" y="221"/>
                </a:lnTo>
                <a:lnTo>
                  <a:pt x="543" y="223"/>
                </a:lnTo>
                <a:lnTo>
                  <a:pt x="539" y="227"/>
                </a:lnTo>
                <a:lnTo>
                  <a:pt x="535" y="229"/>
                </a:lnTo>
                <a:lnTo>
                  <a:pt x="533" y="231"/>
                </a:lnTo>
                <a:lnTo>
                  <a:pt x="531" y="233"/>
                </a:lnTo>
                <a:lnTo>
                  <a:pt x="531" y="235"/>
                </a:lnTo>
                <a:lnTo>
                  <a:pt x="531" y="236"/>
                </a:lnTo>
                <a:lnTo>
                  <a:pt x="530" y="236"/>
                </a:lnTo>
                <a:lnTo>
                  <a:pt x="530" y="238"/>
                </a:lnTo>
                <a:lnTo>
                  <a:pt x="528" y="238"/>
                </a:lnTo>
                <a:lnTo>
                  <a:pt x="528" y="240"/>
                </a:lnTo>
                <a:lnTo>
                  <a:pt x="526" y="240"/>
                </a:lnTo>
                <a:lnTo>
                  <a:pt x="524" y="240"/>
                </a:lnTo>
                <a:lnTo>
                  <a:pt x="524" y="238"/>
                </a:lnTo>
                <a:lnTo>
                  <a:pt x="522" y="238"/>
                </a:lnTo>
                <a:lnTo>
                  <a:pt x="520" y="238"/>
                </a:lnTo>
                <a:lnTo>
                  <a:pt x="518" y="238"/>
                </a:lnTo>
                <a:lnTo>
                  <a:pt x="516" y="238"/>
                </a:lnTo>
                <a:lnTo>
                  <a:pt x="514" y="238"/>
                </a:lnTo>
                <a:lnTo>
                  <a:pt x="512" y="238"/>
                </a:lnTo>
                <a:lnTo>
                  <a:pt x="512" y="236"/>
                </a:lnTo>
                <a:lnTo>
                  <a:pt x="510" y="236"/>
                </a:lnTo>
                <a:lnTo>
                  <a:pt x="508" y="236"/>
                </a:lnTo>
                <a:lnTo>
                  <a:pt x="506" y="236"/>
                </a:lnTo>
                <a:lnTo>
                  <a:pt x="505" y="236"/>
                </a:lnTo>
                <a:lnTo>
                  <a:pt x="503" y="236"/>
                </a:lnTo>
                <a:lnTo>
                  <a:pt x="503" y="235"/>
                </a:lnTo>
                <a:lnTo>
                  <a:pt x="501" y="235"/>
                </a:lnTo>
                <a:lnTo>
                  <a:pt x="501" y="236"/>
                </a:lnTo>
                <a:lnTo>
                  <a:pt x="499" y="236"/>
                </a:lnTo>
                <a:lnTo>
                  <a:pt x="497" y="236"/>
                </a:lnTo>
                <a:lnTo>
                  <a:pt x="495" y="236"/>
                </a:lnTo>
                <a:lnTo>
                  <a:pt x="493" y="236"/>
                </a:lnTo>
                <a:lnTo>
                  <a:pt x="491" y="236"/>
                </a:lnTo>
                <a:lnTo>
                  <a:pt x="489" y="236"/>
                </a:lnTo>
                <a:lnTo>
                  <a:pt x="489" y="238"/>
                </a:lnTo>
                <a:lnTo>
                  <a:pt x="487" y="238"/>
                </a:lnTo>
                <a:lnTo>
                  <a:pt x="485" y="238"/>
                </a:lnTo>
                <a:lnTo>
                  <a:pt x="483" y="238"/>
                </a:lnTo>
                <a:lnTo>
                  <a:pt x="482" y="238"/>
                </a:lnTo>
                <a:lnTo>
                  <a:pt x="480" y="240"/>
                </a:lnTo>
                <a:lnTo>
                  <a:pt x="478" y="240"/>
                </a:lnTo>
                <a:lnTo>
                  <a:pt x="476" y="240"/>
                </a:lnTo>
                <a:lnTo>
                  <a:pt x="474" y="240"/>
                </a:lnTo>
                <a:lnTo>
                  <a:pt x="474" y="242"/>
                </a:lnTo>
                <a:lnTo>
                  <a:pt x="472" y="242"/>
                </a:lnTo>
                <a:lnTo>
                  <a:pt x="470" y="242"/>
                </a:lnTo>
                <a:lnTo>
                  <a:pt x="470" y="244"/>
                </a:lnTo>
                <a:lnTo>
                  <a:pt x="468" y="244"/>
                </a:lnTo>
                <a:lnTo>
                  <a:pt x="468" y="246"/>
                </a:lnTo>
                <a:lnTo>
                  <a:pt x="466" y="246"/>
                </a:lnTo>
                <a:lnTo>
                  <a:pt x="466" y="248"/>
                </a:lnTo>
                <a:lnTo>
                  <a:pt x="466" y="250"/>
                </a:lnTo>
                <a:lnTo>
                  <a:pt x="466" y="252"/>
                </a:lnTo>
                <a:lnTo>
                  <a:pt x="466" y="254"/>
                </a:lnTo>
                <a:lnTo>
                  <a:pt x="464" y="254"/>
                </a:lnTo>
                <a:lnTo>
                  <a:pt x="464" y="256"/>
                </a:lnTo>
                <a:lnTo>
                  <a:pt x="464" y="258"/>
                </a:lnTo>
                <a:lnTo>
                  <a:pt x="462" y="258"/>
                </a:lnTo>
                <a:lnTo>
                  <a:pt x="462" y="260"/>
                </a:lnTo>
                <a:lnTo>
                  <a:pt x="462" y="261"/>
                </a:lnTo>
                <a:lnTo>
                  <a:pt x="460" y="261"/>
                </a:lnTo>
                <a:lnTo>
                  <a:pt x="460" y="263"/>
                </a:lnTo>
                <a:lnTo>
                  <a:pt x="459" y="263"/>
                </a:lnTo>
                <a:lnTo>
                  <a:pt x="459" y="265"/>
                </a:lnTo>
                <a:lnTo>
                  <a:pt x="457" y="265"/>
                </a:lnTo>
                <a:lnTo>
                  <a:pt x="457" y="267"/>
                </a:lnTo>
                <a:lnTo>
                  <a:pt x="455" y="267"/>
                </a:lnTo>
                <a:lnTo>
                  <a:pt x="455" y="269"/>
                </a:lnTo>
                <a:lnTo>
                  <a:pt x="453" y="269"/>
                </a:lnTo>
                <a:lnTo>
                  <a:pt x="451" y="269"/>
                </a:lnTo>
                <a:lnTo>
                  <a:pt x="451" y="271"/>
                </a:lnTo>
                <a:lnTo>
                  <a:pt x="449" y="271"/>
                </a:lnTo>
                <a:lnTo>
                  <a:pt x="449" y="273"/>
                </a:lnTo>
                <a:lnTo>
                  <a:pt x="447" y="273"/>
                </a:lnTo>
                <a:lnTo>
                  <a:pt x="445" y="273"/>
                </a:lnTo>
                <a:lnTo>
                  <a:pt x="443" y="273"/>
                </a:lnTo>
                <a:lnTo>
                  <a:pt x="443" y="275"/>
                </a:lnTo>
                <a:lnTo>
                  <a:pt x="441" y="275"/>
                </a:lnTo>
                <a:lnTo>
                  <a:pt x="434" y="277"/>
                </a:lnTo>
                <a:lnTo>
                  <a:pt x="428" y="279"/>
                </a:lnTo>
                <a:lnTo>
                  <a:pt x="426" y="281"/>
                </a:lnTo>
                <a:lnTo>
                  <a:pt x="418" y="283"/>
                </a:lnTo>
                <a:lnTo>
                  <a:pt x="416" y="284"/>
                </a:lnTo>
                <a:lnTo>
                  <a:pt x="412" y="286"/>
                </a:lnTo>
                <a:lnTo>
                  <a:pt x="411" y="288"/>
                </a:lnTo>
                <a:lnTo>
                  <a:pt x="407" y="290"/>
                </a:lnTo>
                <a:lnTo>
                  <a:pt x="405" y="294"/>
                </a:lnTo>
                <a:lnTo>
                  <a:pt x="401" y="298"/>
                </a:lnTo>
                <a:lnTo>
                  <a:pt x="399" y="298"/>
                </a:lnTo>
                <a:lnTo>
                  <a:pt x="391" y="300"/>
                </a:lnTo>
                <a:lnTo>
                  <a:pt x="384" y="300"/>
                </a:lnTo>
                <a:lnTo>
                  <a:pt x="382" y="300"/>
                </a:lnTo>
                <a:lnTo>
                  <a:pt x="380" y="300"/>
                </a:lnTo>
                <a:lnTo>
                  <a:pt x="370" y="300"/>
                </a:lnTo>
                <a:lnTo>
                  <a:pt x="363" y="300"/>
                </a:lnTo>
                <a:lnTo>
                  <a:pt x="355" y="300"/>
                </a:lnTo>
                <a:lnTo>
                  <a:pt x="351" y="300"/>
                </a:lnTo>
                <a:lnTo>
                  <a:pt x="347" y="302"/>
                </a:lnTo>
                <a:lnTo>
                  <a:pt x="345" y="302"/>
                </a:lnTo>
                <a:lnTo>
                  <a:pt x="341" y="304"/>
                </a:lnTo>
                <a:lnTo>
                  <a:pt x="338" y="304"/>
                </a:lnTo>
                <a:lnTo>
                  <a:pt x="334" y="306"/>
                </a:lnTo>
                <a:lnTo>
                  <a:pt x="328" y="308"/>
                </a:lnTo>
                <a:lnTo>
                  <a:pt x="324" y="309"/>
                </a:lnTo>
                <a:lnTo>
                  <a:pt x="320" y="309"/>
                </a:lnTo>
                <a:lnTo>
                  <a:pt x="317" y="313"/>
                </a:lnTo>
                <a:lnTo>
                  <a:pt x="315" y="315"/>
                </a:lnTo>
                <a:lnTo>
                  <a:pt x="315" y="319"/>
                </a:lnTo>
                <a:lnTo>
                  <a:pt x="313" y="321"/>
                </a:lnTo>
                <a:lnTo>
                  <a:pt x="313" y="323"/>
                </a:lnTo>
                <a:lnTo>
                  <a:pt x="313" y="325"/>
                </a:lnTo>
                <a:lnTo>
                  <a:pt x="313" y="327"/>
                </a:lnTo>
                <a:lnTo>
                  <a:pt x="313" y="329"/>
                </a:lnTo>
                <a:lnTo>
                  <a:pt x="311" y="327"/>
                </a:lnTo>
                <a:lnTo>
                  <a:pt x="309" y="327"/>
                </a:lnTo>
                <a:lnTo>
                  <a:pt x="307" y="327"/>
                </a:lnTo>
                <a:lnTo>
                  <a:pt x="307" y="325"/>
                </a:lnTo>
                <a:lnTo>
                  <a:pt x="303" y="325"/>
                </a:lnTo>
                <a:lnTo>
                  <a:pt x="301" y="325"/>
                </a:lnTo>
                <a:lnTo>
                  <a:pt x="297" y="327"/>
                </a:lnTo>
                <a:lnTo>
                  <a:pt x="293" y="329"/>
                </a:lnTo>
                <a:lnTo>
                  <a:pt x="292" y="329"/>
                </a:lnTo>
                <a:lnTo>
                  <a:pt x="288" y="329"/>
                </a:lnTo>
                <a:lnTo>
                  <a:pt x="288" y="331"/>
                </a:lnTo>
                <a:lnTo>
                  <a:pt x="288" y="332"/>
                </a:lnTo>
                <a:lnTo>
                  <a:pt x="288" y="336"/>
                </a:lnTo>
                <a:lnTo>
                  <a:pt x="288" y="338"/>
                </a:lnTo>
                <a:lnTo>
                  <a:pt x="288" y="340"/>
                </a:lnTo>
                <a:lnTo>
                  <a:pt x="288" y="342"/>
                </a:lnTo>
                <a:lnTo>
                  <a:pt x="288" y="346"/>
                </a:lnTo>
                <a:lnTo>
                  <a:pt x="290" y="350"/>
                </a:lnTo>
                <a:lnTo>
                  <a:pt x="288" y="359"/>
                </a:lnTo>
                <a:lnTo>
                  <a:pt x="288" y="365"/>
                </a:lnTo>
                <a:lnTo>
                  <a:pt x="288" y="367"/>
                </a:lnTo>
                <a:lnTo>
                  <a:pt x="288" y="369"/>
                </a:lnTo>
                <a:lnTo>
                  <a:pt x="288" y="373"/>
                </a:lnTo>
                <a:lnTo>
                  <a:pt x="288" y="377"/>
                </a:lnTo>
                <a:lnTo>
                  <a:pt x="290" y="380"/>
                </a:lnTo>
                <a:lnTo>
                  <a:pt x="290" y="388"/>
                </a:lnTo>
                <a:lnTo>
                  <a:pt x="290" y="396"/>
                </a:lnTo>
                <a:lnTo>
                  <a:pt x="290" y="405"/>
                </a:lnTo>
                <a:lnTo>
                  <a:pt x="290" y="409"/>
                </a:lnTo>
                <a:lnTo>
                  <a:pt x="290" y="413"/>
                </a:lnTo>
                <a:lnTo>
                  <a:pt x="290" y="415"/>
                </a:lnTo>
                <a:lnTo>
                  <a:pt x="290" y="417"/>
                </a:lnTo>
                <a:lnTo>
                  <a:pt x="290" y="419"/>
                </a:lnTo>
                <a:lnTo>
                  <a:pt x="290" y="421"/>
                </a:lnTo>
                <a:lnTo>
                  <a:pt x="288" y="421"/>
                </a:lnTo>
                <a:lnTo>
                  <a:pt x="288" y="423"/>
                </a:lnTo>
                <a:lnTo>
                  <a:pt x="288" y="425"/>
                </a:lnTo>
                <a:lnTo>
                  <a:pt x="288" y="427"/>
                </a:lnTo>
                <a:lnTo>
                  <a:pt x="288" y="428"/>
                </a:lnTo>
                <a:lnTo>
                  <a:pt x="286" y="428"/>
                </a:lnTo>
                <a:lnTo>
                  <a:pt x="286" y="430"/>
                </a:lnTo>
                <a:lnTo>
                  <a:pt x="286" y="432"/>
                </a:lnTo>
                <a:lnTo>
                  <a:pt x="286" y="434"/>
                </a:lnTo>
                <a:lnTo>
                  <a:pt x="286" y="436"/>
                </a:lnTo>
                <a:lnTo>
                  <a:pt x="286" y="438"/>
                </a:lnTo>
                <a:lnTo>
                  <a:pt x="286" y="440"/>
                </a:lnTo>
                <a:lnTo>
                  <a:pt x="286" y="442"/>
                </a:lnTo>
                <a:lnTo>
                  <a:pt x="286" y="444"/>
                </a:lnTo>
                <a:lnTo>
                  <a:pt x="288" y="444"/>
                </a:lnTo>
                <a:lnTo>
                  <a:pt x="288" y="446"/>
                </a:lnTo>
                <a:lnTo>
                  <a:pt x="288" y="448"/>
                </a:lnTo>
                <a:lnTo>
                  <a:pt x="288" y="450"/>
                </a:lnTo>
                <a:lnTo>
                  <a:pt x="288" y="451"/>
                </a:lnTo>
                <a:lnTo>
                  <a:pt x="290" y="451"/>
                </a:lnTo>
                <a:lnTo>
                  <a:pt x="290" y="453"/>
                </a:lnTo>
                <a:lnTo>
                  <a:pt x="290" y="455"/>
                </a:lnTo>
                <a:lnTo>
                  <a:pt x="292" y="455"/>
                </a:lnTo>
                <a:lnTo>
                  <a:pt x="292" y="457"/>
                </a:lnTo>
                <a:lnTo>
                  <a:pt x="293" y="457"/>
                </a:lnTo>
                <a:lnTo>
                  <a:pt x="293" y="459"/>
                </a:lnTo>
                <a:lnTo>
                  <a:pt x="293" y="461"/>
                </a:lnTo>
                <a:lnTo>
                  <a:pt x="295" y="461"/>
                </a:lnTo>
                <a:lnTo>
                  <a:pt x="297" y="461"/>
                </a:lnTo>
                <a:lnTo>
                  <a:pt x="297" y="463"/>
                </a:lnTo>
                <a:lnTo>
                  <a:pt x="299" y="463"/>
                </a:lnTo>
                <a:lnTo>
                  <a:pt x="299" y="465"/>
                </a:lnTo>
                <a:lnTo>
                  <a:pt x="301" y="465"/>
                </a:lnTo>
                <a:lnTo>
                  <a:pt x="301" y="467"/>
                </a:lnTo>
                <a:lnTo>
                  <a:pt x="303" y="467"/>
                </a:lnTo>
                <a:lnTo>
                  <a:pt x="305" y="469"/>
                </a:lnTo>
                <a:lnTo>
                  <a:pt x="305" y="471"/>
                </a:lnTo>
                <a:lnTo>
                  <a:pt x="307" y="471"/>
                </a:lnTo>
                <a:lnTo>
                  <a:pt x="307" y="473"/>
                </a:lnTo>
                <a:lnTo>
                  <a:pt x="309" y="473"/>
                </a:lnTo>
                <a:lnTo>
                  <a:pt x="309" y="475"/>
                </a:lnTo>
                <a:lnTo>
                  <a:pt x="311" y="475"/>
                </a:lnTo>
                <a:lnTo>
                  <a:pt x="311" y="476"/>
                </a:lnTo>
                <a:lnTo>
                  <a:pt x="311" y="478"/>
                </a:lnTo>
                <a:lnTo>
                  <a:pt x="313" y="478"/>
                </a:lnTo>
                <a:lnTo>
                  <a:pt x="313" y="480"/>
                </a:lnTo>
                <a:lnTo>
                  <a:pt x="313" y="482"/>
                </a:lnTo>
                <a:lnTo>
                  <a:pt x="313" y="484"/>
                </a:lnTo>
                <a:lnTo>
                  <a:pt x="311" y="484"/>
                </a:lnTo>
                <a:lnTo>
                  <a:pt x="311" y="486"/>
                </a:lnTo>
                <a:lnTo>
                  <a:pt x="309" y="486"/>
                </a:lnTo>
                <a:lnTo>
                  <a:pt x="307" y="486"/>
                </a:lnTo>
                <a:lnTo>
                  <a:pt x="307" y="488"/>
                </a:lnTo>
                <a:lnTo>
                  <a:pt x="305" y="488"/>
                </a:lnTo>
                <a:lnTo>
                  <a:pt x="305" y="490"/>
                </a:lnTo>
                <a:lnTo>
                  <a:pt x="303" y="490"/>
                </a:lnTo>
                <a:lnTo>
                  <a:pt x="301" y="490"/>
                </a:lnTo>
                <a:lnTo>
                  <a:pt x="301" y="492"/>
                </a:lnTo>
                <a:lnTo>
                  <a:pt x="299" y="492"/>
                </a:lnTo>
                <a:lnTo>
                  <a:pt x="297" y="492"/>
                </a:lnTo>
                <a:lnTo>
                  <a:pt x="297" y="494"/>
                </a:lnTo>
                <a:lnTo>
                  <a:pt x="295" y="494"/>
                </a:lnTo>
                <a:lnTo>
                  <a:pt x="293" y="494"/>
                </a:lnTo>
                <a:lnTo>
                  <a:pt x="293" y="496"/>
                </a:lnTo>
                <a:lnTo>
                  <a:pt x="292" y="496"/>
                </a:lnTo>
                <a:lnTo>
                  <a:pt x="290" y="496"/>
                </a:lnTo>
                <a:lnTo>
                  <a:pt x="288" y="496"/>
                </a:lnTo>
                <a:lnTo>
                  <a:pt x="286" y="496"/>
                </a:lnTo>
                <a:lnTo>
                  <a:pt x="286" y="498"/>
                </a:lnTo>
                <a:lnTo>
                  <a:pt x="284" y="498"/>
                </a:lnTo>
                <a:lnTo>
                  <a:pt x="282" y="498"/>
                </a:lnTo>
                <a:lnTo>
                  <a:pt x="280" y="498"/>
                </a:lnTo>
                <a:lnTo>
                  <a:pt x="278" y="498"/>
                </a:lnTo>
                <a:lnTo>
                  <a:pt x="276" y="498"/>
                </a:lnTo>
                <a:lnTo>
                  <a:pt x="274" y="498"/>
                </a:lnTo>
                <a:lnTo>
                  <a:pt x="272" y="498"/>
                </a:lnTo>
                <a:lnTo>
                  <a:pt x="270" y="498"/>
                </a:lnTo>
                <a:lnTo>
                  <a:pt x="269" y="498"/>
                </a:lnTo>
                <a:lnTo>
                  <a:pt x="267" y="498"/>
                </a:lnTo>
                <a:lnTo>
                  <a:pt x="265" y="498"/>
                </a:lnTo>
                <a:lnTo>
                  <a:pt x="263" y="498"/>
                </a:lnTo>
                <a:lnTo>
                  <a:pt x="261" y="498"/>
                </a:lnTo>
                <a:lnTo>
                  <a:pt x="259" y="498"/>
                </a:lnTo>
                <a:lnTo>
                  <a:pt x="257" y="498"/>
                </a:lnTo>
                <a:lnTo>
                  <a:pt x="255" y="498"/>
                </a:lnTo>
                <a:lnTo>
                  <a:pt x="253" y="498"/>
                </a:lnTo>
                <a:lnTo>
                  <a:pt x="251" y="498"/>
                </a:lnTo>
                <a:lnTo>
                  <a:pt x="249" y="498"/>
                </a:lnTo>
                <a:lnTo>
                  <a:pt x="247" y="498"/>
                </a:lnTo>
                <a:lnTo>
                  <a:pt x="245" y="498"/>
                </a:lnTo>
                <a:lnTo>
                  <a:pt x="245" y="496"/>
                </a:lnTo>
                <a:lnTo>
                  <a:pt x="244" y="496"/>
                </a:lnTo>
                <a:lnTo>
                  <a:pt x="242" y="496"/>
                </a:lnTo>
                <a:lnTo>
                  <a:pt x="240" y="496"/>
                </a:lnTo>
                <a:lnTo>
                  <a:pt x="238" y="496"/>
                </a:lnTo>
                <a:lnTo>
                  <a:pt x="236" y="496"/>
                </a:lnTo>
                <a:lnTo>
                  <a:pt x="234" y="496"/>
                </a:lnTo>
                <a:lnTo>
                  <a:pt x="232" y="496"/>
                </a:lnTo>
                <a:lnTo>
                  <a:pt x="230" y="496"/>
                </a:lnTo>
                <a:lnTo>
                  <a:pt x="228" y="496"/>
                </a:lnTo>
                <a:lnTo>
                  <a:pt x="228" y="494"/>
                </a:lnTo>
                <a:lnTo>
                  <a:pt x="226" y="494"/>
                </a:lnTo>
                <a:lnTo>
                  <a:pt x="224" y="494"/>
                </a:lnTo>
                <a:lnTo>
                  <a:pt x="222" y="494"/>
                </a:lnTo>
                <a:lnTo>
                  <a:pt x="221" y="494"/>
                </a:lnTo>
                <a:lnTo>
                  <a:pt x="219" y="494"/>
                </a:lnTo>
                <a:lnTo>
                  <a:pt x="217" y="494"/>
                </a:lnTo>
                <a:lnTo>
                  <a:pt x="217" y="492"/>
                </a:lnTo>
                <a:lnTo>
                  <a:pt x="215" y="492"/>
                </a:lnTo>
                <a:lnTo>
                  <a:pt x="213" y="492"/>
                </a:lnTo>
                <a:lnTo>
                  <a:pt x="211" y="492"/>
                </a:lnTo>
                <a:lnTo>
                  <a:pt x="209" y="492"/>
                </a:lnTo>
                <a:lnTo>
                  <a:pt x="209" y="490"/>
                </a:lnTo>
                <a:lnTo>
                  <a:pt x="207" y="490"/>
                </a:lnTo>
                <a:lnTo>
                  <a:pt x="205" y="490"/>
                </a:lnTo>
                <a:lnTo>
                  <a:pt x="203" y="490"/>
                </a:lnTo>
                <a:lnTo>
                  <a:pt x="203" y="488"/>
                </a:lnTo>
                <a:lnTo>
                  <a:pt x="201" y="488"/>
                </a:lnTo>
                <a:lnTo>
                  <a:pt x="199" y="488"/>
                </a:lnTo>
                <a:lnTo>
                  <a:pt x="198" y="488"/>
                </a:lnTo>
                <a:lnTo>
                  <a:pt x="196" y="488"/>
                </a:lnTo>
                <a:lnTo>
                  <a:pt x="196" y="486"/>
                </a:lnTo>
                <a:lnTo>
                  <a:pt x="194" y="486"/>
                </a:lnTo>
                <a:lnTo>
                  <a:pt x="192" y="484"/>
                </a:lnTo>
                <a:lnTo>
                  <a:pt x="190" y="484"/>
                </a:lnTo>
                <a:lnTo>
                  <a:pt x="186" y="484"/>
                </a:lnTo>
                <a:lnTo>
                  <a:pt x="182" y="482"/>
                </a:lnTo>
                <a:lnTo>
                  <a:pt x="180" y="480"/>
                </a:lnTo>
                <a:lnTo>
                  <a:pt x="180" y="478"/>
                </a:lnTo>
                <a:lnTo>
                  <a:pt x="180" y="475"/>
                </a:lnTo>
                <a:lnTo>
                  <a:pt x="178" y="473"/>
                </a:lnTo>
                <a:lnTo>
                  <a:pt x="176" y="471"/>
                </a:lnTo>
                <a:lnTo>
                  <a:pt x="176" y="469"/>
                </a:lnTo>
                <a:lnTo>
                  <a:pt x="174" y="469"/>
                </a:lnTo>
                <a:lnTo>
                  <a:pt x="173" y="467"/>
                </a:lnTo>
                <a:lnTo>
                  <a:pt x="171" y="467"/>
                </a:lnTo>
                <a:lnTo>
                  <a:pt x="165" y="467"/>
                </a:lnTo>
                <a:lnTo>
                  <a:pt x="161" y="471"/>
                </a:lnTo>
                <a:lnTo>
                  <a:pt x="159" y="475"/>
                </a:lnTo>
                <a:lnTo>
                  <a:pt x="157" y="476"/>
                </a:lnTo>
                <a:lnTo>
                  <a:pt x="157" y="478"/>
                </a:lnTo>
                <a:lnTo>
                  <a:pt x="155" y="478"/>
                </a:lnTo>
                <a:lnTo>
                  <a:pt x="155" y="480"/>
                </a:lnTo>
                <a:lnTo>
                  <a:pt x="153" y="480"/>
                </a:lnTo>
                <a:lnTo>
                  <a:pt x="151" y="482"/>
                </a:lnTo>
                <a:lnTo>
                  <a:pt x="150" y="486"/>
                </a:lnTo>
                <a:lnTo>
                  <a:pt x="146" y="488"/>
                </a:lnTo>
                <a:lnTo>
                  <a:pt x="144" y="492"/>
                </a:lnTo>
                <a:lnTo>
                  <a:pt x="142" y="494"/>
                </a:lnTo>
                <a:lnTo>
                  <a:pt x="138" y="499"/>
                </a:lnTo>
                <a:lnTo>
                  <a:pt x="136" y="503"/>
                </a:lnTo>
                <a:lnTo>
                  <a:pt x="134" y="505"/>
                </a:lnTo>
                <a:lnTo>
                  <a:pt x="134" y="507"/>
                </a:lnTo>
                <a:lnTo>
                  <a:pt x="134" y="509"/>
                </a:lnTo>
                <a:lnTo>
                  <a:pt x="134" y="511"/>
                </a:lnTo>
                <a:lnTo>
                  <a:pt x="134" y="513"/>
                </a:lnTo>
                <a:lnTo>
                  <a:pt x="134" y="515"/>
                </a:lnTo>
                <a:lnTo>
                  <a:pt x="134" y="517"/>
                </a:lnTo>
                <a:lnTo>
                  <a:pt x="134" y="519"/>
                </a:lnTo>
                <a:lnTo>
                  <a:pt x="134" y="521"/>
                </a:lnTo>
                <a:lnTo>
                  <a:pt x="134" y="523"/>
                </a:lnTo>
                <a:lnTo>
                  <a:pt x="136" y="523"/>
                </a:lnTo>
                <a:lnTo>
                  <a:pt x="136" y="524"/>
                </a:lnTo>
                <a:lnTo>
                  <a:pt x="136" y="526"/>
                </a:lnTo>
                <a:lnTo>
                  <a:pt x="136" y="528"/>
                </a:lnTo>
                <a:lnTo>
                  <a:pt x="136" y="530"/>
                </a:lnTo>
                <a:lnTo>
                  <a:pt x="136" y="532"/>
                </a:lnTo>
                <a:lnTo>
                  <a:pt x="136" y="534"/>
                </a:lnTo>
                <a:lnTo>
                  <a:pt x="136" y="536"/>
                </a:lnTo>
                <a:lnTo>
                  <a:pt x="136" y="538"/>
                </a:lnTo>
                <a:lnTo>
                  <a:pt x="136" y="540"/>
                </a:lnTo>
                <a:lnTo>
                  <a:pt x="138" y="542"/>
                </a:lnTo>
                <a:lnTo>
                  <a:pt x="138" y="544"/>
                </a:lnTo>
                <a:lnTo>
                  <a:pt x="138" y="546"/>
                </a:lnTo>
                <a:lnTo>
                  <a:pt x="136" y="546"/>
                </a:lnTo>
                <a:lnTo>
                  <a:pt x="136" y="547"/>
                </a:lnTo>
                <a:lnTo>
                  <a:pt x="136" y="549"/>
                </a:lnTo>
                <a:lnTo>
                  <a:pt x="136" y="551"/>
                </a:lnTo>
                <a:lnTo>
                  <a:pt x="136" y="553"/>
                </a:lnTo>
                <a:lnTo>
                  <a:pt x="134" y="553"/>
                </a:lnTo>
                <a:lnTo>
                  <a:pt x="134" y="555"/>
                </a:lnTo>
                <a:lnTo>
                  <a:pt x="134" y="557"/>
                </a:lnTo>
                <a:lnTo>
                  <a:pt x="132" y="557"/>
                </a:lnTo>
                <a:lnTo>
                  <a:pt x="132" y="559"/>
                </a:lnTo>
                <a:lnTo>
                  <a:pt x="132" y="561"/>
                </a:lnTo>
                <a:lnTo>
                  <a:pt x="130" y="563"/>
                </a:lnTo>
                <a:lnTo>
                  <a:pt x="130" y="565"/>
                </a:lnTo>
                <a:lnTo>
                  <a:pt x="130" y="567"/>
                </a:lnTo>
                <a:lnTo>
                  <a:pt x="128" y="567"/>
                </a:lnTo>
                <a:lnTo>
                  <a:pt x="128" y="569"/>
                </a:lnTo>
                <a:lnTo>
                  <a:pt x="128" y="571"/>
                </a:lnTo>
                <a:lnTo>
                  <a:pt x="127" y="571"/>
                </a:lnTo>
                <a:lnTo>
                  <a:pt x="127" y="572"/>
                </a:lnTo>
                <a:lnTo>
                  <a:pt x="127" y="574"/>
                </a:lnTo>
                <a:lnTo>
                  <a:pt x="127" y="576"/>
                </a:lnTo>
                <a:lnTo>
                  <a:pt x="127" y="578"/>
                </a:lnTo>
                <a:lnTo>
                  <a:pt x="127" y="580"/>
                </a:lnTo>
                <a:lnTo>
                  <a:pt x="125" y="580"/>
                </a:lnTo>
                <a:lnTo>
                  <a:pt x="125" y="582"/>
                </a:lnTo>
                <a:lnTo>
                  <a:pt x="125" y="584"/>
                </a:lnTo>
                <a:lnTo>
                  <a:pt x="123" y="584"/>
                </a:lnTo>
                <a:lnTo>
                  <a:pt x="123" y="586"/>
                </a:lnTo>
                <a:lnTo>
                  <a:pt x="123" y="588"/>
                </a:lnTo>
                <a:lnTo>
                  <a:pt x="121" y="588"/>
                </a:lnTo>
                <a:lnTo>
                  <a:pt x="121" y="590"/>
                </a:lnTo>
                <a:lnTo>
                  <a:pt x="119" y="590"/>
                </a:lnTo>
                <a:lnTo>
                  <a:pt x="119" y="592"/>
                </a:lnTo>
                <a:lnTo>
                  <a:pt x="119" y="594"/>
                </a:lnTo>
                <a:lnTo>
                  <a:pt x="117" y="594"/>
                </a:lnTo>
                <a:lnTo>
                  <a:pt x="117" y="595"/>
                </a:lnTo>
                <a:lnTo>
                  <a:pt x="117" y="597"/>
                </a:lnTo>
                <a:lnTo>
                  <a:pt x="117" y="599"/>
                </a:lnTo>
                <a:lnTo>
                  <a:pt x="117" y="601"/>
                </a:lnTo>
                <a:lnTo>
                  <a:pt x="119" y="601"/>
                </a:lnTo>
                <a:lnTo>
                  <a:pt x="119" y="603"/>
                </a:lnTo>
                <a:lnTo>
                  <a:pt x="119" y="605"/>
                </a:lnTo>
                <a:lnTo>
                  <a:pt x="119" y="607"/>
                </a:lnTo>
                <a:lnTo>
                  <a:pt x="121" y="607"/>
                </a:lnTo>
                <a:lnTo>
                  <a:pt x="121" y="609"/>
                </a:lnTo>
                <a:lnTo>
                  <a:pt x="123" y="613"/>
                </a:lnTo>
                <a:lnTo>
                  <a:pt x="123" y="615"/>
                </a:lnTo>
                <a:lnTo>
                  <a:pt x="123" y="617"/>
                </a:lnTo>
                <a:lnTo>
                  <a:pt x="121" y="619"/>
                </a:lnTo>
                <a:lnTo>
                  <a:pt x="117" y="622"/>
                </a:lnTo>
                <a:lnTo>
                  <a:pt x="113" y="624"/>
                </a:lnTo>
                <a:lnTo>
                  <a:pt x="111" y="624"/>
                </a:lnTo>
                <a:lnTo>
                  <a:pt x="109" y="626"/>
                </a:lnTo>
                <a:lnTo>
                  <a:pt x="107" y="626"/>
                </a:lnTo>
                <a:lnTo>
                  <a:pt x="107" y="624"/>
                </a:lnTo>
                <a:lnTo>
                  <a:pt x="105" y="624"/>
                </a:lnTo>
                <a:lnTo>
                  <a:pt x="103" y="624"/>
                </a:lnTo>
                <a:lnTo>
                  <a:pt x="103" y="622"/>
                </a:lnTo>
                <a:lnTo>
                  <a:pt x="102" y="622"/>
                </a:lnTo>
                <a:lnTo>
                  <a:pt x="102" y="620"/>
                </a:lnTo>
                <a:lnTo>
                  <a:pt x="100" y="620"/>
                </a:lnTo>
                <a:lnTo>
                  <a:pt x="100" y="619"/>
                </a:lnTo>
                <a:lnTo>
                  <a:pt x="98" y="619"/>
                </a:lnTo>
                <a:lnTo>
                  <a:pt x="98" y="617"/>
                </a:lnTo>
                <a:lnTo>
                  <a:pt x="96" y="617"/>
                </a:lnTo>
                <a:lnTo>
                  <a:pt x="94" y="617"/>
                </a:lnTo>
                <a:lnTo>
                  <a:pt x="94" y="615"/>
                </a:lnTo>
                <a:lnTo>
                  <a:pt x="94" y="613"/>
                </a:lnTo>
                <a:lnTo>
                  <a:pt x="92" y="613"/>
                </a:lnTo>
                <a:lnTo>
                  <a:pt x="92" y="611"/>
                </a:lnTo>
                <a:lnTo>
                  <a:pt x="90" y="611"/>
                </a:lnTo>
                <a:lnTo>
                  <a:pt x="88" y="609"/>
                </a:lnTo>
                <a:lnTo>
                  <a:pt x="86" y="609"/>
                </a:lnTo>
                <a:lnTo>
                  <a:pt x="86" y="607"/>
                </a:lnTo>
                <a:lnTo>
                  <a:pt x="84" y="607"/>
                </a:lnTo>
                <a:lnTo>
                  <a:pt x="84" y="605"/>
                </a:lnTo>
                <a:lnTo>
                  <a:pt x="82" y="605"/>
                </a:lnTo>
                <a:lnTo>
                  <a:pt x="82" y="603"/>
                </a:lnTo>
                <a:lnTo>
                  <a:pt x="80" y="603"/>
                </a:lnTo>
                <a:lnTo>
                  <a:pt x="80" y="601"/>
                </a:lnTo>
                <a:lnTo>
                  <a:pt x="79" y="601"/>
                </a:lnTo>
                <a:lnTo>
                  <a:pt x="79" y="599"/>
                </a:lnTo>
                <a:lnTo>
                  <a:pt x="77" y="599"/>
                </a:lnTo>
                <a:lnTo>
                  <a:pt x="75" y="599"/>
                </a:lnTo>
                <a:lnTo>
                  <a:pt x="75" y="597"/>
                </a:lnTo>
                <a:lnTo>
                  <a:pt x="73" y="597"/>
                </a:lnTo>
                <a:lnTo>
                  <a:pt x="73" y="595"/>
                </a:lnTo>
                <a:lnTo>
                  <a:pt x="71" y="595"/>
                </a:lnTo>
                <a:lnTo>
                  <a:pt x="71" y="594"/>
                </a:lnTo>
                <a:lnTo>
                  <a:pt x="69" y="594"/>
                </a:lnTo>
                <a:lnTo>
                  <a:pt x="69" y="592"/>
                </a:lnTo>
                <a:lnTo>
                  <a:pt x="67" y="592"/>
                </a:lnTo>
                <a:lnTo>
                  <a:pt x="67" y="590"/>
                </a:lnTo>
                <a:lnTo>
                  <a:pt x="65" y="590"/>
                </a:lnTo>
                <a:lnTo>
                  <a:pt x="65" y="588"/>
                </a:lnTo>
                <a:lnTo>
                  <a:pt x="63" y="588"/>
                </a:lnTo>
                <a:lnTo>
                  <a:pt x="63" y="586"/>
                </a:lnTo>
                <a:lnTo>
                  <a:pt x="61" y="586"/>
                </a:lnTo>
                <a:lnTo>
                  <a:pt x="61" y="584"/>
                </a:lnTo>
                <a:lnTo>
                  <a:pt x="59" y="584"/>
                </a:lnTo>
                <a:lnTo>
                  <a:pt x="59" y="582"/>
                </a:lnTo>
                <a:lnTo>
                  <a:pt x="57" y="582"/>
                </a:lnTo>
                <a:lnTo>
                  <a:pt x="57" y="580"/>
                </a:lnTo>
                <a:lnTo>
                  <a:pt x="56" y="580"/>
                </a:lnTo>
                <a:lnTo>
                  <a:pt x="56" y="578"/>
                </a:lnTo>
                <a:lnTo>
                  <a:pt x="54" y="578"/>
                </a:lnTo>
                <a:lnTo>
                  <a:pt x="54" y="576"/>
                </a:lnTo>
                <a:lnTo>
                  <a:pt x="54" y="574"/>
                </a:lnTo>
                <a:lnTo>
                  <a:pt x="52" y="574"/>
                </a:lnTo>
                <a:lnTo>
                  <a:pt x="52" y="572"/>
                </a:lnTo>
                <a:lnTo>
                  <a:pt x="52" y="571"/>
                </a:lnTo>
                <a:lnTo>
                  <a:pt x="50" y="571"/>
                </a:lnTo>
                <a:lnTo>
                  <a:pt x="50" y="569"/>
                </a:lnTo>
                <a:lnTo>
                  <a:pt x="50" y="567"/>
                </a:lnTo>
                <a:lnTo>
                  <a:pt x="48" y="567"/>
                </a:lnTo>
                <a:lnTo>
                  <a:pt x="48" y="565"/>
                </a:lnTo>
                <a:lnTo>
                  <a:pt x="48" y="563"/>
                </a:lnTo>
                <a:lnTo>
                  <a:pt x="48" y="561"/>
                </a:lnTo>
                <a:lnTo>
                  <a:pt x="48" y="559"/>
                </a:lnTo>
                <a:lnTo>
                  <a:pt x="46" y="559"/>
                </a:lnTo>
                <a:lnTo>
                  <a:pt x="46" y="557"/>
                </a:lnTo>
                <a:lnTo>
                  <a:pt x="46" y="555"/>
                </a:lnTo>
                <a:lnTo>
                  <a:pt x="46" y="553"/>
                </a:lnTo>
                <a:lnTo>
                  <a:pt x="46" y="551"/>
                </a:lnTo>
                <a:lnTo>
                  <a:pt x="46" y="549"/>
                </a:lnTo>
                <a:lnTo>
                  <a:pt x="46" y="547"/>
                </a:lnTo>
                <a:lnTo>
                  <a:pt x="46" y="546"/>
                </a:lnTo>
                <a:lnTo>
                  <a:pt x="46" y="544"/>
                </a:lnTo>
                <a:lnTo>
                  <a:pt x="48" y="544"/>
                </a:lnTo>
                <a:lnTo>
                  <a:pt x="48" y="542"/>
                </a:lnTo>
                <a:lnTo>
                  <a:pt x="48" y="540"/>
                </a:lnTo>
                <a:lnTo>
                  <a:pt x="48" y="538"/>
                </a:lnTo>
                <a:lnTo>
                  <a:pt x="48" y="536"/>
                </a:lnTo>
                <a:lnTo>
                  <a:pt x="48" y="534"/>
                </a:lnTo>
                <a:lnTo>
                  <a:pt x="48" y="532"/>
                </a:lnTo>
                <a:lnTo>
                  <a:pt x="48" y="530"/>
                </a:lnTo>
                <a:lnTo>
                  <a:pt x="48" y="528"/>
                </a:lnTo>
                <a:lnTo>
                  <a:pt x="48" y="526"/>
                </a:lnTo>
                <a:lnTo>
                  <a:pt x="48" y="524"/>
                </a:lnTo>
                <a:lnTo>
                  <a:pt x="48" y="523"/>
                </a:lnTo>
                <a:lnTo>
                  <a:pt x="46" y="523"/>
                </a:lnTo>
                <a:lnTo>
                  <a:pt x="46" y="521"/>
                </a:lnTo>
                <a:lnTo>
                  <a:pt x="44" y="521"/>
                </a:lnTo>
                <a:lnTo>
                  <a:pt x="44" y="519"/>
                </a:lnTo>
                <a:lnTo>
                  <a:pt x="44" y="517"/>
                </a:lnTo>
                <a:lnTo>
                  <a:pt x="42" y="517"/>
                </a:lnTo>
                <a:lnTo>
                  <a:pt x="42" y="515"/>
                </a:lnTo>
                <a:lnTo>
                  <a:pt x="42" y="513"/>
                </a:lnTo>
                <a:lnTo>
                  <a:pt x="44" y="513"/>
                </a:lnTo>
                <a:lnTo>
                  <a:pt x="46" y="513"/>
                </a:lnTo>
                <a:lnTo>
                  <a:pt x="46" y="511"/>
                </a:lnTo>
                <a:lnTo>
                  <a:pt x="46" y="509"/>
                </a:lnTo>
                <a:lnTo>
                  <a:pt x="46" y="507"/>
                </a:lnTo>
                <a:lnTo>
                  <a:pt x="44" y="507"/>
                </a:lnTo>
                <a:lnTo>
                  <a:pt x="44" y="505"/>
                </a:lnTo>
                <a:lnTo>
                  <a:pt x="44" y="503"/>
                </a:lnTo>
                <a:lnTo>
                  <a:pt x="42" y="503"/>
                </a:lnTo>
                <a:lnTo>
                  <a:pt x="42" y="501"/>
                </a:lnTo>
                <a:lnTo>
                  <a:pt x="40" y="499"/>
                </a:lnTo>
                <a:lnTo>
                  <a:pt x="40" y="498"/>
                </a:lnTo>
                <a:lnTo>
                  <a:pt x="40" y="496"/>
                </a:lnTo>
                <a:lnTo>
                  <a:pt x="40" y="494"/>
                </a:lnTo>
                <a:lnTo>
                  <a:pt x="40" y="492"/>
                </a:lnTo>
                <a:lnTo>
                  <a:pt x="40" y="490"/>
                </a:lnTo>
                <a:lnTo>
                  <a:pt x="42" y="488"/>
                </a:lnTo>
                <a:lnTo>
                  <a:pt x="42" y="486"/>
                </a:lnTo>
                <a:lnTo>
                  <a:pt x="44" y="482"/>
                </a:lnTo>
                <a:lnTo>
                  <a:pt x="44" y="478"/>
                </a:lnTo>
                <a:lnTo>
                  <a:pt x="44" y="476"/>
                </a:lnTo>
                <a:lnTo>
                  <a:pt x="44" y="475"/>
                </a:lnTo>
                <a:lnTo>
                  <a:pt x="44" y="473"/>
                </a:lnTo>
                <a:lnTo>
                  <a:pt x="46" y="471"/>
                </a:lnTo>
                <a:lnTo>
                  <a:pt x="46" y="469"/>
                </a:lnTo>
                <a:lnTo>
                  <a:pt x="44" y="467"/>
                </a:lnTo>
                <a:lnTo>
                  <a:pt x="46" y="465"/>
                </a:lnTo>
                <a:lnTo>
                  <a:pt x="46" y="463"/>
                </a:lnTo>
                <a:lnTo>
                  <a:pt x="48" y="463"/>
                </a:lnTo>
                <a:lnTo>
                  <a:pt x="50" y="463"/>
                </a:lnTo>
                <a:lnTo>
                  <a:pt x="52" y="463"/>
                </a:lnTo>
                <a:lnTo>
                  <a:pt x="52" y="461"/>
                </a:lnTo>
                <a:lnTo>
                  <a:pt x="54" y="459"/>
                </a:lnTo>
                <a:lnTo>
                  <a:pt x="56" y="459"/>
                </a:lnTo>
                <a:lnTo>
                  <a:pt x="56" y="457"/>
                </a:lnTo>
                <a:lnTo>
                  <a:pt x="54" y="457"/>
                </a:lnTo>
                <a:lnTo>
                  <a:pt x="54" y="455"/>
                </a:lnTo>
                <a:lnTo>
                  <a:pt x="52" y="455"/>
                </a:lnTo>
                <a:lnTo>
                  <a:pt x="50" y="453"/>
                </a:lnTo>
                <a:lnTo>
                  <a:pt x="50" y="451"/>
                </a:lnTo>
                <a:lnTo>
                  <a:pt x="48" y="450"/>
                </a:lnTo>
                <a:lnTo>
                  <a:pt x="46" y="446"/>
                </a:lnTo>
                <a:lnTo>
                  <a:pt x="44" y="444"/>
                </a:lnTo>
                <a:lnTo>
                  <a:pt x="44" y="442"/>
                </a:lnTo>
                <a:lnTo>
                  <a:pt x="44" y="440"/>
                </a:lnTo>
                <a:lnTo>
                  <a:pt x="46" y="440"/>
                </a:lnTo>
                <a:lnTo>
                  <a:pt x="46" y="438"/>
                </a:lnTo>
                <a:lnTo>
                  <a:pt x="50" y="438"/>
                </a:lnTo>
                <a:lnTo>
                  <a:pt x="52" y="436"/>
                </a:lnTo>
                <a:lnTo>
                  <a:pt x="54" y="436"/>
                </a:lnTo>
                <a:lnTo>
                  <a:pt x="56" y="436"/>
                </a:lnTo>
                <a:lnTo>
                  <a:pt x="56" y="434"/>
                </a:lnTo>
                <a:lnTo>
                  <a:pt x="57" y="436"/>
                </a:lnTo>
                <a:lnTo>
                  <a:pt x="59" y="436"/>
                </a:lnTo>
                <a:lnTo>
                  <a:pt x="59" y="434"/>
                </a:lnTo>
                <a:lnTo>
                  <a:pt x="61" y="434"/>
                </a:lnTo>
                <a:lnTo>
                  <a:pt x="61" y="432"/>
                </a:lnTo>
                <a:lnTo>
                  <a:pt x="61" y="430"/>
                </a:lnTo>
                <a:lnTo>
                  <a:pt x="61" y="428"/>
                </a:lnTo>
                <a:lnTo>
                  <a:pt x="63" y="428"/>
                </a:lnTo>
                <a:lnTo>
                  <a:pt x="63" y="427"/>
                </a:lnTo>
                <a:lnTo>
                  <a:pt x="63" y="425"/>
                </a:lnTo>
                <a:lnTo>
                  <a:pt x="63" y="423"/>
                </a:lnTo>
                <a:lnTo>
                  <a:pt x="63" y="421"/>
                </a:lnTo>
                <a:lnTo>
                  <a:pt x="63" y="419"/>
                </a:lnTo>
                <a:lnTo>
                  <a:pt x="61" y="419"/>
                </a:lnTo>
                <a:lnTo>
                  <a:pt x="61" y="417"/>
                </a:lnTo>
                <a:lnTo>
                  <a:pt x="63" y="417"/>
                </a:lnTo>
                <a:lnTo>
                  <a:pt x="65" y="417"/>
                </a:lnTo>
                <a:lnTo>
                  <a:pt x="65" y="415"/>
                </a:lnTo>
                <a:lnTo>
                  <a:pt x="65" y="413"/>
                </a:lnTo>
                <a:lnTo>
                  <a:pt x="65" y="411"/>
                </a:lnTo>
                <a:lnTo>
                  <a:pt x="63" y="411"/>
                </a:lnTo>
                <a:lnTo>
                  <a:pt x="63" y="409"/>
                </a:lnTo>
                <a:lnTo>
                  <a:pt x="63" y="407"/>
                </a:lnTo>
                <a:lnTo>
                  <a:pt x="63" y="405"/>
                </a:lnTo>
                <a:lnTo>
                  <a:pt x="61" y="405"/>
                </a:lnTo>
                <a:lnTo>
                  <a:pt x="61" y="403"/>
                </a:lnTo>
                <a:lnTo>
                  <a:pt x="59" y="403"/>
                </a:lnTo>
                <a:lnTo>
                  <a:pt x="59" y="402"/>
                </a:lnTo>
                <a:lnTo>
                  <a:pt x="57" y="402"/>
                </a:lnTo>
                <a:lnTo>
                  <a:pt x="57" y="400"/>
                </a:lnTo>
                <a:lnTo>
                  <a:pt x="59" y="400"/>
                </a:lnTo>
                <a:lnTo>
                  <a:pt x="59" y="398"/>
                </a:lnTo>
                <a:lnTo>
                  <a:pt x="59" y="396"/>
                </a:lnTo>
                <a:lnTo>
                  <a:pt x="57" y="396"/>
                </a:lnTo>
                <a:lnTo>
                  <a:pt x="57" y="394"/>
                </a:lnTo>
                <a:lnTo>
                  <a:pt x="56" y="392"/>
                </a:lnTo>
                <a:lnTo>
                  <a:pt x="56" y="390"/>
                </a:lnTo>
                <a:lnTo>
                  <a:pt x="54" y="390"/>
                </a:lnTo>
                <a:lnTo>
                  <a:pt x="54" y="388"/>
                </a:lnTo>
                <a:lnTo>
                  <a:pt x="52" y="388"/>
                </a:lnTo>
                <a:lnTo>
                  <a:pt x="52" y="386"/>
                </a:lnTo>
                <a:lnTo>
                  <a:pt x="50" y="386"/>
                </a:lnTo>
                <a:lnTo>
                  <a:pt x="48" y="386"/>
                </a:lnTo>
                <a:lnTo>
                  <a:pt x="48" y="384"/>
                </a:lnTo>
                <a:lnTo>
                  <a:pt x="46" y="384"/>
                </a:lnTo>
                <a:lnTo>
                  <a:pt x="44" y="384"/>
                </a:lnTo>
                <a:lnTo>
                  <a:pt x="42" y="384"/>
                </a:lnTo>
                <a:lnTo>
                  <a:pt x="40" y="384"/>
                </a:lnTo>
                <a:lnTo>
                  <a:pt x="40" y="382"/>
                </a:lnTo>
                <a:lnTo>
                  <a:pt x="38" y="382"/>
                </a:lnTo>
                <a:lnTo>
                  <a:pt x="38" y="380"/>
                </a:lnTo>
                <a:lnTo>
                  <a:pt x="36" y="380"/>
                </a:lnTo>
                <a:lnTo>
                  <a:pt x="36" y="379"/>
                </a:lnTo>
                <a:lnTo>
                  <a:pt x="34" y="379"/>
                </a:lnTo>
                <a:lnTo>
                  <a:pt x="34" y="377"/>
                </a:lnTo>
                <a:lnTo>
                  <a:pt x="34" y="375"/>
                </a:lnTo>
                <a:lnTo>
                  <a:pt x="32" y="375"/>
                </a:lnTo>
                <a:lnTo>
                  <a:pt x="32" y="373"/>
                </a:lnTo>
                <a:lnTo>
                  <a:pt x="31" y="373"/>
                </a:lnTo>
                <a:lnTo>
                  <a:pt x="31" y="371"/>
                </a:lnTo>
                <a:lnTo>
                  <a:pt x="31" y="369"/>
                </a:lnTo>
                <a:lnTo>
                  <a:pt x="31" y="367"/>
                </a:lnTo>
                <a:lnTo>
                  <a:pt x="29" y="367"/>
                </a:lnTo>
                <a:lnTo>
                  <a:pt x="29" y="365"/>
                </a:lnTo>
                <a:lnTo>
                  <a:pt x="27" y="365"/>
                </a:lnTo>
                <a:lnTo>
                  <a:pt x="27" y="363"/>
                </a:lnTo>
                <a:lnTo>
                  <a:pt x="25" y="363"/>
                </a:lnTo>
                <a:lnTo>
                  <a:pt x="25" y="361"/>
                </a:lnTo>
                <a:lnTo>
                  <a:pt x="23" y="361"/>
                </a:lnTo>
                <a:lnTo>
                  <a:pt x="23" y="359"/>
                </a:lnTo>
                <a:lnTo>
                  <a:pt x="21" y="359"/>
                </a:lnTo>
                <a:lnTo>
                  <a:pt x="21" y="357"/>
                </a:lnTo>
                <a:lnTo>
                  <a:pt x="19" y="357"/>
                </a:lnTo>
                <a:lnTo>
                  <a:pt x="19" y="356"/>
                </a:lnTo>
                <a:lnTo>
                  <a:pt x="17" y="356"/>
                </a:lnTo>
                <a:lnTo>
                  <a:pt x="15" y="356"/>
                </a:lnTo>
                <a:lnTo>
                  <a:pt x="15" y="354"/>
                </a:lnTo>
                <a:lnTo>
                  <a:pt x="13" y="354"/>
                </a:lnTo>
                <a:lnTo>
                  <a:pt x="11" y="354"/>
                </a:lnTo>
                <a:lnTo>
                  <a:pt x="11" y="352"/>
                </a:lnTo>
                <a:lnTo>
                  <a:pt x="9" y="352"/>
                </a:lnTo>
                <a:lnTo>
                  <a:pt x="9" y="350"/>
                </a:lnTo>
                <a:lnTo>
                  <a:pt x="8" y="350"/>
                </a:lnTo>
                <a:lnTo>
                  <a:pt x="6" y="350"/>
                </a:lnTo>
                <a:lnTo>
                  <a:pt x="6" y="348"/>
                </a:lnTo>
                <a:lnTo>
                  <a:pt x="4" y="348"/>
                </a:lnTo>
                <a:lnTo>
                  <a:pt x="4" y="346"/>
                </a:lnTo>
                <a:lnTo>
                  <a:pt x="2" y="346"/>
                </a:lnTo>
                <a:lnTo>
                  <a:pt x="2" y="344"/>
                </a:lnTo>
                <a:lnTo>
                  <a:pt x="0" y="342"/>
                </a:lnTo>
                <a:lnTo>
                  <a:pt x="0" y="340"/>
                </a:lnTo>
                <a:lnTo>
                  <a:pt x="0" y="338"/>
                </a:lnTo>
                <a:lnTo>
                  <a:pt x="0" y="336"/>
                </a:lnTo>
                <a:lnTo>
                  <a:pt x="0" y="334"/>
                </a:lnTo>
                <a:lnTo>
                  <a:pt x="0" y="33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2" name="Freeform 1762">
            <a:extLst>
              <a:ext uri="{FF2B5EF4-FFF2-40B4-BE49-F238E27FC236}">
                <a16:creationId xmlns:a16="http://schemas.microsoft.com/office/drawing/2014/main" id="{E22D909D-07B7-4CA2-AD40-8593A396554B}"/>
              </a:ext>
            </a:extLst>
          </p:cNvPr>
          <p:cNvSpPr>
            <a:spLocks/>
          </p:cNvSpPr>
          <p:nvPr/>
        </p:nvSpPr>
        <p:spPr bwMode="auto">
          <a:xfrm>
            <a:off x="5110164" y="2849564"/>
            <a:ext cx="490538" cy="530225"/>
          </a:xfrm>
          <a:custGeom>
            <a:avLst/>
            <a:gdLst>
              <a:gd name="T0" fmla="*/ 189 w 309"/>
              <a:gd name="T1" fmla="*/ 323 h 334"/>
              <a:gd name="T2" fmla="*/ 179 w 309"/>
              <a:gd name="T3" fmla="*/ 313 h 334"/>
              <a:gd name="T4" fmla="*/ 173 w 309"/>
              <a:gd name="T5" fmla="*/ 300 h 334"/>
              <a:gd name="T6" fmla="*/ 164 w 309"/>
              <a:gd name="T7" fmla="*/ 294 h 334"/>
              <a:gd name="T8" fmla="*/ 150 w 309"/>
              <a:gd name="T9" fmla="*/ 294 h 334"/>
              <a:gd name="T10" fmla="*/ 137 w 309"/>
              <a:gd name="T11" fmla="*/ 296 h 334"/>
              <a:gd name="T12" fmla="*/ 125 w 309"/>
              <a:gd name="T13" fmla="*/ 298 h 334"/>
              <a:gd name="T14" fmla="*/ 119 w 309"/>
              <a:gd name="T15" fmla="*/ 292 h 334"/>
              <a:gd name="T16" fmla="*/ 119 w 309"/>
              <a:gd name="T17" fmla="*/ 302 h 334"/>
              <a:gd name="T18" fmla="*/ 114 w 309"/>
              <a:gd name="T19" fmla="*/ 311 h 334"/>
              <a:gd name="T20" fmla="*/ 98 w 309"/>
              <a:gd name="T21" fmla="*/ 319 h 334"/>
              <a:gd name="T22" fmla="*/ 81 w 309"/>
              <a:gd name="T23" fmla="*/ 308 h 334"/>
              <a:gd name="T24" fmla="*/ 73 w 309"/>
              <a:gd name="T25" fmla="*/ 300 h 334"/>
              <a:gd name="T26" fmla="*/ 64 w 309"/>
              <a:gd name="T27" fmla="*/ 302 h 334"/>
              <a:gd name="T28" fmla="*/ 50 w 309"/>
              <a:gd name="T29" fmla="*/ 304 h 334"/>
              <a:gd name="T30" fmla="*/ 35 w 309"/>
              <a:gd name="T31" fmla="*/ 292 h 334"/>
              <a:gd name="T32" fmla="*/ 20 w 309"/>
              <a:gd name="T33" fmla="*/ 281 h 334"/>
              <a:gd name="T34" fmla="*/ 14 w 309"/>
              <a:gd name="T35" fmla="*/ 271 h 334"/>
              <a:gd name="T36" fmla="*/ 12 w 309"/>
              <a:gd name="T37" fmla="*/ 260 h 334"/>
              <a:gd name="T38" fmla="*/ 4 w 309"/>
              <a:gd name="T39" fmla="*/ 252 h 334"/>
              <a:gd name="T40" fmla="*/ 4 w 309"/>
              <a:gd name="T41" fmla="*/ 240 h 334"/>
              <a:gd name="T42" fmla="*/ 6 w 309"/>
              <a:gd name="T43" fmla="*/ 231 h 334"/>
              <a:gd name="T44" fmla="*/ 18 w 309"/>
              <a:gd name="T45" fmla="*/ 229 h 334"/>
              <a:gd name="T46" fmla="*/ 29 w 309"/>
              <a:gd name="T47" fmla="*/ 233 h 334"/>
              <a:gd name="T48" fmla="*/ 41 w 309"/>
              <a:gd name="T49" fmla="*/ 229 h 334"/>
              <a:gd name="T50" fmla="*/ 35 w 309"/>
              <a:gd name="T51" fmla="*/ 219 h 334"/>
              <a:gd name="T52" fmla="*/ 37 w 309"/>
              <a:gd name="T53" fmla="*/ 206 h 334"/>
              <a:gd name="T54" fmla="*/ 43 w 309"/>
              <a:gd name="T55" fmla="*/ 204 h 334"/>
              <a:gd name="T56" fmla="*/ 47 w 309"/>
              <a:gd name="T57" fmla="*/ 196 h 334"/>
              <a:gd name="T58" fmla="*/ 52 w 309"/>
              <a:gd name="T59" fmla="*/ 190 h 334"/>
              <a:gd name="T60" fmla="*/ 60 w 309"/>
              <a:gd name="T61" fmla="*/ 187 h 334"/>
              <a:gd name="T62" fmla="*/ 50 w 309"/>
              <a:gd name="T63" fmla="*/ 181 h 334"/>
              <a:gd name="T64" fmla="*/ 52 w 309"/>
              <a:gd name="T65" fmla="*/ 173 h 334"/>
              <a:gd name="T66" fmla="*/ 52 w 309"/>
              <a:gd name="T67" fmla="*/ 162 h 334"/>
              <a:gd name="T68" fmla="*/ 66 w 309"/>
              <a:gd name="T69" fmla="*/ 160 h 334"/>
              <a:gd name="T70" fmla="*/ 77 w 309"/>
              <a:gd name="T71" fmla="*/ 156 h 334"/>
              <a:gd name="T72" fmla="*/ 87 w 309"/>
              <a:gd name="T73" fmla="*/ 146 h 334"/>
              <a:gd name="T74" fmla="*/ 110 w 309"/>
              <a:gd name="T75" fmla="*/ 141 h 334"/>
              <a:gd name="T76" fmla="*/ 127 w 309"/>
              <a:gd name="T77" fmla="*/ 141 h 334"/>
              <a:gd name="T78" fmla="*/ 139 w 309"/>
              <a:gd name="T79" fmla="*/ 135 h 334"/>
              <a:gd name="T80" fmla="*/ 148 w 309"/>
              <a:gd name="T81" fmla="*/ 129 h 334"/>
              <a:gd name="T82" fmla="*/ 160 w 309"/>
              <a:gd name="T83" fmla="*/ 127 h 334"/>
              <a:gd name="T84" fmla="*/ 181 w 309"/>
              <a:gd name="T85" fmla="*/ 127 h 334"/>
              <a:gd name="T86" fmla="*/ 198 w 309"/>
              <a:gd name="T87" fmla="*/ 114 h 334"/>
              <a:gd name="T88" fmla="*/ 200 w 309"/>
              <a:gd name="T89" fmla="*/ 98 h 334"/>
              <a:gd name="T90" fmla="*/ 200 w 309"/>
              <a:gd name="T91" fmla="*/ 85 h 334"/>
              <a:gd name="T92" fmla="*/ 198 w 309"/>
              <a:gd name="T93" fmla="*/ 73 h 334"/>
              <a:gd name="T94" fmla="*/ 189 w 309"/>
              <a:gd name="T95" fmla="*/ 62 h 334"/>
              <a:gd name="T96" fmla="*/ 187 w 309"/>
              <a:gd name="T97" fmla="*/ 54 h 334"/>
              <a:gd name="T98" fmla="*/ 198 w 309"/>
              <a:gd name="T99" fmla="*/ 37 h 334"/>
              <a:gd name="T100" fmla="*/ 200 w 309"/>
              <a:gd name="T101" fmla="*/ 22 h 334"/>
              <a:gd name="T102" fmla="*/ 212 w 309"/>
              <a:gd name="T103" fmla="*/ 14 h 334"/>
              <a:gd name="T104" fmla="*/ 229 w 309"/>
              <a:gd name="T105" fmla="*/ 10 h 334"/>
              <a:gd name="T106" fmla="*/ 250 w 309"/>
              <a:gd name="T107" fmla="*/ 16 h 334"/>
              <a:gd name="T108" fmla="*/ 258 w 309"/>
              <a:gd name="T109" fmla="*/ 25 h 334"/>
              <a:gd name="T110" fmla="*/ 284 w 309"/>
              <a:gd name="T111" fmla="*/ 27 h 334"/>
              <a:gd name="T112" fmla="*/ 273 w 309"/>
              <a:gd name="T113" fmla="*/ 16 h 334"/>
              <a:gd name="T114" fmla="*/ 292 w 309"/>
              <a:gd name="T115" fmla="*/ 2 h 334"/>
              <a:gd name="T116" fmla="*/ 306 w 309"/>
              <a:gd name="T117" fmla="*/ 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09" h="334">
                <a:moveTo>
                  <a:pt x="181" y="334"/>
                </a:moveTo>
                <a:lnTo>
                  <a:pt x="183" y="334"/>
                </a:lnTo>
                <a:lnTo>
                  <a:pt x="185" y="333"/>
                </a:lnTo>
                <a:lnTo>
                  <a:pt x="185" y="331"/>
                </a:lnTo>
                <a:lnTo>
                  <a:pt x="187" y="329"/>
                </a:lnTo>
                <a:lnTo>
                  <a:pt x="189" y="327"/>
                </a:lnTo>
                <a:lnTo>
                  <a:pt x="189" y="325"/>
                </a:lnTo>
                <a:lnTo>
                  <a:pt x="189" y="323"/>
                </a:lnTo>
                <a:lnTo>
                  <a:pt x="189" y="321"/>
                </a:lnTo>
                <a:lnTo>
                  <a:pt x="189" y="319"/>
                </a:lnTo>
                <a:lnTo>
                  <a:pt x="187" y="317"/>
                </a:lnTo>
                <a:lnTo>
                  <a:pt x="185" y="317"/>
                </a:lnTo>
                <a:lnTo>
                  <a:pt x="183" y="317"/>
                </a:lnTo>
                <a:lnTo>
                  <a:pt x="181" y="315"/>
                </a:lnTo>
                <a:lnTo>
                  <a:pt x="179" y="315"/>
                </a:lnTo>
                <a:lnTo>
                  <a:pt x="179" y="313"/>
                </a:lnTo>
                <a:lnTo>
                  <a:pt x="179" y="311"/>
                </a:lnTo>
                <a:lnTo>
                  <a:pt x="177" y="311"/>
                </a:lnTo>
                <a:lnTo>
                  <a:pt x="177" y="310"/>
                </a:lnTo>
                <a:lnTo>
                  <a:pt x="175" y="308"/>
                </a:lnTo>
                <a:lnTo>
                  <a:pt x="175" y="306"/>
                </a:lnTo>
                <a:lnTo>
                  <a:pt x="175" y="304"/>
                </a:lnTo>
                <a:lnTo>
                  <a:pt x="175" y="302"/>
                </a:lnTo>
                <a:lnTo>
                  <a:pt x="173" y="300"/>
                </a:lnTo>
                <a:lnTo>
                  <a:pt x="173" y="298"/>
                </a:lnTo>
                <a:lnTo>
                  <a:pt x="171" y="298"/>
                </a:lnTo>
                <a:lnTo>
                  <a:pt x="171" y="296"/>
                </a:lnTo>
                <a:lnTo>
                  <a:pt x="171" y="294"/>
                </a:lnTo>
                <a:lnTo>
                  <a:pt x="169" y="294"/>
                </a:lnTo>
                <a:lnTo>
                  <a:pt x="167" y="294"/>
                </a:lnTo>
                <a:lnTo>
                  <a:pt x="166" y="294"/>
                </a:lnTo>
                <a:lnTo>
                  <a:pt x="164" y="294"/>
                </a:lnTo>
                <a:lnTo>
                  <a:pt x="162" y="294"/>
                </a:lnTo>
                <a:lnTo>
                  <a:pt x="160" y="294"/>
                </a:lnTo>
                <a:lnTo>
                  <a:pt x="158" y="294"/>
                </a:lnTo>
                <a:lnTo>
                  <a:pt x="158" y="296"/>
                </a:lnTo>
                <a:lnTo>
                  <a:pt x="156" y="294"/>
                </a:lnTo>
                <a:lnTo>
                  <a:pt x="154" y="294"/>
                </a:lnTo>
                <a:lnTo>
                  <a:pt x="152" y="294"/>
                </a:lnTo>
                <a:lnTo>
                  <a:pt x="150" y="294"/>
                </a:lnTo>
                <a:lnTo>
                  <a:pt x="148" y="294"/>
                </a:lnTo>
                <a:lnTo>
                  <a:pt x="146" y="294"/>
                </a:lnTo>
                <a:lnTo>
                  <a:pt x="144" y="294"/>
                </a:lnTo>
                <a:lnTo>
                  <a:pt x="142" y="294"/>
                </a:lnTo>
                <a:lnTo>
                  <a:pt x="141" y="294"/>
                </a:lnTo>
                <a:lnTo>
                  <a:pt x="139" y="294"/>
                </a:lnTo>
                <a:lnTo>
                  <a:pt x="137" y="294"/>
                </a:lnTo>
                <a:lnTo>
                  <a:pt x="137" y="296"/>
                </a:lnTo>
                <a:lnTo>
                  <a:pt x="135" y="296"/>
                </a:lnTo>
                <a:lnTo>
                  <a:pt x="133" y="296"/>
                </a:lnTo>
                <a:lnTo>
                  <a:pt x="131" y="296"/>
                </a:lnTo>
                <a:lnTo>
                  <a:pt x="129" y="296"/>
                </a:lnTo>
                <a:lnTo>
                  <a:pt x="127" y="298"/>
                </a:lnTo>
                <a:lnTo>
                  <a:pt x="127" y="296"/>
                </a:lnTo>
                <a:lnTo>
                  <a:pt x="127" y="298"/>
                </a:lnTo>
                <a:lnTo>
                  <a:pt x="125" y="298"/>
                </a:lnTo>
                <a:lnTo>
                  <a:pt x="125" y="296"/>
                </a:lnTo>
                <a:lnTo>
                  <a:pt x="127" y="294"/>
                </a:lnTo>
                <a:lnTo>
                  <a:pt x="125" y="294"/>
                </a:lnTo>
                <a:lnTo>
                  <a:pt x="125" y="292"/>
                </a:lnTo>
                <a:lnTo>
                  <a:pt x="125" y="290"/>
                </a:lnTo>
                <a:lnTo>
                  <a:pt x="123" y="290"/>
                </a:lnTo>
                <a:lnTo>
                  <a:pt x="121" y="292"/>
                </a:lnTo>
                <a:lnTo>
                  <a:pt x="119" y="292"/>
                </a:lnTo>
                <a:lnTo>
                  <a:pt x="118" y="294"/>
                </a:lnTo>
                <a:lnTo>
                  <a:pt x="116" y="296"/>
                </a:lnTo>
                <a:lnTo>
                  <a:pt x="114" y="298"/>
                </a:lnTo>
                <a:lnTo>
                  <a:pt x="114" y="300"/>
                </a:lnTo>
                <a:lnTo>
                  <a:pt x="114" y="302"/>
                </a:lnTo>
                <a:lnTo>
                  <a:pt x="116" y="302"/>
                </a:lnTo>
                <a:lnTo>
                  <a:pt x="118" y="302"/>
                </a:lnTo>
                <a:lnTo>
                  <a:pt x="119" y="302"/>
                </a:lnTo>
                <a:lnTo>
                  <a:pt x="119" y="304"/>
                </a:lnTo>
                <a:lnTo>
                  <a:pt x="121" y="306"/>
                </a:lnTo>
                <a:lnTo>
                  <a:pt x="119" y="308"/>
                </a:lnTo>
                <a:lnTo>
                  <a:pt x="119" y="310"/>
                </a:lnTo>
                <a:lnTo>
                  <a:pt x="118" y="310"/>
                </a:lnTo>
                <a:lnTo>
                  <a:pt x="118" y="311"/>
                </a:lnTo>
                <a:lnTo>
                  <a:pt x="116" y="311"/>
                </a:lnTo>
                <a:lnTo>
                  <a:pt x="114" y="311"/>
                </a:lnTo>
                <a:lnTo>
                  <a:pt x="112" y="313"/>
                </a:lnTo>
                <a:lnTo>
                  <a:pt x="110" y="313"/>
                </a:lnTo>
                <a:lnTo>
                  <a:pt x="108" y="315"/>
                </a:lnTo>
                <a:lnTo>
                  <a:pt x="106" y="317"/>
                </a:lnTo>
                <a:lnTo>
                  <a:pt x="104" y="319"/>
                </a:lnTo>
                <a:lnTo>
                  <a:pt x="102" y="319"/>
                </a:lnTo>
                <a:lnTo>
                  <a:pt x="100" y="319"/>
                </a:lnTo>
                <a:lnTo>
                  <a:pt x="98" y="319"/>
                </a:lnTo>
                <a:lnTo>
                  <a:pt x="96" y="321"/>
                </a:lnTo>
                <a:lnTo>
                  <a:pt x="95" y="321"/>
                </a:lnTo>
                <a:lnTo>
                  <a:pt x="93" y="321"/>
                </a:lnTo>
                <a:lnTo>
                  <a:pt x="89" y="319"/>
                </a:lnTo>
                <a:lnTo>
                  <a:pt x="85" y="315"/>
                </a:lnTo>
                <a:lnTo>
                  <a:pt x="83" y="313"/>
                </a:lnTo>
                <a:lnTo>
                  <a:pt x="81" y="310"/>
                </a:lnTo>
                <a:lnTo>
                  <a:pt x="81" y="308"/>
                </a:lnTo>
                <a:lnTo>
                  <a:pt x="79" y="308"/>
                </a:lnTo>
                <a:lnTo>
                  <a:pt x="79" y="306"/>
                </a:lnTo>
                <a:lnTo>
                  <a:pt x="77" y="306"/>
                </a:lnTo>
                <a:lnTo>
                  <a:pt x="77" y="304"/>
                </a:lnTo>
                <a:lnTo>
                  <a:pt x="75" y="304"/>
                </a:lnTo>
                <a:lnTo>
                  <a:pt x="75" y="302"/>
                </a:lnTo>
                <a:lnTo>
                  <a:pt x="73" y="302"/>
                </a:lnTo>
                <a:lnTo>
                  <a:pt x="73" y="300"/>
                </a:lnTo>
                <a:lnTo>
                  <a:pt x="71" y="300"/>
                </a:lnTo>
                <a:lnTo>
                  <a:pt x="71" y="298"/>
                </a:lnTo>
                <a:lnTo>
                  <a:pt x="70" y="298"/>
                </a:lnTo>
                <a:lnTo>
                  <a:pt x="68" y="298"/>
                </a:lnTo>
                <a:lnTo>
                  <a:pt x="66" y="298"/>
                </a:lnTo>
                <a:lnTo>
                  <a:pt x="66" y="300"/>
                </a:lnTo>
                <a:lnTo>
                  <a:pt x="64" y="300"/>
                </a:lnTo>
                <a:lnTo>
                  <a:pt x="64" y="302"/>
                </a:lnTo>
                <a:lnTo>
                  <a:pt x="62" y="302"/>
                </a:lnTo>
                <a:lnTo>
                  <a:pt x="60" y="302"/>
                </a:lnTo>
                <a:lnTo>
                  <a:pt x="58" y="302"/>
                </a:lnTo>
                <a:lnTo>
                  <a:pt x="58" y="304"/>
                </a:lnTo>
                <a:lnTo>
                  <a:pt x="56" y="304"/>
                </a:lnTo>
                <a:lnTo>
                  <a:pt x="54" y="304"/>
                </a:lnTo>
                <a:lnTo>
                  <a:pt x="52" y="304"/>
                </a:lnTo>
                <a:lnTo>
                  <a:pt x="50" y="304"/>
                </a:lnTo>
                <a:lnTo>
                  <a:pt x="48" y="302"/>
                </a:lnTo>
                <a:lnTo>
                  <a:pt x="47" y="302"/>
                </a:lnTo>
                <a:lnTo>
                  <a:pt x="45" y="300"/>
                </a:lnTo>
                <a:lnTo>
                  <a:pt x="43" y="298"/>
                </a:lnTo>
                <a:lnTo>
                  <a:pt x="41" y="296"/>
                </a:lnTo>
                <a:lnTo>
                  <a:pt x="39" y="296"/>
                </a:lnTo>
                <a:lnTo>
                  <a:pt x="37" y="294"/>
                </a:lnTo>
                <a:lnTo>
                  <a:pt x="35" y="292"/>
                </a:lnTo>
                <a:lnTo>
                  <a:pt x="33" y="290"/>
                </a:lnTo>
                <a:lnTo>
                  <a:pt x="31" y="288"/>
                </a:lnTo>
                <a:lnTo>
                  <a:pt x="29" y="288"/>
                </a:lnTo>
                <a:lnTo>
                  <a:pt x="27" y="285"/>
                </a:lnTo>
                <a:lnTo>
                  <a:pt x="25" y="285"/>
                </a:lnTo>
                <a:lnTo>
                  <a:pt x="24" y="283"/>
                </a:lnTo>
                <a:lnTo>
                  <a:pt x="22" y="281"/>
                </a:lnTo>
                <a:lnTo>
                  <a:pt x="20" y="281"/>
                </a:lnTo>
                <a:lnTo>
                  <a:pt x="18" y="281"/>
                </a:lnTo>
                <a:lnTo>
                  <a:pt x="18" y="279"/>
                </a:lnTo>
                <a:lnTo>
                  <a:pt x="16" y="277"/>
                </a:lnTo>
                <a:lnTo>
                  <a:pt x="14" y="277"/>
                </a:lnTo>
                <a:lnTo>
                  <a:pt x="14" y="275"/>
                </a:lnTo>
                <a:lnTo>
                  <a:pt x="12" y="273"/>
                </a:lnTo>
                <a:lnTo>
                  <a:pt x="14" y="273"/>
                </a:lnTo>
                <a:lnTo>
                  <a:pt x="14" y="271"/>
                </a:lnTo>
                <a:lnTo>
                  <a:pt x="14" y="269"/>
                </a:lnTo>
                <a:lnTo>
                  <a:pt x="14" y="267"/>
                </a:lnTo>
                <a:lnTo>
                  <a:pt x="16" y="265"/>
                </a:lnTo>
                <a:lnTo>
                  <a:pt x="16" y="263"/>
                </a:lnTo>
                <a:lnTo>
                  <a:pt x="14" y="263"/>
                </a:lnTo>
                <a:lnTo>
                  <a:pt x="14" y="262"/>
                </a:lnTo>
                <a:lnTo>
                  <a:pt x="12" y="262"/>
                </a:lnTo>
                <a:lnTo>
                  <a:pt x="12" y="260"/>
                </a:lnTo>
                <a:lnTo>
                  <a:pt x="10" y="260"/>
                </a:lnTo>
                <a:lnTo>
                  <a:pt x="10" y="258"/>
                </a:lnTo>
                <a:lnTo>
                  <a:pt x="8" y="258"/>
                </a:lnTo>
                <a:lnTo>
                  <a:pt x="6" y="258"/>
                </a:lnTo>
                <a:lnTo>
                  <a:pt x="6" y="256"/>
                </a:lnTo>
                <a:lnTo>
                  <a:pt x="6" y="254"/>
                </a:lnTo>
                <a:lnTo>
                  <a:pt x="4" y="254"/>
                </a:lnTo>
                <a:lnTo>
                  <a:pt x="4" y="252"/>
                </a:lnTo>
                <a:lnTo>
                  <a:pt x="4" y="250"/>
                </a:lnTo>
                <a:lnTo>
                  <a:pt x="2" y="250"/>
                </a:lnTo>
                <a:lnTo>
                  <a:pt x="2" y="248"/>
                </a:lnTo>
                <a:lnTo>
                  <a:pt x="2" y="246"/>
                </a:lnTo>
                <a:lnTo>
                  <a:pt x="0" y="244"/>
                </a:lnTo>
                <a:lnTo>
                  <a:pt x="2" y="242"/>
                </a:lnTo>
                <a:lnTo>
                  <a:pt x="4" y="242"/>
                </a:lnTo>
                <a:lnTo>
                  <a:pt x="4" y="240"/>
                </a:lnTo>
                <a:lnTo>
                  <a:pt x="4" y="238"/>
                </a:lnTo>
                <a:lnTo>
                  <a:pt x="4" y="237"/>
                </a:lnTo>
                <a:lnTo>
                  <a:pt x="6" y="237"/>
                </a:lnTo>
                <a:lnTo>
                  <a:pt x="6" y="235"/>
                </a:lnTo>
                <a:lnTo>
                  <a:pt x="4" y="235"/>
                </a:lnTo>
                <a:lnTo>
                  <a:pt x="4" y="233"/>
                </a:lnTo>
                <a:lnTo>
                  <a:pt x="6" y="233"/>
                </a:lnTo>
                <a:lnTo>
                  <a:pt x="6" y="231"/>
                </a:lnTo>
                <a:lnTo>
                  <a:pt x="8" y="231"/>
                </a:lnTo>
                <a:lnTo>
                  <a:pt x="8" y="229"/>
                </a:lnTo>
                <a:lnTo>
                  <a:pt x="10" y="229"/>
                </a:lnTo>
                <a:lnTo>
                  <a:pt x="12" y="229"/>
                </a:lnTo>
                <a:lnTo>
                  <a:pt x="12" y="227"/>
                </a:lnTo>
                <a:lnTo>
                  <a:pt x="14" y="227"/>
                </a:lnTo>
                <a:lnTo>
                  <a:pt x="16" y="229"/>
                </a:lnTo>
                <a:lnTo>
                  <a:pt x="18" y="229"/>
                </a:lnTo>
                <a:lnTo>
                  <a:pt x="18" y="231"/>
                </a:lnTo>
                <a:lnTo>
                  <a:pt x="20" y="231"/>
                </a:lnTo>
                <a:lnTo>
                  <a:pt x="22" y="231"/>
                </a:lnTo>
                <a:lnTo>
                  <a:pt x="24" y="231"/>
                </a:lnTo>
                <a:lnTo>
                  <a:pt x="25" y="231"/>
                </a:lnTo>
                <a:lnTo>
                  <a:pt x="25" y="233"/>
                </a:lnTo>
                <a:lnTo>
                  <a:pt x="27" y="233"/>
                </a:lnTo>
                <a:lnTo>
                  <a:pt x="29" y="233"/>
                </a:lnTo>
                <a:lnTo>
                  <a:pt x="31" y="233"/>
                </a:lnTo>
                <a:lnTo>
                  <a:pt x="31" y="231"/>
                </a:lnTo>
                <a:lnTo>
                  <a:pt x="33" y="231"/>
                </a:lnTo>
                <a:lnTo>
                  <a:pt x="35" y="231"/>
                </a:lnTo>
                <a:lnTo>
                  <a:pt x="37" y="231"/>
                </a:lnTo>
                <a:lnTo>
                  <a:pt x="39" y="231"/>
                </a:lnTo>
                <a:lnTo>
                  <a:pt x="41" y="231"/>
                </a:lnTo>
                <a:lnTo>
                  <a:pt x="41" y="229"/>
                </a:lnTo>
                <a:lnTo>
                  <a:pt x="41" y="227"/>
                </a:lnTo>
                <a:lnTo>
                  <a:pt x="41" y="225"/>
                </a:lnTo>
                <a:lnTo>
                  <a:pt x="39" y="225"/>
                </a:lnTo>
                <a:lnTo>
                  <a:pt x="37" y="223"/>
                </a:lnTo>
                <a:lnTo>
                  <a:pt x="37" y="221"/>
                </a:lnTo>
                <a:lnTo>
                  <a:pt x="35" y="221"/>
                </a:lnTo>
                <a:lnTo>
                  <a:pt x="33" y="219"/>
                </a:lnTo>
                <a:lnTo>
                  <a:pt x="35" y="219"/>
                </a:lnTo>
                <a:lnTo>
                  <a:pt x="35" y="217"/>
                </a:lnTo>
                <a:lnTo>
                  <a:pt x="35" y="215"/>
                </a:lnTo>
                <a:lnTo>
                  <a:pt x="35" y="214"/>
                </a:lnTo>
                <a:lnTo>
                  <a:pt x="35" y="212"/>
                </a:lnTo>
                <a:lnTo>
                  <a:pt x="35" y="210"/>
                </a:lnTo>
                <a:lnTo>
                  <a:pt x="35" y="208"/>
                </a:lnTo>
                <a:lnTo>
                  <a:pt x="37" y="208"/>
                </a:lnTo>
                <a:lnTo>
                  <a:pt x="37" y="206"/>
                </a:lnTo>
                <a:lnTo>
                  <a:pt x="39" y="206"/>
                </a:lnTo>
                <a:lnTo>
                  <a:pt x="39" y="204"/>
                </a:lnTo>
                <a:lnTo>
                  <a:pt x="41" y="204"/>
                </a:lnTo>
                <a:lnTo>
                  <a:pt x="43" y="204"/>
                </a:lnTo>
                <a:lnTo>
                  <a:pt x="43" y="206"/>
                </a:lnTo>
                <a:lnTo>
                  <a:pt x="45" y="206"/>
                </a:lnTo>
                <a:lnTo>
                  <a:pt x="45" y="204"/>
                </a:lnTo>
                <a:lnTo>
                  <a:pt x="43" y="204"/>
                </a:lnTo>
                <a:lnTo>
                  <a:pt x="43" y="202"/>
                </a:lnTo>
                <a:lnTo>
                  <a:pt x="43" y="200"/>
                </a:lnTo>
                <a:lnTo>
                  <a:pt x="45" y="200"/>
                </a:lnTo>
                <a:lnTo>
                  <a:pt x="47" y="200"/>
                </a:lnTo>
                <a:lnTo>
                  <a:pt x="45" y="200"/>
                </a:lnTo>
                <a:lnTo>
                  <a:pt x="45" y="198"/>
                </a:lnTo>
                <a:lnTo>
                  <a:pt x="47" y="198"/>
                </a:lnTo>
                <a:lnTo>
                  <a:pt x="47" y="196"/>
                </a:lnTo>
                <a:lnTo>
                  <a:pt x="48" y="196"/>
                </a:lnTo>
                <a:lnTo>
                  <a:pt x="48" y="194"/>
                </a:lnTo>
                <a:lnTo>
                  <a:pt x="50" y="194"/>
                </a:lnTo>
                <a:lnTo>
                  <a:pt x="52" y="194"/>
                </a:lnTo>
                <a:lnTo>
                  <a:pt x="52" y="192"/>
                </a:lnTo>
                <a:lnTo>
                  <a:pt x="50" y="192"/>
                </a:lnTo>
                <a:lnTo>
                  <a:pt x="50" y="190"/>
                </a:lnTo>
                <a:lnTo>
                  <a:pt x="52" y="190"/>
                </a:lnTo>
                <a:lnTo>
                  <a:pt x="52" y="189"/>
                </a:lnTo>
                <a:lnTo>
                  <a:pt x="50" y="189"/>
                </a:lnTo>
                <a:lnTo>
                  <a:pt x="52" y="189"/>
                </a:lnTo>
                <a:lnTo>
                  <a:pt x="54" y="189"/>
                </a:lnTo>
                <a:lnTo>
                  <a:pt x="56" y="189"/>
                </a:lnTo>
                <a:lnTo>
                  <a:pt x="56" y="187"/>
                </a:lnTo>
                <a:lnTo>
                  <a:pt x="58" y="187"/>
                </a:lnTo>
                <a:lnTo>
                  <a:pt x="60" y="187"/>
                </a:lnTo>
                <a:lnTo>
                  <a:pt x="60" y="185"/>
                </a:lnTo>
                <a:lnTo>
                  <a:pt x="60" y="183"/>
                </a:lnTo>
                <a:lnTo>
                  <a:pt x="58" y="183"/>
                </a:lnTo>
                <a:lnTo>
                  <a:pt x="58" y="181"/>
                </a:lnTo>
                <a:lnTo>
                  <a:pt x="56" y="181"/>
                </a:lnTo>
                <a:lnTo>
                  <a:pt x="54" y="181"/>
                </a:lnTo>
                <a:lnTo>
                  <a:pt x="52" y="181"/>
                </a:lnTo>
                <a:lnTo>
                  <a:pt x="50" y="181"/>
                </a:lnTo>
                <a:lnTo>
                  <a:pt x="48" y="181"/>
                </a:lnTo>
                <a:lnTo>
                  <a:pt x="47" y="179"/>
                </a:lnTo>
                <a:lnTo>
                  <a:pt x="47" y="177"/>
                </a:lnTo>
                <a:lnTo>
                  <a:pt x="47" y="175"/>
                </a:lnTo>
                <a:lnTo>
                  <a:pt x="48" y="175"/>
                </a:lnTo>
                <a:lnTo>
                  <a:pt x="48" y="173"/>
                </a:lnTo>
                <a:lnTo>
                  <a:pt x="50" y="173"/>
                </a:lnTo>
                <a:lnTo>
                  <a:pt x="52" y="173"/>
                </a:lnTo>
                <a:lnTo>
                  <a:pt x="52" y="171"/>
                </a:lnTo>
                <a:lnTo>
                  <a:pt x="52" y="169"/>
                </a:lnTo>
                <a:lnTo>
                  <a:pt x="52" y="167"/>
                </a:lnTo>
                <a:lnTo>
                  <a:pt x="50" y="167"/>
                </a:lnTo>
                <a:lnTo>
                  <a:pt x="50" y="166"/>
                </a:lnTo>
                <a:lnTo>
                  <a:pt x="50" y="164"/>
                </a:lnTo>
                <a:lnTo>
                  <a:pt x="50" y="162"/>
                </a:lnTo>
                <a:lnTo>
                  <a:pt x="52" y="162"/>
                </a:lnTo>
                <a:lnTo>
                  <a:pt x="52" y="160"/>
                </a:lnTo>
                <a:lnTo>
                  <a:pt x="54" y="160"/>
                </a:lnTo>
                <a:lnTo>
                  <a:pt x="56" y="160"/>
                </a:lnTo>
                <a:lnTo>
                  <a:pt x="58" y="160"/>
                </a:lnTo>
                <a:lnTo>
                  <a:pt x="60" y="160"/>
                </a:lnTo>
                <a:lnTo>
                  <a:pt x="62" y="160"/>
                </a:lnTo>
                <a:lnTo>
                  <a:pt x="64" y="160"/>
                </a:lnTo>
                <a:lnTo>
                  <a:pt x="66" y="160"/>
                </a:lnTo>
                <a:lnTo>
                  <a:pt x="68" y="160"/>
                </a:lnTo>
                <a:lnTo>
                  <a:pt x="70" y="160"/>
                </a:lnTo>
                <a:lnTo>
                  <a:pt x="70" y="158"/>
                </a:lnTo>
                <a:lnTo>
                  <a:pt x="71" y="158"/>
                </a:lnTo>
                <a:lnTo>
                  <a:pt x="73" y="158"/>
                </a:lnTo>
                <a:lnTo>
                  <a:pt x="75" y="158"/>
                </a:lnTo>
                <a:lnTo>
                  <a:pt x="75" y="156"/>
                </a:lnTo>
                <a:lnTo>
                  <a:pt x="77" y="156"/>
                </a:lnTo>
                <a:lnTo>
                  <a:pt x="79" y="156"/>
                </a:lnTo>
                <a:lnTo>
                  <a:pt x="81" y="156"/>
                </a:lnTo>
                <a:lnTo>
                  <a:pt x="81" y="154"/>
                </a:lnTo>
                <a:lnTo>
                  <a:pt x="83" y="154"/>
                </a:lnTo>
                <a:lnTo>
                  <a:pt x="85" y="152"/>
                </a:lnTo>
                <a:lnTo>
                  <a:pt x="85" y="150"/>
                </a:lnTo>
                <a:lnTo>
                  <a:pt x="87" y="148"/>
                </a:lnTo>
                <a:lnTo>
                  <a:pt x="87" y="146"/>
                </a:lnTo>
                <a:lnTo>
                  <a:pt x="89" y="144"/>
                </a:lnTo>
                <a:lnTo>
                  <a:pt x="91" y="144"/>
                </a:lnTo>
                <a:lnTo>
                  <a:pt x="95" y="142"/>
                </a:lnTo>
                <a:lnTo>
                  <a:pt x="98" y="142"/>
                </a:lnTo>
                <a:lnTo>
                  <a:pt x="100" y="142"/>
                </a:lnTo>
                <a:lnTo>
                  <a:pt x="104" y="141"/>
                </a:lnTo>
                <a:lnTo>
                  <a:pt x="108" y="141"/>
                </a:lnTo>
                <a:lnTo>
                  <a:pt x="110" y="141"/>
                </a:lnTo>
                <a:lnTo>
                  <a:pt x="112" y="141"/>
                </a:lnTo>
                <a:lnTo>
                  <a:pt x="116" y="141"/>
                </a:lnTo>
                <a:lnTo>
                  <a:pt x="118" y="141"/>
                </a:lnTo>
                <a:lnTo>
                  <a:pt x="119" y="141"/>
                </a:lnTo>
                <a:lnTo>
                  <a:pt x="121" y="141"/>
                </a:lnTo>
                <a:lnTo>
                  <a:pt x="123" y="141"/>
                </a:lnTo>
                <a:lnTo>
                  <a:pt x="125" y="141"/>
                </a:lnTo>
                <a:lnTo>
                  <a:pt x="127" y="141"/>
                </a:lnTo>
                <a:lnTo>
                  <a:pt x="129" y="141"/>
                </a:lnTo>
                <a:lnTo>
                  <a:pt x="131" y="141"/>
                </a:lnTo>
                <a:lnTo>
                  <a:pt x="133" y="141"/>
                </a:lnTo>
                <a:lnTo>
                  <a:pt x="135" y="141"/>
                </a:lnTo>
                <a:lnTo>
                  <a:pt x="135" y="139"/>
                </a:lnTo>
                <a:lnTo>
                  <a:pt x="137" y="139"/>
                </a:lnTo>
                <a:lnTo>
                  <a:pt x="137" y="137"/>
                </a:lnTo>
                <a:lnTo>
                  <a:pt x="139" y="135"/>
                </a:lnTo>
                <a:lnTo>
                  <a:pt x="141" y="135"/>
                </a:lnTo>
                <a:lnTo>
                  <a:pt x="141" y="133"/>
                </a:lnTo>
                <a:lnTo>
                  <a:pt x="142" y="133"/>
                </a:lnTo>
                <a:lnTo>
                  <a:pt x="144" y="133"/>
                </a:lnTo>
                <a:lnTo>
                  <a:pt x="144" y="131"/>
                </a:lnTo>
                <a:lnTo>
                  <a:pt x="146" y="131"/>
                </a:lnTo>
                <a:lnTo>
                  <a:pt x="146" y="129"/>
                </a:lnTo>
                <a:lnTo>
                  <a:pt x="148" y="129"/>
                </a:lnTo>
                <a:lnTo>
                  <a:pt x="148" y="127"/>
                </a:lnTo>
                <a:lnTo>
                  <a:pt x="150" y="127"/>
                </a:lnTo>
                <a:lnTo>
                  <a:pt x="152" y="127"/>
                </a:lnTo>
                <a:lnTo>
                  <a:pt x="152" y="125"/>
                </a:lnTo>
                <a:lnTo>
                  <a:pt x="154" y="125"/>
                </a:lnTo>
                <a:lnTo>
                  <a:pt x="156" y="125"/>
                </a:lnTo>
                <a:lnTo>
                  <a:pt x="158" y="127"/>
                </a:lnTo>
                <a:lnTo>
                  <a:pt x="160" y="127"/>
                </a:lnTo>
                <a:lnTo>
                  <a:pt x="164" y="127"/>
                </a:lnTo>
                <a:lnTo>
                  <a:pt x="166" y="129"/>
                </a:lnTo>
                <a:lnTo>
                  <a:pt x="169" y="129"/>
                </a:lnTo>
                <a:lnTo>
                  <a:pt x="173" y="129"/>
                </a:lnTo>
                <a:lnTo>
                  <a:pt x="173" y="127"/>
                </a:lnTo>
                <a:lnTo>
                  <a:pt x="177" y="127"/>
                </a:lnTo>
                <a:lnTo>
                  <a:pt x="179" y="127"/>
                </a:lnTo>
                <a:lnTo>
                  <a:pt x="181" y="127"/>
                </a:lnTo>
                <a:lnTo>
                  <a:pt x="185" y="127"/>
                </a:lnTo>
                <a:lnTo>
                  <a:pt x="187" y="125"/>
                </a:lnTo>
                <a:lnTo>
                  <a:pt x="189" y="125"/>
                </a:lnTo>
                <a:lnTo>
                  <a:pt x="189" y="123"/>
                </a:lnTo>
                <a:lnTo>
                  <a:pt x="190" y="121"/>
                </a:lnTo>
                <a:lnTo>
                  <a:pt x="192" y="119"/>
                </a:lnTo>
                <a:lnTo>
                  <a:pt x="194" y="118"/>
                </a:lnTo>
                <a:lnTo>
                  <a:pt x="198" y="114"/>
                </a:lnTo>
                <a:lnTo>
                  <a:pt x="200" y="112"/>
                </a:lnTo>
                <a:lnTo>
                  <a:pt x="200" y="110"/>
                </a:lnTo>
                <a:lnTo>
                  <a:pt x="200" y="108"/>
                </a:lnTo>
                <a:lnTo>
                  <a:pt x="200" y="106"/>
                </a:lnTo>
                <a:lnTo>
                  <a:pt x="200" y="104"/>
                </a:lnTo>
                <a:lnTo>
                  <a:pt x="200" y="102"/>
                </a:lnTo>
                <a:lnTo>
                  <a:pt x="200" y="100"/>
                </a:lnTo>
                <a:lnTo>
                  <a:pt x="200" y="98"/>
                </a:lnTo>
                <a:lnTo>
                  <a:pt x="200" y="96"/>
                </a:lnTo>
                <a:lnTo>
                  <a:pt x="200" y="94"/>
                </a:lnTo>
                <a:lnTo>
                  <a:pt x="200" y="93"/>
                </a:lnTo>
                <a:lnTo>
                  <a:pt x="200" y="91"/>
                </a:lnTo>
                <a:lnTo>
                  <a:pt x="198" y="91"/>
                </a:lnTo>
                <a:lnTo>
                  <a:pt x="198" y="89"/>
                </a:lnTo>
                <a:lnTo>
                  <a:pt x="200" y="87"/>
                </a:lnTo>
                <a:lnTo>
                  <a:pt x="200" y="85"/>
                </a:lnTo>
                <a:lnTo>
                  <a:pt x="200" y="83"/>
                </a:lnTo>
                <a:lnTo>
                  <a:pt x="202" y="81"/>
                </a:lnTo>
                <a:lnTo>
                  <a:pt x="202" y="79"/>
                </a:lnTo>
                <a:lnTo>
                  <a:pt x="204" y="79"/>
                </a:lnTo>
                <a:lnTo>
                  <a:pt x="202" y="77"/>
                </a:lnTo>
                <a:lnTo>
                  <a:pt x="200" y="75"/>
                </a:lnTo>
                <a:lnTo>
                  <a:pt x="198" y="75"/>
                </a:lnTo>
                <a:lnTo>
                  <a:pt x="198" y="73"/>
                </a:lnTo>
                <a:lnTo>
                  <a:pt x="198" y="71"/>
                </a:lnTo>
                <a:lnTo>
                  <a:pt x="196" y="70"/>
                </a:lnTo>
                <a:lnTo>
                  <a:pt x="194" y="70"/>
                </a:lnTo>
                <a:lnTo>
                  <a:pt x="192" y="68"/>
                </a:lnTo>
                <a:lnTo>
                  <a:pt x="190" y="66"/>
                </a:lnTo>
                <a:lnTo>
                  <a:pt x="190" y="64"/>
                </a:lnTo>
                <a:lnTo>
                  <a:pt x="189" y="64"/>
                </a:lnTo>
                <a:lnTo>
                  <a:pt x="189" y="62"/>
                </a:lnTo>
                <a:lnTo>
                  <a:pt x="187" y="60"/>
                </a:lnTo>
                <a:lnTo>
                  <a:pt x="185" y="60"/>
                </a:lnTo>
                <a:lnTo>
                  <a:pt x="185" y="58"/>
                </a:lnTo>
                <a:lnTo>
                  <a:pt x="183" y="58"/>
                </a:lnTo>
                <a:lnTo>
                  <a:pt x="183" y="56"/>
                </a:lnTo>
                <a:lnTo>
                  <a:pt x="185" y="56"/>
                </a:lnTo>
                <a:lnTo>
                  <a:pt x="185" y="54"/>
                </a:lnTo>
                <a:lnTo>
                  <a:pt x="187" y="54"/>
                </a:lnTo>
                <a:lnTo>
                  <a:pt x="189" y="52"/>
                </a:lnTo>
                <a:lnTo>
                  <a:pt x="190" y="50"/>
                </a:lnTo>
                <a:lnTo>
                  <a:pt x="192" y="48"/>
                </a:lnTo>
                <a:lnTo>
                  <a:pt x="194" y="46"/>
                </a:lnTo>
                <a:lnTo>
                  <a:pt x="194" y="43"/>
                </a:lnTo>
                <a:lnTo>
                  <a:pt x="196" y="41"/>
                </a:lnTo>
                <a:lnTo>
                  <a:pt x="196" y="39"/>
                </a:lnTo>
                <a:lnTo>
                  <a:pt x="198" y="37"/>
                </a:lnTo>
                <a:lnTo>
                  <a:pt x="200" y="35"/>
                </a:lnTo>
                <a:lnTo>
                  <a:pt x="200" y="33"/>
                </a:lnTo>
                <a:lnTo>
                  <a:pt x="200" y="31"/>
                </a:lnTo>
                <a:lnTo>
                  <a:pt x="198" y="29"/>
                </a:lnTo>
                <a:lnTo>
                  <a:pt x="198" y="27"/>
                </a:lnTo>
                <a:lnTo>
                  <a:pt x="198" y="25"/>
                </a:lnTo>
                <a:lnTo>
                  <a:pt x="198" y="23"/>
                </a:lnTo>
                <a:lnTo>
                  <a:pt x="200" y="22"/>
                </a:lnTo>
                <a:lnTo>
                  <a:pt x="200" y="20"/>
                </a:lnTo>
                <a:lnTo>
                  <a:pt x="202" y="18"/>
                </a:lnTo>
                <a:lnTo>
                  <a:pt x="204" y="18"/>
                </a:lnTo>
                <a:lnTo>
                  <a:pt x="206" y="18"/>
                </a:lnTo>
                <a:lnTo>
                  <a:pt x="208" y="16"/>
                </a:lnTo>
                <a:lnTo>
                  <a:pt x="208" y="14"/>
                </a:lnTo>
                <a:lnTo>
                  <a:pt x="210" y="14"/>
                </a:lnTo>
                <a:lnTo>
                  <a:pt x="212" y="14"/>
                </a:lnTo>
                <a:lnTo>
                  <a:pt x="213" y="14"/>
                </a:lnTo>
                <a:lnTo>
                  <a:pt x="215" y="14"/>
                </a:lnTo>
                <a:lnTo>
                  <a:pt x="217" y="14"/>
                </a:lnTo>
                <a:lnTo>
                  <a:pt x="219" y="12"/>
                </a:lnTo>
                <a:lnTo>
                  <a:pt x="221" y="12"/>
                </a:lnTo>
                <a:lnTo>
                  <a:pt x="223" y="12"/>
                </a:lnTo>
                <a:lnTo>
                  <a:pt x="225" y="12"/>
                </a:lnTo>
                <a:lnTo>
                  <a:pt x="229" y="10"/>
                </a:lnTo>
                <a:lnTo>
                  <a:pt x="231" y="10"/>
                </a:lnTo>
                <a:lnTo>
                  <a:pt x="233" y="8"/>
                </a:lnTo>
                <a:lnTo>
                  <a:pt x="235" y="8"/>
                </a:lnTo>
                <a:lnTo>
                  <a:pt x="238" y="10"/>
                </a:lnTo>
                <a:lnTo>
                  <a:pt x="244" y="12"/>
                </a:lnTo>
                <a:lnTo>
                  <a:pt x="246" y="14"/>
                </a:lnTo>
                <a:lnTo>
                  <a:pt x="250" y="14"/>
                </a:lnTo>
                <a:lnTo>
                  <a:pt x="250" y="16"/>
                </a:lnTo>
                <a:lnTo>
                  <a:pt x="248" y="16"/>
                </a:lnTo>
                <a:lnTo>
                  <a:pt x="246" y="18"/>
                </a:lnTo>
                <a:lnTo>
                  <a:pt x="244" y="20"/>
                </a:lnTo>
                <a:lnTo>
                  <a:pt x="244" y="22"/>
                </a:lnTo>
                <a:lnTo>
                  <a:pt x="246" y="23"/>
                </a:lnTo>
                <a:lnTo>
                  <a:pt x="250" y="23"/>
                </a:lnTo>
                <a:lnTo>
                  <a:pt x="252" y="23"/>
                </a:lnTo>
                <a:lnTo>
                  <a:pt x="258" y="25"/>
                </a:lnTo>
                <a:lnTo>
                  <a:pt x="261" y="25"/>
                </a:lnTo>
                <a:lnTo>
                  <a:pt x="265" y="25"/>
                </a:lnTo>
                <a:lnTo>
                  <a:pt x="273" y="27"/>
                </a:lnTo>
                <a:lnTo>
                  <a:pt x="277" y="27"/>
                </a:lnTo>
                <a:lnTo>
                  <a:pt x="281" y="27"/>
                </a:lnTo>
                <a:lnTo>
                  <a:pt x="283" y="29"/>
                </a:lnTo>
                <a:lnTo>
                  <a:pt x="284" y="29"/>
                </a:lnTo>
                <a:lnTo>
                  <a:pt x="284" y="27"/>
                </a:lnTo>
                <a:lnTo>
                  <a:pt x="283" y="25"/>
                </a:lnTo>
                <a:lnTo>
                  <a:pt x="281" y="25"/>
                </a:lnTo>
                <a:lnTo>
                  <a:pt x="281" y="23"/>
                </a:lnTo>
                <a:lnTo>
                  <a:pt x="279" y="23"/>
                </a:lnTo>
                <a:lnTo>
                  <a:pt x="277" y="22"/>
                </a:lnTo>
                <a:lnTo>
                  <a:pt x="275" y="22"/>
                </a:lnTo>
                <a:lnTo>
                  <a:pt x="273" y="18"/>
                </a:lnTo>
                <a:lnTo>
                  <a:pt x="273" y="16"/>
                </a:lnTo>
                <a:lnTo>
                  <a:pt x="273" y="14"/>
                </a:lnTo>
                <a:lnTo>
                  <a:pt x="271" y="10"/>
                </a:lnTo>
                <a:lnTo>
                  <a:pt x="273" y="8"/>
                </a:lnTo>
                <a:lnTo>
                  <a:pt x="275" y="8"/>
                </a:lnTo>
                <a:lnTo>
                  <a:pt x="277" y="6"/>
                </a:lnTo>
                <a:lnTo>
                  <a:pt x="283" y="4"/>
                </a:lnTo>
                <a:lnTo>
                  <a:pt x="290" y="2"/>
                </a:lnTo>
                <a:lnTo>
                  <a:pt x="292" y="2"/>
                </a:lnTo>
                <a:lnTo>
                  <a:pt x="294" y="2"/>
                </a:lnTo>
                <a:lnTo>
                  <a:pt x="296" y="2"/>
                </a:lnTo>
                <a:lnTo>
                  <a:pt x="298" y="2"/>
                </a:lnTo>
                <a:lnTo>
                  <a:pt x="300" y="2"/>
                </a:lnTo>
                <a:lnTo>
                  <a:pt x="302" y="2"/>
                </a:lnTo>
                <a:lnTo>
                  <a:pt x="302" y="0"/>
                </a:lnTo>
                <a:lnTo>
                  <a:pt x="304" y="0"/>
                </a:lnTo>
                <a:lnTo>
                  <a:pt x="306" y="0"/>
                </a:lnTo>
                <a:lnTo>
                  <a:pt x="308" y="0"/>
                </a:lnTo>
                <a:lnTo>
                  <a:pt x="309" y="0"/>
                </a:lnTo>
                <a:lnTo>
                  <a:pt x="309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3" name="Freeform 1763">
            <a:extLst>
              <a:ext uri="{FF2B5EF4-FFF2-40B4-BE49-F238E27FC236}">
                <a16:creationId xmlns:a16="http://schemas.microsoft.com/office/drawing/2014/main" id="{447135C8-8FD1-4552-AD74-F9E9DD232485}"/>
              </a:ext>
            </a:extLst>
          </p:cNvPr>
          <p:cNvSpPr>
            <a:spLocks/>
          </p:cNvSpPr>
          <p:nvPr/>
        </p:nvSpPr>
        <p:spPr bwMode="auto">
          <a:xfrm>
            <a:off x="7204076" y="3597276"/>
            <a:ext cx="1054100" cy="1670050"/>
          </a:xfrm>
          <a:custGeom>
            <a:avLst/>
            <a:gdLst>
              <a:gd name="T0" fmla="*/ 315 w 664"/>
              <a:gd name="T1" fmla="*/ 4 h 1052"/>
              <a:gd name="T2" fmla="*/ 372 w 664"/>
              <a:gd name="T3" fmla="*/ 9 h 1052"/>
              <a:gd name="T4" fmla="*/ 393 w 664"/>
              <a:gd name="T5" fmla="*/ 55 h 1052"/>
              <a:gd name="T6" fmla="*/ 389 w 664"/>
              <a:gd name="T7" fmla="*/ 103 h 1052"/>
              <a:gd name="T8" fmla="*/ 361 w 664"/>
              <a:gd name="T9" fmla="*/ 142 h 1052"/>
              <a:gd name="T10" fmla="*/ 330 w 664"/>
              <a:gd name="T11" fmla="*/ 184 h 1052"/>
              <a:gd name="T12" fmla="*/ 301 w 664"/>
              <a:gd name="T13" fmla="*/ 224 h 1052"/>
              <a:gd name="T14" fmla="*/ 272 w 664"/>
              <a:gd name="T15" fmla="*/ 267 h 1052"/>
              <a:gd name="T16" fmla="*/ 307 w 664"/>
              <a:gd name="T17" fmla="*/ 303 h 1052"/>
              <a:gd name="T18" fmla="*/ 341 w 664"/>
              <a:gd name="T19" fmla="*/ 340 h 1052"/>
              <a:gd name="T20" fmla="*/ 359 w 664"/>
              <a:gd name="T21" fmla="*/ 380 h 1052"/>
              <a:gd name="T22" fmla="*/ 386 w 664"/>
              <a:gd name="T23" fmla="*/ 414 h 1052"/>
              <a:gd name="T24" fmla="*/ 418 w 664"/>
              <a:gd name="T25" fmla="*/ 451 h 1052"/>
              <a:gd name="T26" fmla="*/ 460 w 664"/>
              <a:gd name="T27" fmla="*/ 478 h 1052"/>
              <a:gd name="T28" fmla="*/ 514 w 664"/>
              <a:gd name="T29" fmla="*/ 489 h 1052"/>
              <a:gd name="T30" fmla="*/ 556 w 664"/>
              <a:gd name="T31" fmla="*/ 509 h 1052"/>
              <a:gd name="T32" fmla="*/ 570 w 664"/>
              <a:gd name="T33" fmla="*/ 551 h 1052"/>
              <a:gd name="T34" fmla="*/ 583 w 664"/>
              <a:gd name="T35" fmla="*/ 606 h 1052"/>
              <a:gd name="T36" fmla="*/ 583 w 664"/>
              <a:gd name="T37" fmla="*/ 658 h 1052"/>
              <a:gd name="T38" fmla="*/ 602 w 664"/>
              <a:gd name="T39" fmla="*/ 679 h 1052"/>
              <a:gd name="T40" fmla="*/ 648 w 664"/>
              <a:gd name="T41" fmla="*/ 674 h 1052"/>
              <a:gd name="T42" fmla="*/ 654 w 664"/>
              <a:gd name="T43" fmla="*/ 712 h 1052"/>
              <a:gd name="T44" fmla="*/ 650 w 664"/>
              <a:gd name="T45" fmla="*/ 752 h 1052"/>
              <a:gd name="T46" fmla="*/ 618 w 664"/>
              <a:gd name="T47" fmla="*/ 772 h 1052"/>
              <a:gd name="T48" fmla="*/ 577 w 664"/>
              <a:gd name="T49" fmla="*/ 783 h 1052"/>
              <a:gd name="T50" fmla="*/ 537 w 664"/>
              <a:gd name="T51" fmla="*/ 798 h 1052"/>
              <a:gd name="T52" fmla="*/ 516 w 664"/>
              <a:gd name="T53" fmla="*/ 818 h 1052"/>
              <a:gd name="T54" fmla="*/ 495 w 664"/>
              <a:gd name="T55" fmla="*/ 843 h 1052"/>
              <a:gd name="T56" fmla="*/ 462 w 664"/>
              <a:gd name="T57" fmla="*/ 856 h 1052"/>
              <a:gd name="T58" fmla="*/ 462 w 664"/>
              <a:gd name="T59" fmla="*/ 906 h 1052"/>
              <a:gd name="T60" fmla="*/ 455 w 664"/>
              <a:gd name="T61" fmla="*/ 939 h 1052"/>
              <a:gd name="T62" fmla="*/ 439 w 664"/>
              <a:gd name="T63" fmla="*/ 981 h 1052"/>
              <a:gd name="T64" fmla="*/ 432 w 664"/>
              <a:gd name="T65" fmla="*/ 1027 h 1052"/>
              <a:gd name="T66" fmla="*/ 416 w 664"/>
              <a:gd name="T67" fmla="*/ 1038 h 1052"/>
              <a:gd name="T68" fmla="*/ 372 w 664"/>
              <a:gd name="T69" fmla="*/ 1042 h 1052"/>
              <a:gd name="T70" fmla="*/ 318 w 664"/>
              <a:gd name="T71" fmla="*/ 1027 h 1052"/>
              <a:gd name="T72" fmla="*/ 280 w 664"/>
              <a:gd name="T73" fmla="*/ 1004 h 1052"/>
              <a:gd name="T74" fmla="*/ 257 w 664"/>
              <a:gd name="T75" fmla="*/ 1019 h 1052"/>
              <a:gd name="T76" fmla="*/ 226 w 664"/>
              <a:gd name="T77" fmla="*/ 1010 h 1052"/>
              <a:gd name="T78" fmla="*/ 186 w 664"/>
              <a:gd name="T79" fmla="*/ 1013 h 1052"/>
              <a:gd name="T80" fmla="*/ 142 w 664"/>
              <a:gd name="T81" fmla="*/ 1013 h 1052"/>
              <a:gd name="T82" fmla="*/ 96 w 664"/>
              <a:gd name="T83" fmla="*/ 1004 h 1052"/>
              <a:gd name="T84" fmla="*/ 71 w 664"/>
              <a:gd name="T85" fmla="*/ 981 h 1052"/>
              <a:gd name="T86" fmla="*/ 34 w 664"/>
              <a:gd name="T87" fmla="*/ 929 h 1052"/>
              <a:gd name="T88" fmla="*/ 8 w 664"/>
              <a:gd name="T89" fmla="*/ 877 h 1052"/>
              <a:gd name="T90" fmla="*/ 11 w 664"/>
              <a:gd name="T91" fmla="*/ 812 h 1052"/>
              <a:gd name="T92" fmla="*/ 6 w 664"/>
              <a:gd name="T93" fmla="*/ 773 h 1052"/>
              <a:gd name="T94" fmla="*/ 0 w 664"/>
              <a:gd name="T95" fmla="*/ 725 h 1052"/>
              <a:gd name="T96" fmla="*/ 6 w 664"/>
              <a:gd name="T97" fmla="*/ 664 h 1052"/>
              <a:gd name="T98" fmla="*/ 4 w 664"/>
              <a:gd name="T99" fmla="*/ 603 h 1052"/>
              <a:gd name="T100" fmla="*/ 80 w 664"/>
              <a:gd name="T101" fmla="*/ 578 h 1052"/>
              <a:gd name="T102" fmla="*/ 102 w 664"/>
              <a:gd name="T103" fmla="*/ 491 h 1052"/>
              <a:gd name="T104" fmla="*/ 90 w 664"/>
              <a:gd name="T105" fmla="*/ 441 h 1052"/>
              <a:gd name="T106" fmla="*/ 86 w 664"/>
              <a:gd name="T107" fmla="*/ 393 h 1052"/>
              <a:gd name="T108" fmla="*/ 73 w 664"/>
              <a:gd name="T109" fmla="*/ 338 h 1052"/>
              <a:gd name="T110" fmla="*/ 67 w 664"/>
              <a:gd name="T111" fmla="*/ 280 h 1052"/>
              <a:gd name="T112" fmla="*/ 61 w 664"/>
              <a:gd name="T113" fmla="*/ 222 h 1052"/>
              <a:gd name="T114" fmla="*/ 73 w 664"/>
              <a:gd name="T115" fmla="*/ 165 h 1052"/>
              <a:gd name="T116" fmla="*/ 115 w 664"/>
              <a:gd name="T117" fmla="*/ 140 h 1052"/>
              <a:gd name="T118" fmla="*/ 142 w 664"/>
              <a:gd name="T119" fmla="*/ 84 h 1052"/>
              <a:gd name="T120" fmla="*/ 186 w 664"/>
              <a:gd name="T121" fmla="*/ 48 h 1052"/>
              <a:gd name="T122" fmla="*/ 234 w 664"/>
              <a:gd name="T123" fmla="*/ 29 h 1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64" h="1052">
                <a:moveTo>
                  <a:pt x="253" y="0"/>
                </a:moveTo>
                <a:lnTo>
                  <a:pt x="255" y="0"/>
                </a:lnTo>
                <a:lnTo>
                  <a:pt x="257" y="0"/>
                </a:lnTo>
                <a:lnTo>
                  <a:pt x="259" y="0"/>
                </a:lnTo>
                <a:lnTo>
                  <a:pt x="261" y="0"/>
                </a:lnTo>
                <a:lnTo>
                  <a:pt x="263" y="0"/>
                </a:lnTo>
                <a:lnTo>
                  <a:pt x="265" y="0"/>
                </a:lnTo>
                <a:lnTo>
                  <a:pt x="267" y="0"/>
                </a:lnTo>
                <a:lnTo>
                  <a:pt x="268" y="0"/>
                </a:lnTo>
                <a:lnTo>
                  <a:pt x="268" y="2"/>
                </a:lnTo>
                <a:lnTo>
                  <a:pt x="270" y="2"/>
                </a:lnTo>
                <a:lnTo>
                  <a:pt x="272" y="2"/>
                </a:lnTo>
                <a:lnTo>
                  <a:pt x="274" y="2"/>
                </a:lnTo>
                <a:lnTo>
                  <a:pt x="276" y="2"/>
                </a:lnTo>
                <a:lnTo>
                  <a:pt x="278" y="2"/>
                </a:lnTo>
                <a:lnTo>
                  <a:pt x="280" y="2"/>
                </a:lnTo>
                <a:lnTo>
                  <a:pt x="282" y="2"/>
                </a:lnTo>
                <a:lnTo>
                  <a:pt x="284" y="2"/>
                </a:lnTo>
                <a:lnTo>
                  <a:pt x="286" y="2"/>
                </a:lnTo>
                <a:lnTo>
                  <a:pt x="288" y="2"/>
                </a:lnTo>
                <a:lnTo>
                  <a:pt x="290" y="2"/>
                </a:lnTo>
                <a:lnTo>
                  <a:pt x="292" y="2"/>
                </a:lnTo>
                <a:lnTo>
                  <a:pt x="292" y="4"/>
                </a:lnTo>
                <a:lnTo>
                  <a:pt x="293" y="4"/>
                </a:lnTo>
                <a:lnTo>
                  <a:pt x="295" y="4"/>
                </a:lnTo>
                <a:lnTo>
                  <a:pt x="297" y="4"/>
                </a:lnTo>
                <a:lnTo>
                  <a:pt x="299" y="4"/>
                </a:lnTo>
                <a:lnTo>
                  <a:pt x="301" y="4"/>
                </a:lnTo>
                <a:lnTo>
                  <a:pt x="303" y="4"/>
                </a:lnTo>
                <a:lnTo>
                  <a:pt x="305" y="4"/>
                </a:lnTo>
                <a:lnTo>
                  <a:pt x="307" y="4"/>
                </a:lnTo>
                <a:lnTo>
                  <a:pt x="309" y="4"/>
                </a:lnTo>
                <a:lnTo>
                  <a:pt x="311" y="4"/>
                </a:lnTo>
                <a:lnTo>
                  <a:pt x="313" y="4"/>
                </a:lnTo>
                <a:lnTo>
                  <a:pt x="315" y="4"/>
                </a:lnTo>
                <a:lnTo>
                  <a:pt x="316" y="4"/>
                </a:lnTo>
                <a:lnTo>
                  <a:pt x="316" y="6"/>
                </a:lnTo>
                <a:lnTo>
                  <a:pt x="318" y="6"/>
                </a:lnTo>
                <a:lnTo>
                  <a:pt x="320" y="6"/>
                </a:lnTo>
                <a:lnTo>
                  <a:pt x="322" y="6"/>
                </a:lnTo>
                <a:lnTo>
                  <a:pt x="322" y="4"/>
                </a:lnTo>
                <a:lnTo>
                  <a:pt x="322" y="6"/>
                </a:lnTo>
                <a:lnTo>
                  <a:pt x="324" y="6"/>
                </a:lnTo>
                <a:lnTo>
                  <a:pt x="326" y="6"/>
                </a:lnTo>
                <a:lnTo>
                  <a:pt x="328" y="6"/>
                </a:lnTo>
                <a:lnTo>
                  <a:pt x="330" y="6"/>
                </a:lnTo>
                <a:lnTo>
                  <a:pt x="332" y="6"/>
                </a:lnTo>
                <a:lnTo>
                  <a:pt x="334" y="6"/>
                </a:lnTo>
                <a:lnTo>
                  <a:pt x="336" y="6"/>
                </a:lnTo>
                <a:lnTo>
                  <a:pt x="338" y="6"/>
                </a:lnTo>
                <a:lnTo>
                  <a:pt x="339" y="6"/>
                </a:lnTo>
                <a:lnTo>
                  <a:pt x="341" y="6"/>
                </a:lnTo>
                <a:lnTo>
                  <a:pt x="343" y="6"/>
                </a:lnTo>
                <a:lnTo>
                  <a:pt x="343" y="7"/>
                </a:lnTo>
                <a:lnTo>
                  <a:pt x="345" y="7"/>
                </a:lnTo>
                <a:lnTo>
                  <a:pt x="347" y="7"/>
                </a:lnTo>
                <a:lnTo>
                  <a:pt x="349" y="7"/>
                </a:lnTo>
                <a:lnTo>
                  <a:pt x="351" y="7"/>
                </a:lnTo>
                <a:lnTo>
                  <a:pt x="353" y="7"/>
                </a:lnTo>
                <a:lnTo>
                  <a:pt x="355" y="7"/>
                </a:lnTo>
                <a:lnTo>
                  <a:pt x="357" y="7"/>
                </a:lnTo>
                <a:lnTo>
                  <a:pt x="357" y="9"/>
                </a:lnTo>
                <a:lnTo>
                  <a:pt x="359" y="9"/>
                </a:lnTo>
                <a:lnTo>
                  <a:pt x="361" y="9"/>
                </a:lnTo>
                <a:lnTo>
                  <a:pt x="363" y="9"/>
                </a:lnTo>
                <a:lnTo>
                  <a:pt x="364" y="9"/>
                </a:lnTo>
                <a:lnTo>
                  <a:pt x="366" y="9"/>
                </a:lnTo>
                <a:lnTo>
                  <a:pt x="368" y="9"/>
                </a:lnTo>
                <a:lnTo>
                  <a:pt x="370" y="9"/>
                </a:lnTo>
                <a:lnTo>
                  <a:pt x="372" y="9"/>
                </a:lnTo>
                <a:lnTo>
                  <a:pt x="374" y="9"/>
                </a:lnTo>
                <a:lnTo>
                  <a:pt x="374" y="11"/>
                </a:lnTo>
                <a:lnTo>
                  <a:pt x="376" y="11"/>
                </a:lnTo>
                <a:lnTo>
                  <a:pt x="376" y="13"/>
                </a:lnTo>
                <a:lnTo>
                  <a:pt x="378" y="13"/>
                </a:lnTo>
                <a:lnTo>
                  <a:pt x="378" y="15"/>
                </a:lnTo>
                <a:lnTo>
                  <a:pt x="380" y="15"/>
                </a:lnTo>
                <a:lnTo>
                  <a:pt x="380" y="17"/>
                </a:lnTo>
                <a:lnTo>
                  <a:pt x="382" y="17"/>
                </a:lnTo>
                <a:lnTo>
                  <a:pt x="382" y="19"/>
                </a:lnTo>
                <a:lnTo>
                  <a:pt x="384" y="19"/>
                </a:lnTo>
                <a:lnTo>
                  <a:pt x="384" y="21"/>
                </a:lnTo>
                <a:lnTo>
                  <a:pt x="384" y="23"/>
                </a:lnTo>
                <a:lnTo>
                  <a:pt x="384" y="25"/>
                </a:lnTo>
                <a:lnTo>
                  <a:pt x="384" y="27"/>
                </a:lnTo>
                <a:lnTo>
                  <a:pt x="384" y="29"/>
                </a:lnTo>
                <a:lnTo>
                  <a:pt x="384" y="30"/>
                </a:lnTo>
                <a:lnTo>
                  <a:pt x="384" y="32"/>
                </a:lnTo>
                <a:lnTo>
                  <a:pt x="384" y="34"/>
                </a:lnTo>
                <a:lnTo>
                  <a:pt x="386" y="34"/>
                </a:lnTo>
                <a:lnTo>
                  <a:pt x="386" y="36"/>
                </a:lnTo>
                <a:lnTo>
                  <a:pt x="386" y="38"/>
                </a:lnTo>
                <a:lnTo>
                  <a:pt x="387" y="38"/>
                </a:lnTo>
                <a:lnTo>
                  <a:pt x="387" y="40"/>
                </a:lnTo>
                <a:lnTo>
                  <a:pt x="389" y="40"/>
                </a:lnTo>
                <a:lnTo>
                  <a:pt x="389" y="42"/>
                </a:lnTo>
                <a:lnTo>
                  <a:pt x="389" y="44"/>
                </a:lnTo>
                <a:lnTo>
                  <a:pt x="389" y="46"/>
                </a:lnTo>
                <a:lnTo>
                  <a:pt x="389" y="48"/>
                </a:lnTo>
                <a:lnTo>
                  <a:pt x="391" y="48"/>
                </a:lnTo>
                <a:lnTo>
                  <a:pt x="391" y="50"/>
                </a:lnTo>
                <a:lnTo>
                  <a:pt x="391" y="52"/>
                </a:lnTo>
                <a:lnTo>
                  <a:pt x="391" y="54"/>
                </a:lnTo>
                <a:lnTo>
                  <a:pt x="393" y="54"/>
                </a:lnTo>
                <a:lnTo>
                  <a:pt x="393" y="55"/>
                </a:lnTo>
                <a:lnTo>
                  <a:pt x="393" y="57"/>
                </a:lnTo>
                <a:lnTo>
                  <a:pt x="393" y="59"/>
                </a:lnTo>
                <a:lnTo>
                  <a:pt x="393" y="61"/>
                </a:lnTo>
                <a:lnTo>
                  <a:pt x="395" y="61"/>
                </a:lnTo>
                <a:lnTo>
                  <a:pt x="395" y="63"/>
                </a:lnTo>
                <a:lnTo>
                  <a:pt x="395" y="65"/>
                </a:lnTo>
                <a:lnTo>
                  <a:pt x="395" y="67"/>
                </a:lnTo>
                <a:lnTo>
                  <a:pt x="395" y="69"/>
                </a:lnTo>
                <a:lnTo>
                  <a:pt x="395" y="71"/>
                </a:lnTo>
                <a:lnTo>
                  <a:pt x="395" y="73"/>
                </a:lnTo>
                <a:lnTo>
                  <a:pt x="395" y="75"/>
                </a:lnTo>
                <a:lnTo>
                  <a:pt x="395" y="77"/>
                </a:lnTo>
                <a:lnTo>
                  <a:pt x="393" y="77"/>
                </a:lnTo>
                <a:lnTo>
                  <a:pt x="393" y="78"/>
                </a:lnTo>
                <a:lnTo>
                  <a:pt x="391" y="78"/>
                </a:lnTo>
                <a:lnTo>
                  <a:pt x="391" y="80"/>
                </a:lnTo>
                <a:lnTo>
                  <a:pt x="389" y="80"/>
                </a:lnTo>
                <a:lnTo>
                  <a:pt x="389" y="78"/>
                </a:lnTo>
                <a:lnTo>
                  <a:pt x="389" y="80"/>
                </a:lnTo>
                <a:lnTo>
                  <a:pt x="389" y="82"/>
                </a:lnTo>
                <a:lnTo>
                  <a:pt x="389" y="84"/>
                </a:lnTo>
                <a:lnTo>
                  <a:pt x="389" y="86"/>
                </a:lnTo>
                <a:lnTo>
                  <a:pt x="389" y="88"/>
                </a:lnTo>
                <a:lnTo>
                  <a:pt x="391" y="88"/>
                </a:lnTo>
                <a:lnTo>
                  <a:pt x="391" y="90"/>
                </a:lnTo>
                <a:lnTo>
                  <a:pt x="391" y="92"/>
                </a:lnTo>
                <a:lnTo>
                  <a:pt x="391" y="94"/>
                </a:lnTo>
                <a:lnTo>
                  <a:pt x="393" y="94"/>
                </a:lnTo>
                <a:lnTo>
                  <a:pt x="393" y="96"/>
                </a:lnTo>
                <a:lnTo>
                  <a:pt x="393" y="98"/>
                </a:lnTo>
                <a:lnTo>
                  <a:pt x="391" y="98"/>
                </a:lnTo>
                <a:lnTo>
                  <a:pt x="391" y="100"/>
                </a:lnTo>
                <a:lnTo>
                  <a:pt x="389" y="100"/>
                </a:lnTo>
                <a:lnTo>
                  <a:pt x="389" y="102"/>
                </a:lnTo>
                <a:lnTo>
                  <a:pt x="389" y="103"/>
                </a:lnTo>
                <a:lnTo>
                  <a:pt x="387" y="103"/>
                </a:lnTo>
                <a:lnTo>
                  <a:pt x="387" y="105"/>
                </a:lnTo>
                <a:lnTo>
                  <a:pt x="386" y="105"/>
                </a:lnTo>
                <a:lnTo>
                  <a:pt x="386" y="107"/>
                </a:lnTo>
                <a:lnTo>
                  <a:pt x="386" y="109"/>
                </a:lnTo>
                <a:lnTo>
                  <a:pt x="384" y="109"/>
                </a:lnTo>
                <a:lnTo>
                  <a:pt x="384" y="111"/>
                </a:lnTo>
                <a:lnTo>
                  <a:pt x="382" y="111"/>
                </a:lnTo>
                <a:lnTo>
                  <a:pt x="382" y="113"/>
                </a:lnTo>
                <a:lnTo>
                  <a:pt x="382" y="115"/>
                </a:lnTo>
                <a:lnTo>
                  <a:pt x="380" y="115"/>
                </a:lnTo>
                <a:lnTo>
                  <a:pt x="380" y="117"/>
                </a:lnTo>
                <a:lnTo>
                  <a:pt x="378" y="117"/>
                </a:lnTo>
                <a:lnTo>
                  <a:pt x="378" y="119"/>
                </a:lnTo>
                <a:lnTo>
                  <a:pt x="378" y="121"/>
                </a:lnTo>
                <a:lnTo>
                  <a:pt x="376" y="121"/>
                </a:lnTo>
                <a:lnTo>
                  <a:pt x="376" y="123"/>
                </a:lnTo>
                <a:lnTo>
                  <a:pt x="374" y="123"/>
                </a:lnTo>
                <a:lnTo>
                  <a:pt x="374" y="125"/>
                </a:lnTo>
                <a:lnTo>
                  <a:pt x="372" y="125"/>
                </a:lnTo>
                <a:lnTo>
                  <a:pt x="372" y="126"/>
                </a:lnTo>
                <a:lnTo>
                  <a:pt x="372" y="128"/>
                </a:lnTo>
                <a:lnTo>
                  <a:pt x="370" y="128"/>
                </a:lnTo>
                <a:lnTo>
                  <a:pt x="370" y="130"/>
                </a:lnTo>
                <a:lnTo>
                  <a:pt x="368" y="130"/>
                </a:lnTo>
                <a:lnTo>
                  <a:pt x="368" y="132"/>
                </a:lnTo>
                <a:lnTo>
                  <a:pt x="368" y="134"/>
                </a:lnTo>
                <a:lnTo>
                  <a:pt x="366" y="134"/>
                </a:lnTo>
                <a:lnTo>
                  <a:pt x="366" y="136"/>
                </a:lnTo>
                <a:lnTo>
                  <a:pt x="364" y="136"/>
                </a:lnTo>
                <a:lnTo>
                  <a:pt x="364" y="138"/>
                </a:lnTo>
                <a:lnTo>
                  <a:pt x="363" y="138"/>
                </a:lnTo>
                <a:lnTo>
                  <a:pt x="363" y="140"/>
                </a:lnTo>
                <a:lnTo>
                  <a:pt x="363" y="142"/>
                </a:lnTo>
                <a:lnTo>
                  <a:pt x="361" y="142"/>
                </a:lnTo>
                <a:lnTo>
                  <a:pt x="361" y="144"/>
                </a:lnTo>
                <a:lnTo>
                  <a:pt x="359" y="144"/>
                </a:lnTo>
                <a:lnTo>
                  <a:pt x="359" y="146"/>
                </a:lnTo>
                <a:lnTo>
                  <a:pt x="357" y="148"/>
                </a:lnTo>
                <a:lnTo>
                  <a:pt x="357" y="150"/>
                </a:lnTo>
                <a:lnTo>
                  <a:pt x="355" y="150"/>
                </a:lnTo>
                <a:lnTo>
                  <a:pt x="355" y="151"/>
                </a:lnTo>
                <a:lnTo>
                  <a:pt x="353" y="151"/>
                </a:lnTo>
                <a:lnTo>
                  <a:pt x="353" y="153"/>
                </a:lnTo>
                <a:lnTo>
                  <a:pt x="353" y="155"/>
                </a:lnTo>
                <a:lnTo>
                  <a:pt x="351" y="155"/>
                </a:lnTo>
                <a:lnTo>
                  <a:pt x="351" y="157"/>
                </a:lnTo>
                <a:lnTo>
                  <a:pt x="349" y="157"/>
                </a:lnTo>
                <a:lnTo>
                  <a:pt x="349" y="159"/>
                </a:lnTo>
                <a:lnTo>
                  <a:pt x="349" y="161"/>
                </a:lnTo>
                <a:lnTo>
                  <a:pt x="347" y="161"/>
                </a:lnTo>
                <a:lnTo>
                  <a:pt x="347" y="163"/>
                </a:lnTo>
                <a:lnTo>
                  <a:pt x="345" y="163"/>
                </a:lnTo>
                <a:lnTo>
                  <a:pt x="345" y="165"/>
                </a:lnTo>
                <a:lnTo>
                  <a:pt x="343" y="167"/>
                </a:lnTo>
                <a:lnTo>
                  <a:pt x="343" y="169"/>
                </a:lnTo>
                <a:lnTo>
                  <a:pt x="341" y="169"/>
                </a:lnTo>
                <a:lnTo>
                  <a:pt x="341" y="171"/>
                </a:lnTo>
                <a:lnTo>
                  <a:pt x="339" y="171"/>
                </a:lnTo>
                <a:lnTo>
                  <a:pt x="339" y="173"/>
                </a:lnTo>
                <a:lnTo>
                  <a:pt x="339" y="174"/>
                </a:lnTo>
                <a:lnTo>
                  <a:pt x="338" y="174"/>
                </a:lnTo>
                <a:lnTo>
                  <a:pt x="338" y="176"/>
                </a:lnTo>
                <a:lnTo>
                  <a:pt x="336" y="176"/>
                </a:lnTo>
                <a:lnTo>
                  <a:pt x="336" y="178"/>
                </a:lnTo>
                <a:lnTo>
                  <a:pt x="334" y="180"/>
                </a:lnTo>
                <a:lnTo>
                  <a:pt x="334" y="182"/>
                </a:lnTo>
                <a:lnTo>
                  <a:pt x="332" y="182"/>
                </a:lnTo>
                <a:lnTo>
                  <a:pt x="332" y="184"/>
                </a:lnTo>
                <a:lnTo>
                  <a:pt x="330" y="184"/>
                </a:lnTo>
                <a:lnTo>
                  <a:pt x="330" y="186"/>
                </a:lnTo>
                <a:lnTo>
                  <a:pt x="330" y="188"/>
                </a:lnTo>
                <a:lnTo>
                  <a:pt x="328" y="188"/>
                </a:lnTo>
                <a:lnTo>
                  <a:pt x="328" y="190"/>
                </a:lnTo>
                <a:lnTo>
                  <a:pt x="326" y="190"/>
                </a:lnTo>
                <a:lnTo>
                  <a:pt x="326" y="192"/>
                </a:lnTo>
                <a:lnTo>
                  <a:pt x="326" y="194"/>
                </a:lnTo>
                <a:lnTo>
                  <a:pt x="324" y="194"/>
                </a:lnTo>
                <a:lnTo>
                  <a:pt x="324" y="196"/>
                </a:lnTo>
                <a:lnTo>
                  <a:pt x="322" y="196"/>
                </a:lnTo>
                <a:lnTo>
                  <a:pt x="322" y="198"/>
                </a:lnTo>
                <a:lnTo>
                  <a:pt x="320" y="198"/>
                </a:lnTo>
                <a:lnTo>
                  <a:pt x="320" y="199"/>
                </a:lnTo>
                <a:lnTo>
                  <a:pt x="320" y="201"/>
                </a:lnTo>
                <a:lnTo>
                  <a:pt x="318" y="201"/>
                </a:lnTo>
                <a:lnTo>
                  <a:pt x="318" y="203"/>
                </a:lnTo>
                <a:lnTo>
                  <a:pt x="316" y="203"/>
                </a:lnTo>
                <a:lnTo>
                  <a:pt x="316" y="205"/>
                </a:lnTo>
                <a:lnTo>
                  <a:pt x="315" y="207"/>
                </a:lnTo>
                <a:lnTo>
                  <a:pt x="315" y="209"/>
                </a:lnTo>
                <a:lnTo>
                  <a:pt x="313" y="209"/>
                </a:lnTo>
                <a:lnTo>
                  <a:pt x="313" y="211"/>
                </a:lnTo>
                <a:lnTo>
                  <a:pt x="311" y="211"/>
                </a:lnTo>
                <a:lnTo>
                  <a:pt x="311" y="213"/>
                </a:lnTo>
                <a:lnTo>
                  <a:pt x="311" y="215"/>
                </a:lnTo>
                <a:lnTo>
                  <a:pt x="309" y="215"/>
                </a:lnTo>
                <a:lnTo>
                  <a:pt x="309" y="217"/>
                </a:lnTo>
                <a:lnTo>
                  <a:pt x="307" y="217"/>
                </a:lnTo>
                <a:lnTo>
                  <a:pt x="307" y="219"/>
                </a:lnTo>
                <a:lnTo>
                  <a:pt x="305" y="219"/>
                </a:lnTo>
                <a:lnTo>
                  <a:pt x="305" y="221"/>
                </a:lnTo>
                <a:lnTo>
                  <a:pt x="305" y="222"/>
                </a:lnTo>
                <a:lnTo>
                  <a:pt x="303" y="222"/>
                </a:lnTo>
                <a:lnTo>
                  <a:pt x="303" y="224"/>
                </a:lnTo>
                <a:lnTo>
                  <a:pt x="301" y="224"/>
                </a:lnTo>
                <a:lnTo>
                  <a:pt x="301" y="226"/>
                </a:lnTo>
                <a:lnTo>
                  <a:pt x="301" y="228"/>
                </a:lnTo>
                <a:lnTo>
                  <a:pt x="299" y="228"/>
                </a:lnTo>
                <a:lnTo>
                  <a:pt x="299" y="230"/>
                </a:lnTo>
                <a:lnTo>
                  <a:pt x="297" y="230"/>
                </a:lnTo>
                <a:lnTo>
                  <a:pt x="297" y="232"/>
                </a:lnTo>
                <a:lnTo>
                  <a:pt x="295" y="232"/>
                </a:lnTo>
                <a:lnTo>
                  <a:pt x="295" y="234"/>
                </a:lnTo>
                <a:lnTo>
                  <a:pt x="295" y="236"/>
                </a:lnTo>
                <a:lnTo>
                  <a:pt x="293" y="236"/>
                </a:lnTo>
                <a:lnTo>
                  <a:pt x="293" y="238"/>
                </a:lnTo>
                <a:lnTo>
                  <a:pt x="292" y="238"/>
                </a:lnTo>
                <a:lnTo>
                  <a:pt x="292" y="240"/>
                </a:lnTo>
                <a:lnTo>
                  <a:pt x="290" y="242"/>
                </a:lnTo>
                <a:lnTo>
                  <a:pt x="290" y="244"/>
                </a:lnTo>
                <a:lnTo>
                  <a:pt x="288" y="244"/>
                </a:lnTo>
                <a:lnTo>
                  <a:pt x="288" y="245"/>
                </a:lnTo>
                <a:lnTo>
                  <a:pt x="288" y="247"/>
                </a:lnTo>
                <a:lnTo>
                  <a:pt x="286" y="247"/>
                </a:lnTo>
                <a:lnTo>
                  <a:pt x="286" y="249"/>
                </a:lnTo>
                <a:lnTo>
                  <a:pt x="284" y="249"/>
                </a:lnTo>
                <a:lnTo>
                  <a:pt x="284" y="251"/>
                </a:lnTo>
                <a:lnTo>
                  <a:pt x="282" y="251"/>
                </a:lnTo>
                <a:lnTo>
                  <a:pt x="282" y="253"/>
                </a:lnTo>
                <a:lnTo>
                  <a:pt x="282" y="255"/>
                </a:lnTo>
                <a:lnTo>
                  <a:pt x="280" y="255"/>
                </a:lnTo>
                <a:lnTo>
                  <a:pt x="280" y="257"/>
                </a:lnTo>
                <a:lnTo>
                  <a:pt x="278" y="257"/>
                </a:lnTo>
                <a:lnTo>
                  <a:pt x="278" y="259"/>
                </a:lnTo>
                <a:lnTo>
                  <a:pt x="276" y="261"/>
                </a:lnTo>
                <a:lnTo>
                  <a:pt x="276" y="263"/>
                </a:lnTo>
                <a:lnTo>
                  <a:pt x="274" y="263"/>
                </a:lnTo>
                <a:lnTo>
                  <a:pt x="274" y="265"/>
                </a:lnTo>
                <a:lnTo>
                  <a:pt x="272" y="265"/>
                </a:lnTo>
                <a:lnTo>
                  <a:pt x="272" y="267"/>
                </a:lnTo>
                <a:lnTo>
                  <a:pt x="274" y="267"/>
                </a:lnTo>
                <a:lnTo>
                  <a:pt x="274" y="269"/>
                </a:lnTo>
                <a:lnTo>
                  <a:pt x="276" y="269"/>
                </a:lnTo>
                <a:lnTo>
                  <a:pt x="276" y="270"/>
                </a:lnTo>
                <a:lnTo>
                  <a:pt x="278" y="270"/>
                </a:lnTo>
                <a:lnTo>
                  <a:pt x="278" y="272"/>
                </a:lnTo>
                <a:lnTo>
                  <a:pt x="280" y="272"/>
                </a:lnTo>
                <a:lnTo>
                  <a:pt x="280" y="274"/>
                </a:lnTo>
                <a:lnTo>
                  <a:pt x="282" y="274"/>
                </a:lnTo>
                <a:lnTo>
                  <a:pt x="282" y="276"/>
                </a:lnTo>
                <a:lnTo>
                  <a:pt x="284" y="276"/>
                </a:lnTo>
                <a:lnTo>
                  <a:pt x="284" y="278"/>
                </a:lnTo>
                <a:lnTo>
                  <a:pt x="286" y="278"/>
                </a:lnTo>
                <a:lnTo>
                  <a:pt x="286" y="280"/>
                </a:lnTo>
                <a:lnTo>
                  <a:pt x="288" y="280"/>
                </a:lnTo>
                <a:lnTo>
                  <a:pt x="288" y="282"/>
                </a:lnTo>
                <a:lnTo>
                  <a:pt x="290" y="282"/>
                </a:lnTo>
                <a:lnTo>
                  <a:pt x="290" y="284"/>
                </a:lnTo>
                <a:lnTo>
                  <a:pt x="292" y="286"/>
                </a:lnTo>
                <a:lnTo>
                  <a:pt x="292" y="288"/>
                </a:lnTo>
                <a:lnTo>
                  <a:pt x="293" y="288"/>
                </a:lnTo>
                <a:lnTo>
                  <a:pt x="293" y="290"/>
                </a:lnTo>
                <a:lnTo>
                  <a:pt x="295" y="290"/>
                </a:lnTo>
                <a:lnTo>
                  <a:pt x="295" y="292"/>
                </a:lnTo>
                <a:lnTo>
                  <a:pt x="297" y="292"/>
                </a:lnTo>
                <a:lnTo>
                  <a:pt x="297" y="293"/>
                </a:lnTo>
                <a:lnTo>
                  <a:pt x="299" y="293"/>
                </a:lnTo>
                <a:lnTo>
                  <a:pt x="299" y="295"/>
                </a:lnTo>
                <a:lnTo>
                  <a:pt x="301" y="295"/>
                </a:lnTo>
                <a:lnTo>
                  <a:pt x="301" y="297"/>
                </a:lnTo>
                <a:lnTo>
                  <a:pt x="303" y="299"/>
                </a:lnTo>
                <a:lnTo>
                  <a:pt x="303" y="301"/>
                </a:lnTo>
                <a:lnTo>
                  <a:pt x="305" y="301"/>
                </a:lnTo>
                <a:lnTo>
                  <a:pt x="305" y="303"/>
                </a:lnTo>
                <a:lnTo>
                  <a:pt x="307" y="303"/>
                </a:lnTo>
                <a:lnTo>
                  <a:pt x="307" y="305"/>
                </a:lnTo>
                <a:lnTo>
                  <a:pt x="309" y="305"/>
                </a:lnTo>
                <a:lnTo>
                  <a:pt x="309" y="307"/>
                </a:lnTo>
                <a:lnTo>
                  <a:pt x="311" y="307"/>
                </a:lnTo>
                <a:lnTo>
                  <a:pt x="311" y="309"/>
                </a:lnTo>
                <a:lnTo>
                  <a:pt x="311" y="311"/>
                </a:lnTo>
                <a:lnTo>
                  <a:pt x="313" y="311"/>
                </a:lnTo>
                <a:lnTo>
                  <a:pt x="313" y="313"/>
                </a:lnTo>
                <a:lnTo>
                  <a:pt x="315" y="313"/>
                </a:lnTo>
                <a:lnTo>
                  <a:pt x="315" y="315"/>
                </a:lnTo>
                <a:lnTo>
                  <a:pt x="316" y="315"/>
                </a:lnTo>
                <a:lnTo>
                  <a:pt x="316" y="317"/>
                </a:lnTo>
                <a:lnTo>
                  <a:pt x="318" y="317"/>
                </a:lnTo>
                <a:lnTo>
                  <a:pt x="318" y="318"/>
                </a:lnTo>
                <a:lnTo>
                  <a:pt x="320" y="318"/>
                </a:lnTo>
                <a:lnTo>
                  <a:pt x="320" y="320"/>
                </a:lnTo>
                <a:lnTo>
                  <a:pt x="322" y="320"/>
                </a:lnTo>
                <a:lnTo>
                  <a:pt x="322" y="322"/>
                </a:lnTo>
                <a:lnTo>
                  <a:pt x="324" y="322"/>
                </a:lnTo>
                <a:lnTo>
                  <a:pt x="324" y="324"/>
                </a:lnTo>
                <a:lnTo>
                  <a:pt x="326" y="324"/>
                </a:lnTo>
                <a:lnTo>
                  <a:pt x="326" y="326"/>
                </a:lnTo>
                <a:lnTo>
                  <a:pt x="328" y="326"/>
                </a:lnTo>
                <a:lnTo>
                  <a:pt x="328" y="328"/>
                </a:lnTo>
                <a:lnTo>
                  <a:pt x="330" y="328"/>
                </a:lnTo>
                <a:lnTo>
                  <a:pt x="330" y="330"/>
                </a:lnTo>
                <a:lnTo>
                  <a:pt x="332" y="330"/>
                </a:lnTo>
                <a:lnTo>
                  <a:pt x="332" y="332"/>
                </a:lnTo>
                <a:lnTo>
                  <a:pt x="334" y="332"/>
                </a:lnTo>
                <a:lnTo>
                  <a:pt x="336" y="334"/>
                </a:lnTo>
                <a:lnTo>
                  <a:pt x="338" y="334"/>
                </a:lnTo>
                <a:lnTo>
                  <a:pt x="338" y="336"/>
                </a:lnTo>
                <a:lnTo>
                  <a:pt x="339" y="338"/>
                </a:lnTo>
                <a:lnTo>
                  <a:pt x="339" y="340"/>
                </a:lnTo>
                <a:lnTo>
                  <a:pt x="341" y="340"/>
                </a:lnTo>
                <a:lnTo>
                  <a:pt x="343" y="340"/>
                </a:lnTo>
                <a:lnTo>
                  <a:pt x="345" y="341"/>
                </a:lnTo>
                <a:lnTo>
                  <a:pt x="347" y="341"/>
                </a:lnTo>
                <a:lnTo>
                  <a:pt x="349" y="341"/>
                </a:lnTo>
                <a:lnTo>
                  <a:pt x="349" y="343"/>
                </a:lnTo>
                <a:lnTo>
                  <a:pt x="349" y="345"/>
                </a:lnTo>
                <a:lnTo>
                  <a:pt x="349" y="347"/>
                </a:lnTo>
                <a:lnTo>
                  <a:pt x="351" y="347"/>
                </a:lnTo>
                <a:lnTo>
                  <a:pt x="349" y="347"/>
                </a:lnTo>
                <a:lnTo>
                  <a:pt x="349" y="349"/>
                </a:lnTo>
                <a:lnTo>
                  <a:pt x="351" y="349"/>
                </a:lnTo>
                <a:lnTo>
                  <a:pt x="351" y="351"/>
                </a:lnTo>
                <a:lnTo>
                  <a:pt x="349" y="351"/>
                </a:lnTo>
                <a:lnTo>
                  <a:pt x="349" y="353"/>
                </a:lnTo>
                <a:lnTo>
                  <a:pt x="349" y="355"/>
                </a:lnTo>
                <a:lnTo>
                  <a:pt x="349" y="357"/>
                </a:lnTo>
                <a:lnTo>
                  <a:pt x="347" y="357"/>
                </a:lnTo>
                <a:lnTo>
                  <a:pt x="349" y="357"/>
                </a:lnTo>
                <a:lnTo>
                  <a:pt x="349" y="359"/>
                </a:lnTo>
                <a:lnTo>
                  <a:pt x="349" y="361"/>
                </a:lnTo>
                <a:lnTo>
                  <a:pt x="351" y="361"/>
                </a:lnTo>
                <a:lnTo>
                  <a:pt x="351" y="363"/>
                </a:lnTo>
                <a:lnTo>
                  <a:pt x="351" y="365"/>
                </a:lnTo>
                <a:lnTo>
                  <a:pt x="353" y="365"/>
                </a:lnTo>
                <a:lnTo>
                  <a:pt x="353" y="366"/>
                </a:lnTo>
                <a:lnTo>
                  <a:pt x="355" y="366"/>
                </a:lnTo>
                <a:lnTo>
                  <a:pt x="355" y="368"/>
                </a:lnTo>
                <a:lnTo>
                  <a:pt x="357" y="368"/>
                </a:lnTo>
                <a:lnTo>
                  <a:pt x="357" y="370"/>
                </a:lnTo>
                <a:lnTo>
                  <a:pt x="359" y="370"/>
                </a:lnTo>
                <a:lnTo>
                  <a:pt x="359" y="372"/>
                </a:lnTo>
                <a:lnTo>
                  <a:pt x="359" y="374"/>
                </a:lnTo>
                <a:lnTo>
                  <a:pt x="359" y="376"/>
                </a:lnTo>
                <a:lnTo>
                  <a:pt x="359" y="378"/>
                </a:lnTo>
                <a:lnTo>
                  <a:pt x="359" y="380"/>
                </a:lnTo>
                <a:lnTo>
                  <a:pt x="361" y="380"/>
                </a:lnTo>
                <a:lnTo>
                  <a:pt x="361" y="382"/>
                </a:lnTo>
                <a:lnTo>
                  <a:pt x="363" y="382"/>
                </a:lnTo>
                <a:lnTo>
                  <a:pt x="363" y="380"/>
                </a:lnTo>
                <a:lnTo>
                  <a:pt x="364" y="380"/>
                </a:lnTo>
                <a:lnTo>
                  <a:pt x="364" y="382"/>
                </a:lnTo>
                <a:lnTo>
                  <a:pt x="366" y="382"/>
                </a:lnTo>
                <a:lnTo>
                  <a:pt x="368" y="382"/>
                </a:lnTo>
                <a:lnTo>
                  <a:pt x="368" y="384"/>
                </a:lnTo>
                <a:lnTo>
                  <a:pt x="368" y="386"/>
                </a:lnTo>
                <a:lnTo>
                  <a:pt x="366" y="386"/>
                </a:lnTo>
                <a:lnTo>
                  <a:pt x="366" y="388"/>
                </a:lnTo>
                <a:lnTo>
                  <a:pt x="368" y="388"/>
                </a:lnTo>
                <a:lnTo>
                  <a:pt x="368" y="389"/>
                </a:lnTo>
                <a:lnTo>
                  <a:pt x="370" y="389"/>
                </a:lnTo>
                <a:lnTo>
                  <a:pt x="372" y="389"/>
                </a:lnTo>
                <a:lnTo>
                  <a:pt x="372" y="391"/>
                </a:lnTo>
                <a:lnTo>
                  <a:pt x="372" y="393"/>
                </a:lnTo>
                <a:lnTo>
                  <a:pt x="374" y="393"/>
                </a:lnTo>
                <a:lnTo>
                  <a:pt x="374" y="395"/>
                </a:lnTo>
                <a:lnTo>
                  <a:pt x="376" y="395"/>
                </a:lnTo>
                <a:lnTo>
                  <a:pt x="376" y="397"/>
                </a:lnTo>
                <a:lnTo>
                  <a:pt x="376" y="399"/>
                </a:lnTo>
                <a:lnTo>
                  <a:pt x="378" y="399"/>
                </a:lnTo>
                <a:lnTo>
                  <a:pt x="378" y="401"/>
                </a:lnTo>
                <a:lnTo>
                  <a:pt x="378" y="403"/>
                </a:lnTo>
                <a:lnTo>
                  <a:pt x="380" y="403"/>
                </a:lnTo>
                <a:lnTo>
                  <a:pt x="380" y="405"/>
                </a:lnTo>
                <a:lnTo>
                  <a:pt x="382" y="407"/>
                </a:lnTo>
                <a:lnTo>
                  <a:pt x="382" y="409"/>
                </a:lnTo>
                <a:lnTo>
                  <a:pt x="384" y="409"/>
                </a:lnTo>
                <a:lnTo>
                  <a:pt x="384" y="411"/>
                </a:lnTo>
                <a:lnTo>
                  <a:pt x="384" y="413"/>
                </a:lnTo>
                <a:lnTo>
                  <a:pt x="384" y="414"/>
                </a:lnTo>
                <a:lnTo>
                  <a:pt x="386" y="414"/>
                </a:lnTo>
                <a:lnTo>
                  <a:pt x="386" y="416"/>
                </a:lnTo>
                <a:lnTo>
                  <a:pt x="386" y="418"/>
                </a:lnTo>
                <a:lnTo>
                  <a:pt x="387" y="418"/>
                </a:lnTo>
                <a:lnTo>
                  <a:pt x="387" y="420"/>
                </a:lnTo>
                <a:lnTo>
                  <a:pt x="387" y="422"/>
                </a:lnTo>
                <a:lnTo>
                  <a:pt x="389" y="422"/>
                </a:lnTo>
                <a:lnTo>
                  <a:pt x="389" y="424"/>
                </a:lnTo>
                <a:lnTo>
                  <a:pt x="391" y="424"/>
                </a:lnTo>
                <a:lnTo>
                  <a:pt x="391" y="426"/>
                </a:lnTo>
                <a:lnTo>
                  <a:pt x="391" y="428"/>
                </a:lnTo>
                <a:lnTo>
                  <a:pt x="393" y="428"/>
                </a:lnTo>
                <a:lnTo>
                  <a:pt x="393" y="430"/>
                </a:lnTo>
                <a:lnTo>
                  <a:pt x="395" y="430"/>
                </a:lnTo>
                <a:lnTo>
                  <a:pt x="395" y="432"/>
                </a:lnTo>
                <a:lnTo>
                  <a:pt x="395" y="434"/>
                </a:lnTo>
                <a:lnTo>
                  <a:pt x="397" y="434"/>
                </a:lnTo>
                <a:lnTo>
                  <a:pt x="397" y="436"/>
                </a:lnTo>
                <a:lnTo>
                  <a:pt x="399" y="436"/>
                </a:lnTo>
                <a:lnTo>
                  <a:pt x="399" y="437"/>
                </a:lnTo>
                <a:lnTo>
                  <a:pt x="401" y="437"/>
                </a:lnTo>
                <a:lnTo>
                  <a:pt x="403" y="439"/>
                </a:lnTo>
                <a:lnTo>
                  <a:pt x="405" y="439"/>
                </a:lnTo>
                <a:lnTo>
                  <a:pt x="405" y="441"/>
                </a:lnTo>
                <a:lnTo>
                  <a:pt x="407" y="441"/>
                </a:lnTo>
                <a:lnTo>
                  <a:pt x="409" y="441"/>
                </a:lnTo>
                <a:lnTo>
                  <a:pt x="409" y="443"/>
                </a:lnTo>
                <a:lnTo>
                  <a:pt x="410" y="443"/>
                </a:lnTo>
                <a:lnTo>
                  <a:pt x="410" y="445"/>
                </a:lnTo>
                <a:lnTo>
                  <a:pt x="412" y="445"/>
                </a:lnTo>
                <a:lnTo>
                  <a:pt x="412" y="447"/>
                </a:lnTo>
                <a:lnTo>
                  <a:pt x="414" y="447"/>
                </a:lnTo>
                <a:lnTo>
                  <a:pt x="414" y="449"/>
                </a:lnTo>
                <a:lnTo>
                  <a:pt x="416" y="449"/>
                </a:lnTo>
                <a:lnTo>
                  <a:pt x="416" y="451"/>
                </a:lnTo>
                <a:lnTo>
                  <a:pt x="418" y="451"/>
                </a:lnTo>
                <a:lnTo>
                  <a:pt x="418" y="453"/>
                </a:lnTo>
                <a:lnTo>
                  <a:pt x="420" y="453"/>
                </a:lnTo>
                <a:lnTo>
                  <a:pt x="420" y="455"/>
                </a:lnTo>
                <a:lnTo>
                  <a:pt x="422" y="455"/>
                </a:lnTo>
                <a:lnTo>
                  <a:pt x="422" y="457"/>
                </a:lnTo>
                <a:lnTo>
                  <a:pt x="424" y="457"/>
                </a:lnTo>
                <a:lnTo>
                  <a:pt x="424" y="459"/>
                </a:lnTo>
                <a:lnTo>
                  <a:pt x="426" y="459"/>
                </a:lnTo>
                <a:lnTo>
                  <a:pt x="426" y="461"/>
                </a:lnTo>
                <a:lnTo>
                  <a:pt x="428" y="461"/>
                </a:lnTo>
                <a:lnTo>
                  <a:pt x="428" y="462"/>
                </a:lnTo>
                <a:lnTo>
                  <a:pt x="430" y="462"/>
                </a:lnTo>
                <a:lnTo>
                  <a:pt x="432" y="462"/>
                </a:lnTo>
                <a:lnTo>
                  <a:pt x="432" y="464"/>
                </a:lnTo>
                <a:lnTo>
                  <a:pt x="434" y="464"/>
                </a:lnTo>
                <a:lnTo>
                  <a:pt x="434" y="466"/>
                </a:lnTo>
                <a:lnTo>
                  <a:pt x="435" y="466"/>
                </a:lnTo>
                <a:lnTo>
                  <a:pt x="435" y="468"/>
                </a:lnTo>
                <a:lnTo>
                  <a:pt x="437" y="468"/>
                </a:lnTo>
                <a:lnTo>
                  <a:pt x="437" y="470"/>
                </a:lnTo>
                <a:lnTo>
                  <a:pt x="439" y="470"/>
                </a:lnTo>
                <a:lnTo>
                  <a:pt x="441" y="470"/>
                </a:lnTo>
                <a:lnTo>
                  <a:pt x="441" y="472"/>
                </a:lnTo>
                <a:lnTo>
                  <a:pt x="443" y="472"/>
                </a:lnTo>
                <a:lnTo>
                  <a:pt x="445" y="472"/>
                </a:lnTo>
                <a:lnTo>
                  <a:pt x="447" y="472"/>
                </a:lnTo>
                <a:lnTo>
                  <a:pt x="449" y="472"/>
                </a:lnTo>
                <a:lnTo>
                  <a:pt x="451" y="474"/>
                </a:lnTo>
                <a:lnTo>
                  <a:pt x="453" y="474"/>
                </a:lnTo>
                <a:lnTo>
                  <a:pt x="455" y="474"/>
                </a:lnTo>
                <a:lnTo>
                  <a:pt x="455" y="476"/>
                </a:lnTo>
                <a:lnTo>
                  <a:pt x="457" y="476"/>
                </a:lnTo>
                <a:lnTo>
                  <a:pt x="458" y="476"/>
                </a:lnTo>
                <a:lnTo>
                  <a:pt x="458" y="478"/>
                </a:lnTo>
                <a:lnTo>
                  <a:pt x="460" y="478"/>
                </a:lnTo>
                <a:lnTo>
                  <a:pt x="462" y="478"/>
                </a:lnTo>
                <a:lnTo>
                  <a:pt x="464" y="478"/>
                </a:lnTo>
                <a:lnTo>
                  <a:pt x="466" y="478"/>
                </a:lnTo>
                <a:lnTo>
                  <a:pt x="468" y="478"/>
                </a:lnTo>
                <a:lnTo>
                  <a:pt x="470" y="478"/>
                </a:lnTo>
                <a:lnTo>
                  <a:pt x="472" y="478"/>
                </a:lnTo>
                <a:lnTo>
                  <a:pt x="472" y="480"/>
                </a:lnTo>
                <a:lnTo>
                  <a:pt x="472" y="478"/>
                </a:lnTo>
                <a:lnTo>
                  <a:pt x="474" y="478"/>
                </a:lnTo>
                <a:lnTo>
                  <a:pt x="474" y="480"/>
                </a:lnTo>
                <a:lnTo>
                  <a:pt x="476" y="480"/>
                </a:lnTo>
                <a:lnTo>
                  <a:pt x="478" y="480"/>
                </a:lnTo>
                <a:lnTo>
                  <a:pt x="478" y="482"/>
                </a:lnTo>
                <a:lnTo>
                  <a:pt x="480" y="482"/>
                </a:lnTo>
                <a:lnTo>
                  <a:pt x="481" y="482"/>
                </a:lnTo>
                <a:lnTo>
                  <a:pt x="483" y="482"/>
                </a:lnTo>
                <a:lnTo>
                  <a:pt x="485" y="482"/>
                </a:lnTo>
                <a:lnTo>
                  <a:pt x="487" y="484"/>
                </a:lnTo>
                <a:lnTo>
                  <a:pt x="489" y="484"/>
                </a:lnTo>
                <a:lnTo>
                  <a:pt x="491" y="484"/>
                </a:lnTo>
                <a:lnTo>
                  <a:pt x="493" y="484"/>
                </a:lnTo>
                <a:lnTo>
                  <a:pt x="495" y="484"/>
                </a:lnTo>
                <a:lnTo>
                  <a:pt x="497" y="484"/>
                </a:lnTo>
                <a:lnTo>
                  <a:pt x="499" y="484"/>
                </a:lnTo>
                <a:lnTo>
                  <a:pt x="501" y="484"/>
                </a:lnTo>
                <a:lnTo>
                  <a:pt x="503" y="484"/>
                </a:lnTo>
                <a:lnTo>
                  <a:pt x="503" y="485"/>
                </a:lnTo>
                <a:lnTo>
                  <a:pt x="505" y="485"/>
                </a:lnTo>
                <a:lnTo>
                  <a:pt x="506" y="485"/>
                </a:lnTo>
                <a:lnTo>
                  <a:pt x="508" y="485"/>
                </a:lnTo>
                <a:lnTo>
                  <a:pt x="510" y="485"/>
                </a:lnTo>
                <a:lnTo>
                  <a:pt x="510" y="487"/>
                </a:lnTo>
                <a:lnTo>
                  <a:pt x="512" y="487"/>
                </a:lnTo>
                <a:lnTo>
                  <a:pt x="512" y="489"/>
                </a:lnTo>
                <a:lnTo>
                  <a:pt x="514" y="489"/>
                </a:lnTo>
                <a:lnTo>
                  <a:pt x="514" y="491"/>
                </a:lnTo>
                <a:lnTo>
                  <a:pt x="516" y="491"/>
                </a:lnTo>
                <a:lnTo>
                  <a:pt x="516" y="493"/>
                </a:lnTo>
                <a:lnTo>
                  <a:pt x="518" y="493"/>
                </a:lnTo>
                <a:lnTo>
                  <a:pt x="520" y="493"/>
                </a:lnTo>
                <a:lnTo>
                  <a:pt x="522" y="495"/>
                </a:lnTo>
                <a:lnTo>
                  <a:pt x="524" y="495"/>
                </a:lnTo>
                <a:lnTo>
                  <a:pt x="524" y="497"/>
                </a:lnTo>
                <a:lnTo>
                  <a:pt x="524" y="499"/>
                </a:lnTo>
                <a:lnTo>
                  <a:pt x="526" y="499"/>
                </a:lnTo>
                <a:lnTo>
                  <a:pt x="526" y="501"/>
                </a:lnTo>
                <a:lnTo>
                  <a:pt x="528" y="501"/>
                </a:lnTo>
                <a:lnTo>
                  <a:pt x="528" y="503"/>
                </a:lnTo>
                <a:lnTo>
                  <a:pt x="529" y="503"/>
                </a:lnTo>
                <a:lnTo>
                  <a:pt x="531" y="503"/>
                </a:lnTo>
                <a:lnTo>
                  <a:pt x="531" y="505"/>
                </a:lnTo>
                <a:lnTo>
                  <a:pt x="533" y="505"/>
                </a:lnTo>
                <a:lnTo>
                  <a:pt x="533" y="507"/>
                </a:lnTo>
                <a:lnTo>
                  <a:pt x="535" y="507"/>
                </a:lnTo>
                <a:lnTo>
                  <a:pt x="535" y="509"/>
                </a:lnTo>
                <a:lnTo>
                  <a:pt x="537" y="509"/>
                </a:lnTo>
                <a:lnTo>
                  <a:pt x="537" y="510"/>
                </a:lnTo>
                <a:lnTo>
                  <a:pt x="539" y="510"/>
                </a:lnTo>
                <a:lnTo>
                  <a:pt x="539" y="512"/>
                </a:lnTo>
                <a:lnTo>
                  <a:pt x="541" y="512"/>
                </a:lnTo>
                <a:lnTo>
                  <a:pt x="543" y="512"/>
                </a:lnTo>
                <a:lnTo>
                  <a:pt x="545" y="512"/>
                </a:lnTo>
                <a:lnTo>
                  <a:pt x="547" y="512"/>
                </a:lnTo>
                <a:lnTo>
                  <a:pt x="549" y="512"/>
                </a:lnTo>
                <a:lnTo>
                  <a:pt x="551" y="512"/>
                </a:lnTo>
                <a:lnTo>
                  <a:pt x="551" y="510"/>
                </a:lnTo>
                <a:lnTo>
                  <a:pt x="553" y="510"/>
                </a:lnTo>
                <a:lnTo>
                  <a:pt x="554" y="510"/>
                </a:lnTo>
                <a:lnTo>
                  <a:pt x="556" y="510"/>
                </a:lnTo>
                <a:lnTo>
                  <a:pt x="556" y="509"/>
                </a:lnTo>
                <a:lnTo>
                  <a:pt x="558" y="509"/>
                </a:lnTo>
                <a:lnTo>
                  <a:pt x="560" y="509"/>
                </a:lnTo>
                <a:lnTo>
                  <a:pt x="562" y="509"/>
                </a:lnTo>
                <a:lnTo>
                  <a:pt x="562" y="507"/>
                </a:lnTo>
                <a:lnTo>
                  <a:pt x="564" y="507"/>
                </a:lnTo>
                <a:lnTo>
                  <a:pt x="566" y="507"/>
                </a:lnTo>
                <a:lnTo>
                  <a:pt x="568" y="507"/>
                </a:lnTo>
                <a:lnTo>
                  <a:pt x="570" y="507"/>
                </a:lnTo>
                <a:lnTo>
                  <a:pt x="570" y="509"/>
                </a:lnTo>
                <a:lnTo>
                  <a:pt x="570" y="510"/>
                </a:lnTo>
                <a:lnTo>
                  <a:pt x="570" y="512"/>
                </a:lnTo>
                <a:lnTo>
                  <a:pt x="570" y="514"/>
                </a:lnTo>
                <a:lnTo>
                  <a:pt x="570" y="516"/>
                </a:lnTo>
                <a:lnTo>
                  <a:pt x="570" y="518"/>
                </a:lnTo>
                <a:lnTo>
                  <a:pt x="570" y="520"/>
                </a:lnTo>
                <a:lnTo>
                  <a:pt x="570" y="522"/>
                </a:lnTo>
                <a:lnTo>
                  <a:pt x="570" y="524"/>
                </a:lnTo>
                <a:lnTo>
                  <a:pt x="570" y="526"/>
                </a:lnTo>
                <a:lnTo>
                  <a:pt x="570" y="528"/>
                </a:lnTo>
                <a:lnTo>
                  <a:pt x="570" y="530"/>
                </a:lnTo>
                <a:lnTo>
                  <a:pt x="570" y="532"/>
                </a:lnTo>
                <a:lnTo>
                  <a:pt x="568" y="532"/>
                </a:lnTo>
                <a:lnTo>
                  <a:pt x="568" y="533"/>
                </a:lnTo>
                <a:lnTo>
                  <a:pt x="568" y="535"/>
                </a:lnTo>
                <a:lnTo>
                  <a:pt x="568" y="537"/>
                </a:lnTo>
                <a:lnTo>
                  <a:pt x="570" y="537"/>
                </a:lnTo>
                <a:lnTo>
                  <a:pt x="570" y="539"/>
                </a:lnTo>
                <a:lnTo>
                  <a:pt x="570" y="541"/>
                </a:lnTo>
                <a:lnTo>
                  <a:pt x="570" y="543"/>
                </a:lnTo>
                <a:lnTo>
                  <a:pt x="570" y="545"/>
                </a:lnTo>
                <a:lnTo>
                  <a:pt x="570" y="547"/>
                </a:lnTo>
                <a:lnTo>
                  <a:pt x="568" y="547"/>
                </a:lnTo>
                <a:lnTo>
                  <a:pt x="568" y="549"/>
                </a:lnTo>
                <a:lnTo>
                  <a:pt x="570" y="549"/>
                </a:lnTo>
                <a:lnTo>
                  <a:pt x="570" y="551"/>
                </a:lnTo>
                <a:lnTo>
                  <a:pt x="570" y="553"/>
                </a:lnTo>
                <a:lnTo>
                  <a:pt x="570" y="555"/>
                </a:lnTo>
                <a:lnTo>
                  <a:pt x="572" y="555"/>
                </a:lnTo>
                <a:lnTo>
                  <a:pt x="572" y="557"/>
                </a:lnTo>
                <a:lnTo>
                  <a:pt x="572" y="558"/>
                </a:lnTo>
                <a:lnTo>
                  <a:pt x="572" y="560"/>
                </a:lnTo>
                <a:lnTo>
                  <a:pt x="574" y="560"/>
                </a:lnTo>
                <a:lnTo>
                  <a:pt x="574" y="562"/>
                </a:lnTo>
                <a:lnTo>
                  <a:pt x="574" y="564"/>
                </a:lnTo>
                <a:lnTo>
                  <a:pt x="574" y="566"/>
                </a:lnTo>
                <a:lnTo>
                  <a:pt x="576" y="568"/>
                </a:lnTo>
                <a:lnTo>
                  <a:pt x="576" y="570"/>
                </a:lnTo>
                <a:lnTo>
                  <a:pt x="576" y="572"/>
                </a:lnTo>
                <a:lnTo>
                  <a:pt x="576" y="574"/>
                </a:lnTo>
                <a:lnTo>
                  <a:pt x="577" y="574"/>
                </a:lnTo>
                <a:lnTo>
                  <a:pt x="577" y="576"/>
                </a:lnTo>
                <a:lnTo>
                  <a:pt x="577" y="578"/>
                </a:lnTo>
                <a:lnTo>
                  <a:pt x="577" y="580"/>
                </a:lnTo>
                <a:lnTo>
                  <a:pt x="579" y="580"/>
                </a:lnTo>
                <a:lnTo>
                  <a:pt x="579" y="581"/>
                </a:lnTo>
                <a:lnTo>
                  <a:pt x="579" y="583"/>
                </a:lnTo>
                <a:lnTo>
                  <a:pt x="579" y="585"/>
                </a:lnTo>
                <a:lnTo>
                  <a:pt x="579" y="587"/>
                </a:lnTo>
                <a:lnTo>
                  <a:pt x="581" y="587"/>
                </a:lnTo>
                <a:lnTo>
                  <a:pt x="581" y="589"/>
                </a:lnTo>
                <a:lnTo>
                  <a:pt x="581" y="591"/>
                </a:lnTo>
                <a:lnTo>
                  <a:pt x="581" y="593"/>
                </a:lnTo>
                <a:lnTo>
                  <a:pt x="581" y="595"/>
                </a:lnTo>
                <a:lnTo>
                  <a:pt x="583" y="595"/>
                </a:lnTo>
                <a:lnTo>
                  <a:pt x="583" y="597"/>
                </a:lnTo>
                <a:lnTo>
                  <a:pt x="583" y="599"/>
                </a:lnTo>
                <a:lnTo>
                  <a:pt x="583" y="601"/>
                </a:lnTo>
                <a:lnTo>
                  <a:pt x="583" y="603"/>
                </a:lnTo>
                <a:lnTo>
                  <a:pt x="583" y="604"/>
                </a:lnTo>
                <a:lnTo>
                  <a:pt x="583" y="606"/>
                </a:lnTo>
                <a:lnTo>
                  <a:pt x="583" y="608"/>
                </a:lnTo>
                <a:lnTo>
                  <a:pt x="585" y="608"/>
                </a:lnTo>
                <a:lnTo>
                  <a:pt x="585" y="610"/>
                </a:lnTo>
                <a:lnTo>
                  <a:pt x="585" y="612"/>
                </a:lnTo>
                <a:lnTo>
                  <a:pt x="585" y="614"/>
                </a:lnTo>
                <a:lnTo>
                  <a:pt x="585" y="616"/>
                </a:lnTo>
                <a:lnTo>
                  <a:pt x="585" y="618"/>
                </a:lnTo>
                <a:lnTo>
                  <a:pt x="585" y="620"/>
                </a:lnTo>
                <a:lnTo>
                  <a:pt x="587" y="620"/>
                </a:lnTo>
                <a:lnTo>
                  <a:pt x="587" y="622"/>
                </a:lnTo>
                <a:lnTo>
                  <a:pt x="587" y="624"/>
                </a:lnTo>
                <a:lnTo>
                  <a:pt x="587" y="626"/>
                </a:lnTo>
                <a:lnTo>
                  <a:pt x="587" y="628"/>
                </a:lnTo>
                <a:lnTo>
                  <a:pt x="587" y="629"/>
                </a:lnTo>
                <a:lnTo>
                  <a:pt x="587" y="631"/>
                </a:lnTo>
                <a:lnTo>
                  <a:pt x="587" y="633"/>
                </a:lnTo>
                <a:lnTo>
                  <a:pt x="589" y="633"/>
                </a:lnTo>
                <a:lnTo>
                  <a:pt x="589" y="635"/>
                </a:lnTo>
                <a:lnTo>
                  <a:pt x="589" y="637"/>
                </a:lnTo>
                <a:lnTo>
                  <a:pt x="589" y="639"/>
                </a:lnTo>
                <a:lnTo>
                  <a:pt x="589" y="641"/>
                </a:lnTo>
                <a:lnTo>
                  <a:pt x="587" y="641"/>
                </a:lnTo>
                <a:lnTo>
                  <a:pt x="587" y="643"/>
                </a:lnTo>
                <a:lnTo>
                  <a:pt x="587" y="645"/>
                </a:lnTo>
                <a:lnTo>
                  <a:pt x="587" y="647"/>
                </a:lnTo>
                <a:lnTo>
                  <a:pt x="585" y="647"/>
                </a:lnTo>
                <a:lnTo>
                  <a:pt x="585" y="649"/>
                </a:lnTo>
                <a:lnTo>
                  <a:pt x="585" y="651"/>
                </a:lnTo>
                <a:lnTo>
                  <a:pt x="583" y="651"/>
                </a:lnTo>
                <a:lnTo>
                  <a:pt x="583" y="652"/>
                </a:lnTo>
                <a:lnTo>
                  <a:pt x="583" y="654"/>
                </a:lnTo>
                <a:lnTo>
                  <a:pt x="583" y="656"/>
                </a:lnTo>
                <a:lnTo>
                  <a:pt x="581" y="656"/>
                </a:lnTo>
                <a:lnTo>
                  <a:pt x="581" y="658"/>
                </a:lnTo>
                <a:lnTo>
                  <a:pt x="583" y="658"/>
                </a:lnTo>
                <a:lnTo>
                  <a:pt x="581" y="658"/>
                </a:lnTo>
                <a:lnTo>
                  <a:pt x="581" y="660"/>
                </a:lnTo>
                <a:lnTo>
                  <a:pt x="583" y="660"/>
                </a:lnTo>
                <a:lnTo>
                  <a:pt x="583" y="662"/>
                </a:lnTo>
                <a:lnTo>
                  <a:pt x="585" y="662"/>
                </a:lnTo>
                <a:lnTo>
                  <a:pt x="585" y="664"/>
                </a:lnTo>
                <a:lnTo>
                  <a:pt x="587" y="664"/>
                </a:lnTo>
                <a:lnTo>
                  <a:pt x="587" y="666"/>
                </a:lnTo>
                <a:lnTo>
                  <a:pt x="587" y="668"/>
                </a:lnTo>
                <a:lnTo>
                  <a:pt x="585" y="668"/>
                </a:lnTo>
                <a:lnTo>
                  <a:pt x="587" y="668"/>
                </a:lnTo>
                <a:lnTo>
                  <a:pt x="585" y="668"/>
                </a:lnTo>
                <a:lnTo>
                  <a:pt x="585" y="670"/>
                </a:lnTo>
                <a:lnTo>
                  <a:pt x="585" y="672"/>
                </a:lnTo>
                <a:lnTo>
                  <a:pt x="585" y="674"/>
                </a:lnTo>
                <a:lnTo>
                  <a:pt x="583" y="674"/>
                </a:lnTo>
                <a:lnTo>
                  <a:pt x="581" y="674"/>
                </a:lnTo>
                <a:lnTo>
                  <a:pt x="579" y="674"/>
                </a:lnTo>
                <a:lnTo>
                  <a:pt x="581" y="674"/>
                </a:lnTo>
                <a:lnTo>
                  <a:pt x="581" y="676"/>
                </a:lnTo>
                <a:lnTo>
                  <a:pt x="583" y="676"/>
                </a:lnTo>
                <a:lnTo>
                  <a:pt x="583" y="677"/>
                </a:lnTo>
                <a:lnTo>
                  <a:pt x="585" y="677"/>
                </a:lnTo>
                <a:lnTo>
                  <a:pt x="585" y="679"/>
                </a:lnTo>
                <a:lnTo>
                  <a:pt x="587" y="679"/>
                </a:lnTo>
                <a:lnTo>
                  <a:pt x="589" y="679"/>
                </a:lnTo>
                <a:lnTo>
                  <a:pt x="591" y="679"/>
                </a:lnTo>
                <a:lnTo>
                  <a:pt x="593" y="679"/>
                </a:lnTo>
                <a:lnTo>
                  <a:pt x="595" y="679"/>
                </a:lnTo>
                <a:lnTo>
                  <a:pt x="595" y="677"/>
                </a:lnTo>
                <a:lnTo>
                  <a:pt x="597" y="677"/>
                </a:lnTo>
                <a:lnTo>
                  <a:pt x="597" y="679"/>
                </a:lnTo>
                <a:lnTo>
                  <a:pt x="599" y="679"/>
                </a:lnTo>
                <a:lnTo>
                  <a:pt x="600" y="679"/>
                </a:lnTo>
                <a:lnTo>
                  <a:pt x="602" y="679"/>
                </a:lnTo>
                <a:lnTo>
                  <a:pt x="602" y="681"/>
                </a:lnTo>
                <a:lnTo>
                  <a:pt x="604" y="681"/>
                </a:lnTo>
                <a:lnTo>
                  <a:pt x="606" y="681"/>
                </a:lnTo>
                <a:lnTo>
                  <a:pt x="608" y="681"/>
                </a:lnTo>
                <a:lnTo>
                  <a:pt x="608" y="679"/>
                </a:lnTo>
                <a:lnTo>
                  <a:pt x="610" y="679"/>
                </a:lnTo>
                <a:lnTo>
                  <a:pt x="610" y="677"/>
                </a:lnTo>
                <a:lnTo>
                  <a:pt x="612" y="677"/>
                </a:lnTo>
                <a:lnTo>
                  <a:pt x="614" y="677"/>
                </a:lnTo>
                <a:lnTo>
                  <a:pt x="616" y="677"/>
                </a:lnTo>
                <a:lnTo>
                  <a:pt x="616" y="676"/>
                </a:lnTo>
                <a:lnTo>
                  <a:pt x="618" y="676"/>
                </a:lnTo>
                <a:lnTo>
                  <a:pt x="620" y="676"/>
                </a:lnTo>
                <a:lnTo>
                  <a:pt x="620" y="674"/>
                </a:lnTo>
                <a:lnTo>
                  <a:pt x="622" y="674"/>
                </a:lnTo>
                <a:lnTo>
                  <a:pt x="624" y="674"/>
                </a:lnTo>
                <a:lnTo>
                  <a:pt x="625" y="674"/>
                </a:lnTo>
                <a:lnTo>
                  <a:pt x="625" y="672"/>
                </a:lnTo>
                <a:lnTo>
                  <a:pt x="625" y="674"/>
                </a:lnTo>
                <a:lnTo>
                  <a:pt x="627" y="674"/>
                </a:lnTo>
                <a:lnTo>
                  <a:pt x="629" y="674"/>
                </a:lnTo>
                <a:lnTo>
                  <a:pt x="631" y="672"/>
                </a:lnTo>
                <a:lnTo>
                  <a:pt x="633" y="672"/>
                </a:lnTo>
                <a:lnTo>
                  <a:pt x="635" y="672"/>
                </a:lnTo>
                <a:lnTo>
                  <a:pt x="637" y="672"/>
                </a:lnTo>
                <a:lnTo>
                  <a:pt x="637" y="670"/>
                </a:lnTo>
                <a:lnTo>
                  <a:pt x="639" y="670"/>
                </a:lnTo>
                <a:lnTo>
                  <a:pt x="641" y="668"/>
                </a:lnTo>
                <a:lnTo>
                  <a:pt x="643" y="668"/>
                </a:lnTo>
                <a:lnTo>
                  <a:pt x="643" y="670"/>
                </a:lnTo>
                <a:lnTo>
                  <a:pt x="645" y="670"/>
                </a:lnTo>
                <a:lnTo>
                  <a:pt x="645" y="672"/>
                </a:lnTo>
                <a:lnTo>
                  <a:pt x="647" y="672"/>
                </a:lnTo>
                <a:lnTo>
                  <a:pt x="647" y="674"/>
                </a:lnTo>
                <a:lnTo>
                  <a:pt x="648" y="674"/>
                </a:lnTo>
                <a:lnTo>
                  <a:pt x="650" y="674"/>
                </a:lnTo>
                <a:lnTo>
                  <a:pt x="652" y="674"/>
                </a:lnTo>
                <a:lnTo>
                  <a:pt x="654" y="674"/>
                </a:lnTo>
                <a:lnTo>
                  <a:pt x="654" y="676"/>
                </a:lnTo>
                <a:lnTo>
                  <a:pt x="656" y="676"/>
                </a:lnTo>
                <a:lnTo>
                  <a:pt x="656" y="677"/>
                </a:lnTo>
                <a:lnTo>
                  <a:pt x="658" y="677"/>
                </a:lnTo>
                <a:lnTo>
                  <a:pt x="658" y="679"/>
                </a:lnTo>
                <a:lnTo>
                  <a:pt x="658" y="681"/>
                </a:lnTo>
                <a:lnTo>
                  <a:pt x="660" y="681"/>
                </a:lnTo>
                <a:lnTo>
                  <a:pt x="660" y="683"/>
                </a:lnTo>
                <a:lnTo>
                  <a:pt x="662" y="683"/>
                </a:lnTo>
                <a:lnTo>
                  <a:pt x="662" y="685"/>
                </a:lnTo>
                <a:lnTo>
                  <a:pt x="662" y="687"/>
                </a:lnTo>
                <a:lnTo>
                  <a:pt x="664" y="687"/>
                </a:lnTo>
                <a:lnTo>
                  <a:pt x="664" y="689"/>
                </a:lnTo>
                <a:lnTo>
                  <a:pt x="662" y="689"/>
                </a:lnTo>
                <a:lnTo>
                  <a:pt x="660" y="689"/>
                </a:lnTo>
                <a:lnTo>
                  <a:pt x="660" y="691"/>
                </a:lnTo>
                <a:lnTo>
                  <a:pt x="658" y="691"/>
                </a:lnTo>
                <a:lnTo>
                  <a:pt x="656" y="691"/>
                </a:lnTo>
                <a:lnTo>
                  <a:pt x="656" y="693"/>
                </a:lnTo>
                <a:lnTo>
                  <a:pt x="654" y="693"/>
                </a:lnTo>
                <a:lnTo>
                  <a:pt x="654" y="695"/>
                </a:lnTo>
                <a:lnTo>
                  <a:pt x="654" y="697"/>
                </a:lnTo>
                <a:lnTo>
                  <a:pt x="652" y="697"/>
                </a:lnTo>
                <a:lnTo>
                  <a:pt x="652" y="699"/>
                </a:lnTo>
                <a:lnTo>
                  <a:pt x="652" y="700"/>
                </a:lnTo>
                <a:lnTo>
                  <a:pt x="654" y="700"/>
                </a:lnTo>
                <a:lnTo>
                  <a:pt x="654" y="702"/>
                </a:lnTo>
                <a:lnTo>
                  <a:pt x="654" y="704"/>
                </a:lnTo>
                <a:lnTo>
                  <a:pt x="654" y="706"/>
                </a:lnTo>
                <a:lnTo>
                  <a:pt x="654" y="708"/>
                </a:lnTo>
                <a:lnTo>
                  <a:pt x="654" y="710"/>
                </a:lnTo>
                <a:lnTo>
                  <a:pt x="654" y="712"/>
                </a:lnTo>
                <a:lnTo>
                  <a:pt x="654" y="714"/>
                </a:lnTo>
                <a:lnTo>
                  <a:pt x="654" y="716"/>
                </a:lnTo>
                <a:lnTo>
                  <a:pt x="654" y="718"/>
                </a:lnTo>
                <a:lnTo>
                  <a:pt x="656" y="718"/>
                </a:lnTo>
                <a:lnTo>
                  <a:pt x="654" y="718"/>
                </a:lnTo>
                <a:lnTo>
                  <a:pt x="656" y="718"/>
                </a:lnTo>
                <a:lnTo>
                  <a:pt x="656" y="720"/>
                </a:lnTo>
                <a:lnTo>
                  <a:pt x="656" y="722"/>
                </a:lnTo>
                <a:lnTo>
                  <a:pt x="656" y="724"/>
                </a:lnTo>
                <a:lnTo>
                  <a:pt x="656" y="725"/>
                </a:lnTo>
                <a:lnTo>
                  <a:pt x="656" y="727"/>
                </a:lnTo>
                <a:lnTo>
                  <a:pt x="654" y="727"/>
                </a:lnTo>
                <a:lnTo>
                  <a:pt x="654" y="729"/>
                </a:lnTo>
                <a:lnTo>
                  <a:pt x="654" y="731"/>
                </a:lnTo>
                <a:lnTo>
                  <a:pt x="656" y="731"/>
                </a:lnTo>
                <a:lnTo>
                  <a:pt x="656" y="733"/>
                </a:lnTo>
                <a:lnTo>
                  <a:pt x="656" y="735"/>
                </a:lnTo>
                <a:lnTo>
                  <a:pt x="656" y="737"/>
                </a:lnTo>
                <a:lnTo>
                  <a:pt x="654" y="737"/>
                </a:lnTo>
                <a:lnTo>
                  <a:pt x="652" y="737"/>
                </a:lnTo>
                <a:lnTo>
                  <a:pt x="650" y="737"/>
                </a:lnTo>
                <a:lnTo>
                  <a:pt x="648" y="737"/>
                </a:lnTo>
                <a:lnTo>
                  <a:pt x="648" y="739"/>
                </a:lnTo>
                <a:lnTo>
                  <a:pt x="647" y="739"/>
                </a:lnTo>
                <a:lnTo>
                  <a:pt x="647" y="741"/>
                </a:lnTo>
                <a:lnTo>
                  <a:pt x="648" y="741"/>
                </a:lnTo>
                <a:lnTo>
                  <a:pt x="648" y="743"/>
                </a:lnTo>
                <a:lnTo>
                  <a:pt x="648" y="745"/>
                </a:lnTo>
                <a:lnTo>
                  <a:pt x="648" y="747"/>
                </a:lnTo>
                <a:lnTo>
                  <a:pt x="650" y="747"/>
                </a:lnTo>
                <a:lnTo>
                  <a:pt x="650" y="748"/>
                </a:lnTo>
                <a:lnTo>
                  <a:pt x="648" y="748"/>
                </a:lnTo>
                <a:lnTo>
                  <a:pt x="648" y="750"/>
                </a:lnTo>
                <a:lnTo>
                  <a:pt x="650" y="750"/>
                </a:lnTo>
                <a:lnTo>
                  <a:pt x="650" y="752"/>
                </a:lnTo>
                <a:lnTo>
                  <a:pt x="650" y="754"/>
                </a:lnTo>
                <a:lnTo>
                  <a:pt x="650" y="756"/>
                </a:lnTo>
                <a:lnTo>
                  <a:pt x="650" y="758"/>
                </a:lnTo>
                <a:lnTo>
                  <a:pt x="652" y="758"/>
                </a:lnTo>
                <a:lnTo>
                  <a:pt x="652" y="760"/>
                </a:lnTo>
                <a:lnTo>
                  <a:pt x="650" y="760"/>
                </a:lnTo>
                <a:lnTo>
                  <a:pt x="650" y="762"/>
                </a:lnTo>
                <a:lnTo>
                  <a:pt x="650" y="764"/>
                </a:lnTo>
                <a:lnTo>
                  <a:pt x="650" y="766"/>
                </a:lnTo>
                <a:lnTo>
                  <a:pt x="650" y="768"/>
                </a:lnTo>
                <a:lnTo>
                  <a:pt x="650" y="770"/>
                </a:lnTo>
                <a:lnTo>
                  <a:pt x="648" y="770"/>
                </a:lnTo>
                <a:lnTo>
                  <a:pt x="647" y="770"/>
                </a:lnTo>
                <a:lnTo>
                  <a:pt x="645" y="770"/>
                </a:lnTo>
                <a:lnTo>
                  <a:pt x="643" y="770"/>
                </a:lnTo>
                <a:lnTo>
                  <a:pt x="641" y="770"/>
                </a:lnTo>
                <a:lnTo>
                  <a:pt x="639" y="770"/>
                </a:lnTo>
                <a:lnTo>
                  <a:pt x="637" y="770"/>
                </a:lnTo>
                <a:lnTo>
                  <a:pt x="637" y="772"/>
                </a:lnTo>
                <a:lnTo>
                  <a:pt x="635" y="772"/>
                </a:lnTo>
                <a:lnTo>
                  <a:pt x="633" y="772"/>
                </a:lnTo>
                <a:lnTo>
                  <a:pt x="633" y="773"/>
                </a:lnTo>
                <a:lnTo>
                  <a:pt x="633" y="772"/>
                </a:lnTo>
                <a:lnTo>
                  <a:pt x="631" y="772"/>
                </a:lnTo>
                <a:lnTo>
                  <a:pt x="631" y="773"/>
                </a:lnTo>
                <a:lnTo>
                  <a:pt x="629" y="773"/>
                </a:lnTo>
                <a:lnTo>
                  <a:pt x="627" y="773"/>
                </a:lnTo>
                <a:lnTo>
                  <a:pt x="625" y="773"/>
                </a:lnTo>
                <a:lnTo>
                  <a:pt x="625" y="772"/>
                </a:lnTo>
                <a:lnTo>
                  <a:pt x="624" y="772"/>
                </a:lnTo>
                <a:lnTo>
                  <a:pt x="624" y="773"/>
                </a:lnTo>
                <a:lnTo>
                  <a:pt x="622" y="773"/>
                </a:lnTo>
                <a:lnTo>
                  <a:pt x="622" y="772"/>
                </a:lnTo>
                <a:lnTo>
                  <a:pt x="620" y="772"/>
                </a:lnTo>
                <a:lnTo>
                  <a:pt x="618" y="772"/>
                </a:lnTo>
                <a:lnTo>
                  <a:pt x="616" y="772"/>
                </a:lnTo>
                <a:lnTo>
                  <a:pt x="614" y="772"/>
                </a:lnTo>
                <a:lnTo>
                  <a:pt x="614" y="773"/>
                </a:lnTo>
                <a:lnTo>
                  <a:pt x="612" y="773"/>
                </a:lnTo>
                <a:lnTo>
                  <a:pt x="610" y="773"/>
                </a:lnTo>
                <a:lnTo>
                  <a:pt x="608" y="773"/>
                </a:lnTo>
                <a:lnTo>
                  <a:pt x="606" y="773"/>
                </a:lnTo>
                <a:lnTo>
                  <a:pt x="604" y="773"/>
                </a:lnTo>
                <a:lnTo>
                  <a:pt x="602" y="773"/>
                </a:lnTo>
                <a:lnTo>
                  <a:pt x="600" y="773"/>
                </a:lnTo>
                <a:lnTo>
                  <a:pt x="599" y="773"/>
                </a:lnTo>
                <a:lnTo>
                  <a:pt x="599" y="775"/>
                </a:lnTo>
                <a:lnTo>
                  <a:pt x="599" y="773"/>
                </a:lnTo>
                <a:lnTo>
                  <a:pt x="599" y="775"/>
                </a:lnTo>
                <a:lnTo>
                  <a:pt x="599" y="773"/>
                </a:lnTo>
                <a:lnTo>
                  <a:pt x="597" y="773"/>
                </a:lnTo>
                <a:lnTo>
                  <a:pt x="597" y="775"/>
                </a:lnTo>
                <a:lnTo>
                  <a:pt x="595" y="775"/>
                </a:lnTo>
                <a:lnTo>
                  <a:pt x="595" y="773"/>
                </a:lnTo>
                <a:lnTo>
                  <a:pt x="593" y="773"/>
                </a:lnTo>
                <a:lnTo>
                  <a:pt x="591" y="773"/>
                </a:lnTo>
                <a:lnTo>
                  <a:pt x="591" y="775"/>
                </a:lnTo>
                <a:lnTo>
                  <a:pt x="589" y="775"/>
                </a:lnTo>
                <a:lnTo>
                  <a:pt x="587" y="775"/>
                </a:lnTo>
                <a:lnTo>
                  <a:pt x="585" y="775"/>
                </a:lnTo>
                <a:lnTo>
                  <a:pt x="585" y="777"/>
                </a:lnTo>
                <a:lnTo>
                  <a:pt x="583" y="777"/>
                </a:lnTo>
                <a:lnTo>
                  <a:pt x="583" y="779"/>
                </a:lnTo>
                <a:lnTo>
                  <a:pt x="583" y="781"/>
                </a:lnTo>
                <a:lnTo>
                  <a:pt x="581" y="781"/>
                </a:lnTo>
                <a:lnTo>
                  <a:pt x="581" y="779"/>
                </a:lnTo>
                <a:lnTo>
                  <a:pt x="581" y="781"/>
                </a:lnTo>
                <a:lnTo>
                  <a:pt x="579" y="781"/>
                </a:lnTo>
                <a:lnTo>
                  <a:pt x="577" y="781"/>
                </a:lnTo>
                <a:lnTo>
                  <a:pt x="577" y="783"/>
                </a:lnTo>
                <a:lnTo>
                  <a:pt x="576" y="783"/>
                </a:lnTo>
                <a:lnTo>
                  <a:pt x="576" y="781"/>
                </a:lnTo>
                <a:lnTo>
                  <a:pt x="574" y="781"/>
                </a:lnTo>
                <a:lnTo>
                  <a:pt x="572" y="781"/>
                </a:lnTo>
                <a:lnTo>
                  <a:pt x="572" y="783"/>
                </a:lnTo>
                <a:lnTo>
                  <a:pt x="570" y="783"/>
                </a:lnTo>
                <a:lnTo>
                  <a:pt x="570" y="785"/>
                </a:lnTo>
                <a:lnTo>
                  <a:pt x="568" y="785"/>
                </a:lnTo>
                <a:lnTo>
                  <a:pt x="568" y="787"/>
                </a:lnTo>
                <a:lnTo>
                  <a:pt x="566" y="787"/>
                </a:lnTo>
                <a:lnTo>
                  <a:pt x="564" y="787"/>
                </a:lnTo>
                <a:lnTo>
                  <a:pt x="564" y="789"/>
                </a:lnTo>
                <a:lnTo>
                  <a:pt x="562" y="789"/>
                </a:lnTo>
                <a:lnTo>
                  <a:pt x="560" y="789"/>
                </a:lnTo>
                <a:lnTo>
                  <a:pt x="558" y="789"/>
                </a:lnTo>
                <a:lnTo>
                  <a:pt x="556" y="789"/>
                </a:lnTo>
                <a:lnTo>
                  <a:pt x="554" y="789"/>
                </a:lnTo>
                <a:lnTo>
                  <a:pt x="554" y="791"/>
                </a:lnTo>
                <a:lnTo>
                  <a:pt x="553" y="791"/>
                </a:lnTo>
                <a:lnTo>
                  <a:pt x="553" y="789"/>
                </a:lnTo>
                <a:lnTo>
                  <a:pt x="551" y="789"/>
                </a:lnTo>
                <a:lnTo>
                  <a:pt x="551" y="791"/>
                </a:lnTo>
                <a:lnTo>
                  <a:pt x="549" y="791"/>
                </a:lnTo>
                <a:lnTo>
                  <a:pt x="547" y="791"/>
                </a:lnTo>
                <a:lnTo>
                  <a:pt x="545" y="791"/>
                </a:lnTo>
                <a:lnTo>
                  <a:pt x="545" y="793"/>
                </a:lnTo>
                <a:lnTo>
                  <a:pt x="543" y="793"/>
                </a:lnTo>
                <a:lnTo>
                  <a:pt x="543" y="791"/>
                </a:lnTo>
                <a:lnTo>
                  <a:pt x="541" y="791"/>
                </a:lnTo>
                <a:lnTo>
                  <a:pt x="541" y="793"/>
                </a:lnTo>
                <a:lnTo>
                  <a:pt x="539" y="793"/>
                </a:lnTo>
                <a:lnTo>
                  <a:pt x="539" y="795"/>
                </a:lnTo>
                <a:lnTo>
                  <a:pt x="539" y="796"/>
                </a:lnTo>
                <a:lnTo>
                  <a:pt x="537" y="796"/>
                </a:lnTo>
                <a:lnTo>
                  <a:pt x="537" y="798"/>
                </a:lnTo>
                <a:lnTo>
                  <a:pt x="535" y="796"/>
                </a:lnTo>
                <a:lnTo>
                  <a:pt x="535" y="798"/>
                </a:lnTo>
                <a:lnTo>
                  <a:pt x="533" y="798"/>
                </a:lnTo>
                <a:lnTo>
                  <a:pt x="531" y="798"/>
                </a:lnTo>
                <a:lnTo>
                  <a:pt x="531" y="796"/>
                </a:lnTo>
                <a:lnTo>
                  <a:pt x="529" y="798"/>
                </a:lnTo>
                <a:lnTo>
                  <a:pt x="528" y="798"/>
                </a:lnTo>
                <a:lnTo>
                  <a:pt x="528" y="800"/>
                </a:lnTo>
                <a:lnTo>
                  <a:pt x="526" y="800"/>
                </a:lnTo>
                <a:lnTo>
                  <a:pt x="524" y="800"/>
                </a:lnTo>
                <a:lnTo>
                  <a:pt x="522" y="800"/>
                </a:lnTo>
                <a:lnTo>
                  <a:pt x="522" y="802"/>
                </a:lnTo>
                <a:lnTo>
                  <a:pt x="520" y="804"/>
                </a:lnTo>
                <a:lnTo>
                  <a:pt x="520" y="806"/>
                </a:lnTo>
                <a:lnTo>
                  <a:pt x="522" y="806"/>
                </a:lnTo>
                <a:lnTo>
                  <a:pt x="522" y="808"/>
                </a:lnTo>
                <a:lnTo>
                  <a:pt x="524" y="808"/>
                </a:lnTo>
                <a:lnTo>
                  <a:pt x="522" y="808"/>
                </a:lnTo>
                <a:lnTo>
                  <a:pt x="524" y="808"/>
                </a:lnTo>
                <a:lnTo>
                  <a:pt x="524" y="810"/>
                </a:lnTo>
                <a:lnTo>
                  <a:pt x="522" y="810"/>
                </a:lnTo>
                <a:lnTo>
                  <a:pt x="522" y="812"/>
                </a:lnTo>
                <a:lnTo>
                  <a:pt x="522" y="810"/>
                </a:lnTo>
                <a:lnTo>
                  <a:pt x="522" y="812"/>
                </a:lnTo>
                <a:lnTo>
                  <a:pt x="520" y="812"/>
                </a:lnTo>
                <a:lnTo>
                  <a:pt x="522" y="812"/>
                </a:lnTo>
                <a:lnTo>
                  <a:pt x="520" y="812"/>
                </a:lnTo>
                <a:lnTo>
                  <a:pt x="520" y="814"/>
                </a:lnTo>
                <a:lnTo>
                  <a:pt x="518" y="816"/>
                </a:lnTo>
                <a:lnTo>
                  <a:pt x="518" y="814"/>
                </a:lnTo>
                <a:lnTo>
                  <a:pt x="516" y="814"/>
                </a:lnTo>
                <a:lnTo>
                  <a:pt x="514" y="814"/>
                </a:lnTo>
                <a:lnTo>
                  <a:pt x="516" y="814"/>
                </a:lnTo>
                <a:lnTo>
                  <a:pt x="516" y="816"/>
                </a:lnTo>
                <a:lnTo>
                  <a:pt x="516" y="818"/>
                </a:lnTo>
                <a:lnTo>
                  <a:pt x="516" y="820"/>
                </a:lnTo>
                <a:lnTo>
                  <a:pt x="516" y="821"/>
                </a:lnTo>
                <a:lnTo>
                  <a:pt x="518" y="821"/>
                </a:lnTo>
                <a:lnTo>
                  <a:pt x="518" y="823"/>
                </a:lnTo>
                <a:lnTo>
                  <a:pt x="520" y="823"/>
                </a:lnTo>
                <a:lnTo>
                  <a:pt x="520" y="825"/>
                </a:lnTo>
                <a:lnTo>
                  <a:pt x="518" y="825"/>
                </a:lnTo>
                <a:lnTo>
                  <a:pt x="516" y="827"/>
                </a:lnTo>
                <a:lnTo>
                  <a:pt x="516" y="829"/>
                </a:lnTo>
                <a:lnTo>
                  <a:pt x="516" y="831"/>
                </a:lnTo>
                <a:lnTo>
                  <a:pt x="518" y="831"/>
                </a:lnTo>
                <a:lnTo>
                  <a:pt x="518" y="833"/>
                </a:lnTo>
                <a:lnTo>
                  <a:pt x="518" y="835"/>
                </a:lnTo>
                <a:lnTo>
                  <a:pt x="516" y="835"/>
                </a:lnTo>
                <a:lnTo>
                  <a:pt x="514" y="835"/>
                </a:lnTo>
                <a:lnTo>
                  <a:pt x="514" y="833"/>
                </a:lnTo>
                <a:lnTo>
                  <a:pt x="512" y="833"/>
                </a:lnTo>
                <a:lnTo>
                  <a:pt x="512" y="835"/>
                </a:lnTo>
                <a:lnTo>
                  <a:pt x="512" y="837"/>
                </a:lnTo>
                <a:lnTo>
                  <a:pt x="512" y="839"/>
                </a:lnTo>
                <a:lnTo>
                  <a:pt x="510" y="839"/>
                </a:lnTo>
                <a:lnTo>
                  <a:pt x="510" y="841"/>
                </a:lnTo>
                <a:lnTo>
                  <a:pt x="512" y="841"/>
                </a:lnTo>
                <a:lnTo>
                  <a:pt x="512" y="843"/>
                </a:lnTo>
                <a:lnTo>
                  <a:pt x="510" y="843"/>
                </a:lnTo>
                <a:lnTo>
                  <a:pt x="510" y="844"/>
                </a:lnTo>
                <a:lnTo>
                  <a:pt x="508" y="844"/>
                </a:lnTo>
                <a:lnTo>
                  <a:pt x="506" y="844"/>
                </a:lnTo>
                <a:lnTo>
                  <a:pt x="505" y="844"/>
                </a:lnTo>
                <a:lnTo>
                  <a:pt x="503" y="844"/>
                </a:lnTo>
                <a:lnTo>
                  <a:pt x="501" y="844"/>
                </a:lnTo>
                <a:lnTo>
                  <a:pt x="499" y="844"/>
                </a:lnTo>
                <a:lnTo>
                  <a:pt x="497" y="844"/>
                </a:lnTo>
                <a:lnTo>
                  <a:pt x="497" y="843"/>
                </a:lnTo>
                <a:lnTo>
                  <a:pt x="495" y="843"/>
                </a:lnTo>
                <a:lnTo>
                  <a:pt x="493" y="843"/>
                </a:lnTo>
                <a:lnTo>
                  <a:pt x="493" y="841"/>
                </a:lnTo>
                <a:lnTo>
                  <a:pt x="493" y="839"/>
                </a:lnTo>
                <a:lnTo>
                  <a:pt x="491" y="839"/>
                </a:lnTo>
                <a:lnTo>
                  <a:pt x="491" y="837"/>
                </a:lnTo>
                <a:lnTo>
                  <a:pt x="489" y="837"/>
                </a:lnTo>
                <a:lnTo>
                  <a:pt x="489" y="835"/>
                </a:lnTo>
                <a:lnTo>
                  <a:pt x="487" y="835"/>
                </a:lnTo>
                <a:lnTo>
                  <a:pt x="485" y="835"/>
                </a:lnTo>
                <a:lnTo>
                  <a:pt x="483" y="835"/>
                </a:lnTo>
                <a:lnTo>
                  <a:pt x="481" y="835"/>
                </a:lnTo>
                <a:lnTo>
                  <a:pt x="481" y="837"/>
                </a:lnTo>
                <a:lnTo>
                  <a:pt x="481" y="839"/>
                </a:lnTo>
                <a:lnTo>
                  <a:pt x="481" y="841"/>
                </a:lnTo>
                <a:lnTo>
                  <a:pt x="480" y="841"/>
                </a:lnTo>
                <a:lnTo>
                  <a:pt x="480" y="843"/>
                </a:lnTo>
                <a:lnTo>
                  <a:pt x="478" y="843"/>
                </a:lnTo>
                <a:lnTo>
                  <a:pt x="478" y="844"/>
                </a:lnTo>
                <a:lnTo>
                  <a:pt x="476" y="844"/>
                </a:lnTo>
                <a:lnTo>
                  <a:pt x="476" y="846"/>
                </a:lnTo>
                <a:lnTo>
                  <a:pt x="474" y="846"/>
                </a:lnTo>
                <a:lnTo>
                  <a:pt x="474" y="848"/>
                </a:lnTo>
                <a:lnTo>
                  <a:pt x="472" y="848"/>
                </a:lnTo>
                <a:lnTo>
                  <a:pt x="470" y="848"/>
                </a:lnTo>
                <a:lnTo>
                  <a:pt x="468" y="848"/>
                </a:lnTo>
                <a:lnTo>
                  <a:pt x="468" y="850"/>
                </a:lnTo>
                <a:lnTo>
                  <a:pt x="466" y="850"/>
                </a:lnTo>
                <a:lnTo>
                  <a:pt x="464" y="848"/>
                </a:lnTo>
                <a:lnTo>
                  <a:pt x="462" y="848"/>
                </a:lnTo>
                <a:lnTo>
                  <a:pt x="462" y="850"/>
                </a:lnTo>
                <a:lnTo>
                  <a:pt x="462" y="852"/>
                </a:lnTo>
                <a:lnTo>
                  <a:pt x="464" y="852"/>
                </a:lnTo>
                <a:lnTo>
                  <a:pt x="464" y="854"/>
                </a:lnTo>
                <a:lnTo>
                  <a:pt x="462" y="854"/>
                </a:lnTo>
                <a:lnTo>
                  <a:pt x="462" y="856"/>
                </a:lnTo>
                <a:lnTo>
                  <a:pt x="462" y="858"/>
                </a:lnTo>
                <a:lnTo>
                  <a:pt x="460" y="858"/>
                </a:lnTo>
                <a:lnTo>
                  <a:pt x="460" y="860"/>
                </a:lnTo>
                <a:lnTo>
                  <a:pt x="460" y="862"/>
                </a:lnTo>
                <a:lnTo>
                  <a:pt x="458" y="864"/>
                </a:lnTo>
                <a:lnTo>
                  <a:pt x="458" y="866"/>
                </a:lnTo>
                <a:lnTo>
                  <a:pt x="458" y="868"/>
                </a:lnTo>
                <a:lnTo>
                  <a:pt x="458" y="869"/>
                </a:lnTo>
                <a:lnTo>
                  <a:pt x="458" y="871"/>
                </a:lnTo>
                <a:lnTo>
                  <a:pt x="458" y="873"/>
                </a:lnTo>
                <a:lnTo>
                  <a:pt x="458" y="875"/>
                </a:lnTo>
                <a:lnTo>
                  <a:pt x="458" y="877"/>
                </a:lnTo>
                <a:lnTo>
                  <a:pt x="458" y="879"/>
                </a:lnTo>
                <a:lnTo>
                  <a:pt x="458" y="881"/>
                </a:lnTo>
                <a:lnTo>
                  <a:pt x="458" y="883"/>
                </a:lnTo>
                <a:lnTo>
                  <a:pt x="457" y="883"/>
                </a:lnTo>
                <a:lnTo>
                  <a:pt x="457" y="885"/>
                </a:lnTo>
                <a:lnTo>
                  <a:pt x="457" y="887"/>
                </a:lnTo>
                <a:lnTo>
                  <a:pt x="458" y="887"/>
                </a:lnTo>
                <a:lnTo>
                  <a:pt x="458" y="889"/>
                </a:lnTo>
                <a:lnTo>
                  <a:pt x="460" y="889"/>
                </a:lnTo>
                <a:lnTo>
                  <a:pt x="460" y="891"/>
                </a:lnTo>
                <a:lnTo>
                  <a:pt x="458" y="892"/>
                </a:lnTo>
                <a:lnTo>
                  <a:pt x="458" y="894"/>
                </a:lnTo>
                <a:lnTo>
                  <a:pt x="457" y="894"/>
                </a:lnTo>
                <a:lnTo>
                  <a:pt x="457" y="896"/>
                </a:lnTo>
                <a:lnTo>
                  <a:pt x="457" y="898"/>
                </a:lnTo>
                <a:lnTo>
                  <a:pt x="457" y="900"/>
                </a:lnTo>
                <a:lnTo>
                  <a:pt x="457" y="902"/>
                </a:lnTo>
                <a:lnTo>
                  <a:pt x="457" y="904"/>
                </a:lnTo>
                <a:lnTo>
                  <a:pt x="458" y="904"/>
                </a:lnTo>
                <a:lnTo>
                  <a:pt x="458" y="906"/>
                </a:lnTo>
                <a:lnTo>
                  <a:pt x="458" y="908"/>
                </a:lnTo>
                <a:lnTo>
                  <a:pt x="460" y="906"/>
                </a:lnTo>
                <a:lnTo>
                  <a:pt x="462" y="906"/>
                </a:lnTo>
                <a:lnTo>
                  <a:pt x="462" y="908"/>
                </a:lnTo>
                <a:lnTo>
                  <a:pt x="464" y="908"/>
                </a:lnTo>
                <a:lnTo>
                  <a:pt x="464" y="910"/>
                </a:lnTo>
                <a:lnTo>
                  <a:pt x="466" y="910"/>
                </a:lnTo>
                <a:lnTo>
                  <a:pt x="468" y="910"/>
                </a:lnTo>
                <a:lnTo>
                  <a:pt x="466" y="910"/>
                </a:lnTo>
                <a:lnTo>
                  <a:pt x="466" y="912"/>
                </a:lnTo>
                <a:lnTo>
                  <a:pt x="464" y="912"/>
                </a:lnTo>
                <a:lnTo>
                  <a:pt x="462" y="912"/>
                </a:lnTo>
                <a:lnTo>
                  <a:pt x="460" y="912"/>
                </a:lnTo>
                <a:lnTo>
                  <a:pt x="460" y="914"/>
                </a:lnTo>
                <a:lnTo>
                  <a:pt x="460" y="916"/>
                </a:lnTo>
                <a:lnTo>
                  <a:pt x="458" y="916"/>
                </a:lnTo>
                <a:lnTo>
                  <a:pt x="458" y="917"/>
                </a:lnTo>
                <a:lnTo>
                  <a:pt x="457" y="917"/>
                </a:lnTo>
                <a:lnTo>
                  <a:pt x="457" y="919"/>
                </a:lnTo>
                <a:lnTo>
                  <a:pt x="458" y="919"/>
                </a:lnTo>
                <a:lnTo>
                  <a:pt x="460" y="919"/>
                </a:lnTo>
                <a:lnTo>
                  <a:pt x="460" y="921"/>
                </a:lnTo>
                <a:lnTo>
                  <a:pt x="462" y="921"/>
                </a:lnTo>
                <a:lnTo>
                  <a:pt x="462" y="923"/>
                </a:lnTo>
                <a:lnTo>
                  <a:pt x="462" y="925"/>
                </a:lnTo>
                <a:lnTo>
                  <a:pt x="460" y="925"/>
                </a:lnTo>
                <a:lnTo>
                  <a:pt x="460" y="927"/>
                </a:lnTo>
                <a:lnTo>
                  <a:pt x="460" y="929"/>
                </a:lnTo>
                <a:lnTo>
                  <a:pt x="462" y="929"/>
                </a:lnTo>
                <a:lnTo>
                  <a:pt x="462" y="931"/>
                </a:lnTo>
                <a:lnTo>
                  <a:pt x="462" y="933"/>
                </a:lnTo>
                <a:lnTo>
                  <a:pt x="460" y="933"/>
                </a:lnTo>
                <a:lnTo>
                  <a:pt x="460" y="935"/>
                </a:lnTo>
                <a:lnTo>
                  <a:pt x="458" y="935"/>
                </a:lnTo>
                <a:lnTo>
                  <a:pt x="458" y="937"/>
                </a:lnTo>
                <a:lnTo>
                  <a:pt x="457" y="937"/>
                </a:lnTo>
                <a:lnTo>
                  <a:pt x="457" y="939"/>
                </a:lnTo>
                <a:lnTo>
                  <a:pt x="455" y="939"/>
                </a:lnTo>
                <a:lnTo>
                  <a:pt x="453" y="939"/>
                </a:lnTo>
                <a:lnTo>
                  <a:pt x="453" y="937"/>
                </a:lnTo>
                <a:lnTo>
                  <a:pt x="451" y="937"/>
                </a:lnTo>
                <a:lnTo>
                  <a:pt x="449" y="937"/>
                </a:lnTo>
                <a:lnTo>
                  <a:pt x="447" y="937"/>
                </a:lnTo>
                <a:lnTo>
                  <a:pt x="445" y="937"/>
                </a:lnTo>
                <a:lnTo>
                  <a:pt x="445" y="939"/>
                </a:lnTo>
                <a:lnTo>
                  <a:pt x="445" y="940"/>
                </a:lnTo>
                <a:lnTo>
                  <a:pt x="443" y="940"/>
                </a:lnTo>
                <a:lnTo>
                  <a:pt x="443" y="942"/>
                </a:lnTo>
                <a:lnTo>
                  <a:pt x="443" y="944"/>
                </a:lnTo>
                <a:lnTo>
                  <a:pt x="441" y="944"/>
                </a:lnTo>
                <a:lnTo>
                  <a:pt x="439" y="944"/>
                </a:lnTo>
                <a:lnTo>
                  <a:pt x="441" y="944"/>
                </a:lnTo>
                <a:lnTo>
                  <a:pt x="441" y="946"/>
                </a:lnTo>
                <a:lnTo>
                  <a:pt x="441" y="948"/>
                </a:lnTo>
                <a:lnTo>
                  <a:pt x="441" y="950"/>
                </a:lnTo>
                <a:lnTo>
                  <a:pt x="439" y="950"/>
                </a:lnTo>
                <a:lnTo>
                  <a:pt x="439" y="952"/>
                </a:lnTo>
                <a:lnTo>
                  <a:pt x="437" y="952"/>
                </a:lnTo>
                <a:lnTo>
                  <a:pt x="439" y="954"/>
                </a:lnTo>
                <a:lnTo>
                  <a:pt x="439" y="956"/>
                </a:lnTo>
                <a:lnTo>
                  <a:pt x="439" y="958"/>
                </a:lnTo>
                <a:lnTo>
                  <a:pt x="439" y="960"/>
                </a:lnTo>
                <a:lnTo>
                  <a:pt x="439" y="962"/>
                </a:lnTo>
                <a:lnTo>
                  <a:pt x="439" y="963"/>
                </a:lnTo>
                <a:lnTo>
                  <a:pt x="439" y="965"/>
                </a:lnTo>
                <a:lnTo>
                  <a:pt x="439" y="967"/>
                </a:lnTo>
                <a:lnTo>
                  <a:pt x="439" y="969"/>
                </a:lnTo>
                <a:lnTo>
                  <a:pt x="439" y="971"/>
                </a:lnTo>
                <a:lnTo>
                  <a:pt x="439" y="973"/>
                </a:lnTo>
                <a:lnTo>
                  <a:pt x="439" y="975"/>
                </a:lnTo>
                <a:lnTo>
                  <a:pt x="439" y="977"/>
                </a:lnTo>
                <a:lnTo>
                  <a:pt x="439" y="979"/>
                </a:lnTo>
                <a:lnTo>
                  <a:pt x="439" y="981"/>
                </a:lnTo>
                <a:lnTo>
                  <a:pt x="439" y="983"/>
                </a:lnTo>
                <a:lnTo>
                  <a:pt x="439" y="985"/>
                </a:lnTo>
                <a:lnTo>
                  <a:pt x="439" y="987"/>
                </a:lnTo>
                <a:lnTo>
                  <a:pt x="439" y="988"/>
                </a:lnTo>
                <a:lnTo>
                  <a:pt x="439" y="990"/>
                </a:lnTo>
                <a:lnTo>
                  <a:pt x="439" y="992"/>
                </a:lnTo>
                <a:lnTo>
                  <a:pt x="439" y="994"/>
                </a:lnTo>
                <a:lnTo>
                  <a:pt x="439" y="996"/>
                </a:lnTo>
                <a:lnTo>
                  <a:pt x="439" y="998"/>
                </a:lnTo>
                <a:lnTo>
                  <a:pt x="439" y="1000"/>
                </a:lnTo>
                <a:lnTo>
                  <a:pt x="439" y="1002"/>
                </a:lnTo>
                <a:lnTo>
                  <a:pt x="439" y="1004"/>
                </a:lnTo>
                <a:lnTo>
                  <a:pt x="439" y="1006"/>
                </a:lnTo>
                <a:lnTo>
                  <a:pt x="439" y="1008"/>
                </a:lnTo>
                <a:lnTo>
                  <a:pt x="439" y="1010"/>
                </a:lnTo>
                <a:lnTo>
                  <a:pt x="439" y="1011"/>
                </a:lnTo>
                <a:lnTo>
                  <a:pt x="437" y="1011"/>
                </a:lnTo>
                <a:lnTo>
                  <a:pt x="437" y="1013"/>
                </a:lnTo>
                <a:lnTo>
                  <a:pt x="437" y="1015"/>
                </a:lnTo>
                <a:lnTo>
                  <a:pt x="437" y="1017"/>
                </a:lnTo>
                <a:lnTo>
                  <a:pt x="437" y="1019"/>
                </a:lnTo>
                <a:lnTo>
                  <a:pt x="437" y="1021"/>
                </a:lnTo>
                <a:lnTo>
                  <a:pt x="435" y="1021"/>
                </a:lnTo>
                <a:lnTo>
                  <a:pt x="435" y="1023"/>
                </a:lnTo>
                <a:lnTo>
                  <a:pt x="435" y="1025"/>
                </a:lnTo>
                <a:lnTo>
                  <a:pt x="435" y="1027"/>
                </a:lnTo>
                <a:lnTo>
                  <a:pt x="435" y="1029"/>
                </a:lnTo>
                <a:lnTo>
                  <a:pt x="434" y="1029"/>
                </a:lnTo>
                <a:lnTo>
                  <a:pt x="434" y="1031"/>
                </a:lnTo>
                <a:lnTo>
                  <a:pt x="432" y="1031"/>
                </a:lnTo>
                <a:lnTo>
                  <a:pt x="430" y="1031"/>
                </a:lnTo>
                <a:lnTo>
                  <a:pt x="430" y="1029"/>
                </a:lnTo>
                <a:lnTo>
                  <a:pt x="432" y="1029"/>
                </a:lnTo>
                <a:lnTo>
                  <a:pt x="434" y="1029"/>
                </a:lnTo>
                <a:lnTo>
                  <a:pt x="432" y="1027"/>
                </a:lnTo>
                <a:lnTo>
                  <a:pt x="432" y="1025"/>
                </a:lnTo>
                <a:lnTo>
                  <a:pt x="432" y="1023"/>
                </a:lnTo>
                <a:lnTo>
                  <a:pt x="430" y="1023"/>
                </a:lnTo>
                <a:lnTo>
                  <a:pt x="430" y="1021"/>
                </a:lnTo>
                <a:lnTo>
                  <a:pt x="428" y="1021"/>
                </a:lnTo>
                <a:lnTo>
                  <a:pt x="428" y="1023"/>
                </a:lnTo>
                <a:lnTo>
                  <a:pt x="426" y="1023"/>
                </a:lnTo>
                <a:lnTo>
                  <a:pt x="426" y="1025"/>
                </a:lnTo>
                <a:lnTo>
                  <a:pt x="426" y="1027"/>
                </a:lnTo>
                <a:lnTo>
                  <a:pt x="424" y="1027"/>
                </a:lnTo>
                <a:lnTo>
                  <a:pt x="426" y="1027"/>
                </a:lnTo>
                <a:lnTo>
                  <a:pt x="426" y="1029"/>
                </a:lnTo>
                <a:lnTo>
                  <a:pt x="426" y="1031"/>
                </a:lnTo>
                <a:lnTo>
                  <a:pt x="424" y="1031"/>
                </a:lnTo>
                <a:lnTo>
                  <a:pt x="424" y="1029"/>
                </a:lnTo>
                <a:lnTo>
                  <a:pt x="422" y="1029"/>
                </a:lnTo>
                <a:lnTo>
                  <a:pt x="422" y="1031"/>
                </a:lnTo>
                <a:lnTo>
                  <a:pt x="420" y="1031"/>
                </a:lnTo>
                <a:lnTo>
                  <a:pt x="418" y="1031"/>
                </a:lnTo>
                <a:lnTo>
                  <a:pt x="418" y="1033"/>
                </a:lnTo>
                <a:lnTo>
                  <a:pt x="416" y="1033"/>
                </a:lnTo>
                <a:lnTo>
                  <a:pt x="418" y="1033"/>
                </a:lnTo>
                <a:lnTo>
                  <a:pt x="416" y="1031"/>
                </a:lnTo>
                <a:lnTo>
                  <a:pt x="418" y="1031"/>
                </a:lnTo>
                <a:lnTo>
                  <a:pt x="416" y="1031"/>
                </a:lnTo>
                <a:lnTo>
                  <a:pt x="418" y="1031"/>
                </a:lnTo>
                <a:lnTo>
                  <a:pt x="416" y="1031"/>
                </a:lnTo>
                <a:lnTo>
                  <a:pt x="416" y="1033"/>
                </a:lnTo>
                <a:lnTo>
                  <a:pt x="416" y="1035"/>
                </a:lnTo>
                <a:lnTo>
                  <a:pt x="416" y="1033"/>
                </a:lnTo>
                <a:lnTo>
                  <a:pt x="416" y="1035"/>
                </a:lnTo>
                <a:lnTo>
                  <a:pt x="418" y="1035"/>
                </a:lnTo>
                <a:lnTo>
                  <a:pt x="418" y="1036"/>
                </a:lnTo>
                <a:lnTo>
                  <a:pt x="416" y="1036"/>
                </a:lnTo>
                <a:lnTo>
                  <a:pt x="416" y="1038"/>
                </a:lnTo>
                <a:lnTo>
                  <a:pt x="414" y="1038"/>
                </a:lnTo>
                <a:lnTo>
                  <a:pt x="414" y="1040"/>
                </a:lnTo>
                <a:lnTo>
                  <a:pt x="414" y="1042"/>
                </a:lnTo>
                <a:lnTo>
                  <a:pt x="414" y="1044"/>
                </a:lnTo>
                <a:lnTo>
                  <a:pt x="412" y="1044"/>
                </a:lnTo>
                <a:lnTo>
                  <a:pt x="412" y="1046"/>
                </a:lnTo>
                <a:lnTo>
                  <a:pt x="410" y="1046"/>
                </a:lnTo>
                <a:lnTo>
                  <a:pt x="410" y="1048"/>
                </a:lnTo>
                <a:lnTo>
                  <a:pt x="409" y="1048"/>
                </a:lnTo>
                <a:lnTo>
                  <a:pt x="407" y="1048"/>
                </a:lnTo>
                <a:lnTo>
                  <a:pt x="407" y="1050"/>
                </a:lnTo>
                <a:lnTo>
                  <a:pt x="405" y="1050"/>
                </a:lnTo>
                <a:lnTo>
                  <a:pt x="405" y="1052"/>
                </a:lnTo>
                <a:lnTo>
                  <a:pt x="403" y="1052"/>
                </a:lnTo>
                <a:lnTo>
                  <a:pt x="401" y="1052"/>
                </a:lnTo>
                <a:lnTo>
                  <a:pt x="399" y="1052"/>
                </a:lnTo>
                <a:lnTo>
                  <a:pt x="399" y="1050"/>
                </a:lnTo>
                <a:lnTo>
                  <a:pt x="397" y="1050"/>
                </a:lnTo>
                <a:lnTo>
                  <a:pt x="395" y="1050"/>
                </a:lnTo>
                <a:lnTo>
                  <a:pt x="393" y="1050"/>
                </a:lnTo>
                <a:lnTo>
                  <a:pt x="391" y="1050"/>
                </a:lnTo>
                <a:lnTo>
                  <a:pt x="389" y="1050"/>
                </a:lnTo>
                <a:lnTo>
                  <a:pt x="389" y="1048"/>
                </a:lnTo>
                <a:lnTo>
                  <a:pt x="387" y="1048"/>
                </a:lnTo>
                <a:lnTo>
                  <a:pt x="386" y="1048"/>
                </a:lnTo>
                <a:lnTo>
                  <a:pt x="384" y="1048"/>
                </a:lnTo>
                <a:lnTo>
                  <a:pt x="382" y="1048"/>
                </a:lnTo>
                <a:lnTo>
                  <a:pt x="380" y="1048"/>
                </a:lnTo>
                <a:lnTo>
                  <a:pt x="380" y="1046"/>
                </a:lnTo>
                <a:lnTo>
                  <a:pt x="378" y="1046"/>
                </a:lnTo>
                <a:lnTo>
                  <a:pt x="376" y="1046"/>
                </a:lnTo>
                <a:lnTo>
                  <a:pt x="374" y="1046"/>
                </a:lnTo>
                <a:lnTo>
                  <a:pt x="374" y="1044"/>
                </a:lnTo>
                <a:lnTo>
                  <a:pt x="374" y="1042"/>
                </a:lnTo>
                <a:lnTo>
                  <a:pt x="372" y="1042"/>
                </a:lnTo>
                <a:lnTo>
                  <a:pt x="372" y="1040"/>
                </a:lnTo>
                <a:lnTo>
                  <a:pt x="370" y="1040"/>
                </a:lnTo>
                <a:lnTo>
                  <a:pt x="370" y="1038"/>
                </a:lnTo>
                <a:lnTo>
                  <a:pt x="368" y="1038"/>
                </a:lnTo>
                <a:lnTo>
                  <a:pt x="368" y="1036"/>
                </a:lnTo>
                <a:lnTo>
                  <a:pt x="366" y="1036"/>
                </a:lnTo>
                <a:lnTo>
                  <a:pt x="364" y="1036"/>
                </a:lnTo>
                <a:lnTo>
                  <a:pt x="363" y="1036"/>
                </a:lnTo>
                <a:lnTo>
                  <a:pt x="363" y="1035"/>
                </a:lnTo>
                <a:lnTo>
                  <a:pt x="361" y="1035"/>
                </a:lnTo>
                <a:lnTo>
                  <a:pt x="359" y="1035"/>
                </a:lnTo>
                <a:lnTo>
                  <a:pt x="357" y="1035"/>
                </a:lnTo>
                <a:lnTo>
                  <a:pt x="355" y="1035"/>
                </a:lnTo>
                <a:lnTo>
                  <a:pt x="353" y="1035"/>
                </a:lnTo>
                <a:lnTo>
                  <a:pt x="353" y="1033"/>
                </a:lnTo>
                <a:lnTo>
                  <a:pt x="351" y="1033"/>
                </a:lnTo>
                <a:lnTo>
                  <a:pt x="349" y="1033"/>
                </a:lnTo>
                <a:lnTo>
                  <a:pt x="347" y="1033"/>
                </a:lnTo>
                <a:lnTo>
                  <a:pt x="345" y="1033"/>
                </a:lnTo>
                <a:lnTo>
                  <a:pt x="343" y="1033"/>
                </a:lnTo>
                <a:lnTo>
                  <a:pt x="341" y="1031"/>
                </a:lnTo>
                <a:lnTo>
                  <a:pt x="339" y="1031"/>
                </a:lnTo>
                <a:lnTo>
                  <a:pt x="338" y="1031"/>
                </a:lnTo>
                <a:lnTo>
                  <a:pt x="336" y="1031"/>
                </a:lnTo>
                <a:lnTo>
                  <a:pt x="334" y="1031"/>
                </a:lnTo>
                <a:lnTo>
                  <a:pt x="332" y="1031"/>
                </a:lnTo>
                <a:lnTo>
                  <a:pt x="332" y="1029"/>
                </a:lnTo>
                <a:lnTo>
                  <a:pt x="330" y="1029"/>
                </a:lnTo>
                <a:lnTo>
                  <a:pt x="328" y="1029"/>
                </a:lnTo>
                <a:lnTo>
                  <a:pt x="326" y="1029"/>
                </a:lnTo>
                <a:lnTo>
                  <a:pt x="324" y="1029"/>
                </a:lnTo>
                <a:lnTo>
                  <a:pt x="322" y="1029"/>
                </a:lnTo>
                <a:lnTo>
                  <a:pt x="322" y="1027"/>
                </a:lnTo>
                <a:lnTo>
                  <a:pt x="320" y="1027"/>
                </a:lnTo>
                <a:lnTo>
                  <a:pt x="318" y="1027"/>
                </a:lnTo>
                <a:lnTo>
                  <a:pt x="316" y="1027"/>
                </a:lnTo>
                <a:lnTo>
                  <a:pt x="315" y="1027"/>
                </a:lnTo>
                <a:lnTo>
                  <a:pt x="313" y="1027"/>
                </a:lnTo>
                <a:lnTo>
                  <a:pt x="313" y="1025"/>
                </a:lnTo>
                <a:lnTo>
                  <a:pt x="311" y="1025"/>
                </a:lnTo>
                <a:lnTo>
                  <a:pt x="309" y="1025"/>
                </a:lnTo>
                <a:lnTo>
                  <a:pt x="307" y="1025"/>
                </a:lnTo>
                <a:lnTo>
                  <a:pt x="305" y="1025"/>
                </a:lnTo>
                <a:lnTo>
                  <a:pt x="303" y="1025"/>
                </a:lnTo>
                <a:lnTo>
                  <a:pt x="301" y="1025"/>
                </a:lnTo>
                <a:lnTo>
                  <a:pt x="299" y="1025"/>
                </a:lnTo>
                <a:lnTo>
                  <a:pt x="297" y="1025"/>
                </a:lnTo>
                <a:lnTo>
                  <a:pt x="295" y="1025"/>
                </a:lnTo>
                <a:lnTo>
                  <a:pt x="295" y="1023"/>
                </a:lnTo>
                <a:lnTo>
                  <a:pt x="293" y="1023"/>
                </a:lnTo>
                <a:lnTo>
                  <a:pt x="292" y="1023"/>
                </a:lnTo>
                <a:lnTo>
                  <a:pt x="290" y="1023"/>
                </a:lnTo>
                <a:lnTo>
                  <a:pt x="288" y="1023"/>
                </a:lnTo>
                <a:lnTo>
                  <a:pt x="286" y="1023"/>
                </a:lnTo>
                <a:lnTo>
                  <a:pt x="284" y="1025"/>
                </a:lnTo>
                <a:lnTo>
                  <a:pt x="282" y="1025"/>
                </a:lnTo>
                <a:lnTo>
                  <a:pt x="282" y="1023"/>
                </a:lnTo>
                <a:lnTo>
                  <a:pt x="282" y="1021"/>
                </a:lnTo>
                <a:lnTo>
                  <a:pt x="282" y="1019"/>
                </a:lnTo>
                <a:lnTo>
                  <a:pt x="282" y="1017"/>
                </a:lnTo>
                <a:lnTo>
                  <a:pt x="282" y="1015"/>
                </a:lnTo>
                <a:lnTo>
                  <a:pt x="282" y="1013"/>
                </a:lnTo>
                <a:lnTo>
                  <a:pt x="280" y="1013"/>
                </a:lnTo>
                <a:lnTo>
                  <a:pt x="280" y="1011"/>
                </a:lnTo>
                <a:lnTo>
                  <a:pt x="280" y="1010"/>
                </a:lnTo>
                <a:lnTo>
                  <a:pt x="280" y="1008"/>
                </a:lnTo>
                <a:lnTo>
                  <a:pt x="282" y="1008"/>
                </a:lnTo>
                <a:lnTo>
                  <a:pt x="282" y="1006"/>
                </a:lnTo>
                <a:lnTo>
                  <a:pt x="282" y="1004"/>
                </a:lnTo>
                <a:lnTo>
                  <a:pt x="280" y="1004"/>
                </a:lnTo>
                <a:lnTo>
                  <a:pt x="280" y="1002"/>
                </a:lnTo>
                <a:lnTo>
                  <a:pt x="280" y="1000"/>
                </a:lnTo>
                <a:lnTo>
                  <a:pt x="278" y="1000"/>
                </a:lnTo>
                <a:lnTo>
                  <a:pt x="276" y="1000"/>
                </a:lnTo>
                <a:lnTo>
                  <a:pt x="276" y="998"/>
                </a:lnTo>
                <a:lnTo>
                  <a:pt x="274" y="998"/>
                </a:lnTo>
                <a:lnTo>
                  <a:pt x="272" y="998"/>
                </a:lnTo>
                <a:lnTo>
                  <a:pt x="270" y="998"/>
                </a:lnTo>
                <a:lnTo>
                  <a:pt x="268" y="998"/>
                </a:lnTo>
                <a:lnTo>
                  <a:pt x="267" y="998"/>
                </a:lnTo>
                <a:lnTo>
                  <a:pt x="265" y="998"/>
                </a:lnTo>
                <a:lnTo>
                  <a:pt x="263" y="998"/>
                </a:lnTo>
                <a:lnTo>
                  <a:pt x="261" y="998"/>
                </a:lnTo>
                <a:lnTo>
                  <a:pt x="261" y="1000"/>
                </a:lnTo>
                <a:lnTo>
                  <a:pt x="259" y="1000"/>
                </a:lnTo>
                <a:lnTo>
                  <a:pt x="259" y="1002"/>
                </a:lnTo>
                <a:lnTo>
                  <a:pt x="257" y="1002"/>
                </a:lnTo>
                <a:lnTo>
                  <a:pt x="255" y="1002"/>
                </a:lnTo>
                <a:lnTo>
                  <a:pt x="255" y="1004"/>
                </a:lnTo>
                <a:lnTo>
                  <a:pt x="253" y="1004"/>
                </a:lnTo>
                <a:lnTo>
                  <a:pt x="253" y="1006"/>
                </a:lnTo>
                <a:lnTo>
                  <a:pt x="253" y="1008"/>
                </a:lnTo>
                <a:lnTo>
                  <a:pt x="251" y="1008"/>
                </a:lnTo>
                <a:lnTo>
                  <a:pt x="251" y="1010"/>
                </a:lnTo>
                <a:lnTo>
                  <a:pt x="251" y="1011"/>
                </a:lnTo>
                <a:lnTo>
                  <a:pt x="249" y="1013"/>
                </a:lnTo>
                <a:lnTo>
                  <a:pt x="251" y="1013"/>
                </a:lnTo>
                <a:lnTo>
                  <a:pt x="251" y="1015"/>
                </a:lnTo>
                <a:lnTo>
                  <a:pt x="253" y="1015"/>
                </a:lnTo>
                <a:lnTo>
                  <a:pt x="255" y="1015"/>
                </a:lnTo>
                <a:lnTo>
                  <a:pt x="257" y="1015"/>
                </a:lnTo>
                <a:lnTo>
                  <a:pt x="257" y="1017"/>
                </a:lnTo>
                <a:lnTo>
                  <a:pt x="259" y="1017"/>
                </a:lnTo>
                <a:lnTo>
                  <a:pt x="257" y="1017"/>
                </a:lnTo>
                <a:lnTo>
                  <a:pt x="257" y="1019"/>
                </a:lnTo>
                <a:lnTo>
                  <a:pt x="259" y="1019"/>
                </a:lnTo>
                <a:lnTo>
                  <a:pt x="259" y="1021"/>
                </a:lnTo>
                <a:lnTo>
                  <a:pt x="261" y="1021"/>
                </a:lnTo>
                <a:lnTo>
                  <a:pt x="261" y="1023"/>
                </a:lnTo>
                <a:lnTo>
                  <a:pt x="259" y="1023"/>
                </a:lnTo>
                <a:lnTo>
                  <a:pt x="257" y="1023"/>
                </a:lnTo>
                <a:lnTo>
                  <a:pt x="255" y="1023"/>
                </a:lnTo>
                <a:lnTo>
                  <a:pt x="255" y="1021"/>
                </a:lnTo>
                <a:lnTo>
                  <a:pt x="255" y="1019"/>
                </a:lnTo>
                <a:lnTo>
                  <a:pt x="253" y="1019"/>
                </a:lnTo>
                <a:lnTo>
                  <a:pt x="251" y="1019"/>
                </a:lnTo>
                <a:lnTo>
                  <a:pt x="249" y="1019"/>
                </a:lnTo>
                <a:lnTo>
                  <a:pt x="247" y="1019"/>
                </a:lnTo>
                <a:lnTo>
                  <a:pt x="245" y="1019"/>
                </a:lnTo>
                <a:lnTo>
                  <a:pt x="244" y="1019"/>
                </a:lnTo>
                <a:lnTo>
                  <a:pt x="244" y="1017"/>
                </a:lnTo>
                <a:lnTo>
                  <a:pt x="242" y="1017"/>
                </a:lnTo>
                <a:lnTo>
                  <a:pt x="240" y="1017"/>
                </a:lnTo>
                <a:lnTo>
                  <a:pt x="238" y="1017"/>
                </a:lnTo>
                <a:lnTo>
                  <a:pt x="238" y="1019"/>
                </a:lnTo>
                <a:lnTo>
                  <a:pt x="238" y="1017"/>
                </a:lnTo>
                <a:lnTo>
                  <a:pt x="236" y="1017"/>
                </a:lnTo>
                <a:lnTo>
                  <a:pt x="236" y="1015"/>
                </a:lnTo>
                <a:lnTo>
                  <a:pt x="234" y="1015"/>
                </a:lnTo>
                <a:lnTo>
                  <a:pt x="236" y="1015"/>
                </a:lnTo>
                <a:lnTo>
                  <a:pt x="236" y="1013"/>
                </a:lnTo>
                <a:lnTo>
                  <a:pt x="238" y="1013"/>
                </a:lnTo>
                <a:lnTo>
                  <a:pt x="236" y="1013"/>
                </a:lnTo>
                <a:lnTo>
                  <a:pt x="236" y="1011"/>
                </a:lnTo>
                <a:lnTo>
                  <a:pt x="236" y="1010"/>
                </a:lnTo>
                <a:lnTo>
                  <a:pt x="234" y="1010"/>
                </a:lnTo>
                <a:lnTo>
                  <a:pt x="232" y="1010"/>
                </a:lnTo>
                <a:lnTo>
                  <a:pt x="230" y="1010"/>
                </a:lnTo>
                <a:lnTo>
                  <a:pt x="228" y="1010"/>
                </a:lnTo>
                <a:lnTo>
                  <a:pt x="226" y="1010"/>
                </a:lnTo>
                <a:lnTo>
                  <a:pt x="224" y="1010"/>
                </a:lnTo>
                <a:lnTo>
                  <a:pt x="224" y="1011"/>
                </a:lnTo>
                <a:lnTo>
                  <a:pt x="222" y="1011"/>
                </a:lnTo>
                <a:lnTo>
                  <a:pt x="221" y="1011"/>
                </a:lnTo>
                <a:lnTo>
                  <a:pt x="221" y="1013"/>
                </a:lnTo>
                <a:lnTo>
                  <a:pt x="219" y="1013"/>
                </a:lnTo>
                <a:lnTo>
                  <a:pt x="219" y="1015"/>
                </a:lnTo>
                <a:lnTo>
                  <a:pt x="219" y="1017"/>
                </a:lnTo>
                <a:lnTo>
                  <a:pt x="221" y="1017"/>
                </a:lnTo>
                <a:lnTo>
                  <a:pt x="221" y="1019"/>
                </a:lnTo>
                <a:lnTo>
                  <a:pt x="219" y="1019"/>
                </a:lnTo>
                <a:lnTo>
                  <a:pt x="217" y="1019"/>
                </a:lnTo>
                <a:lnTo>
                  <a:pt x="215" y="1019"/>
                </a:lnTo>
                <a:lnTo>
                  <a:pt x="213" y="1019"/>
                </a:lnTo>
                <a:lnTo>
                  <a:pt x="213" y="1017"/>
                </a:lnTo>
                <a:lnTo>
                  <a:pt x="211" y="1017"/>
                </a:lnTo>
                <a:lnTo>
                  <a:pt x="209" y="1017"/>
                </a:lnTo>
                <a:lnTo>
                  <a:pt x="207" y="1017"/>
                </a:lnTo>
                <a:lnTo>
                  <a:pt x="207" y="1015"/>
                </a:lnTo>
                <a:lnTo>
                  <a:pt x="205" y="1015"/>
                </a:lnTo>
                <a:lnTo>
                  <a:pt x="207" y="1015"/>
                </a:lnTo>
                <a:lnTo>
                  <a:pt x="207" y="1013"/>
                </a:lnTo>
                <a:lnTo>
                  <a:pt x="205" y="1013"/>
                </a:lnTo>
                <a:lnTo>
                  <a:pt x="205" y="1011"/>
                </a:lnTo>
                <a:lnTo>
                  <a:pt x="203" y="1011"/>
                </a:lnTo>
                <a:lnTo>
                  <a:pt x="201" y="1011"/>
                </a:lnTo>
                <a:lnTo>
                  <a:pt x="199" y="1011"/>
                </a:lnTo>
                <a:lnTo>
                  <a:pt x="197" y="1011"/>
                </a:lnTo>
                <a:lnTo>
                  <a:pt x="196" y="1011"/>
                </a:lnTo>
                <a:lnTo>
                  <a:pt x="194" y="1011"/>
                </a:lnTo>
                <a:lnTo>
                  <a:pt x="194" y="1013"/>
                </a:lnTo>
                <a:lnTo>
                  <a:pt x="192" y="1013"/>
                </a:lnTo>
                <a:lnTo>
                  <a:pt x="190" y="1013"/>
                </a:lnTo>
                <a:lnTo>
                  <a:pt x="188" y="1013"/>
                </a:lnTo>
                <a:lnTo>
                  <a:pt x="186" y="1013"/>
                </a:lnTo>
                <a:lnTo>
                  <a:pt x="184" y="1013"/>
                </a:lnTo>
                <a:lnTo>
                  <a:pt x="184" y="1015"/>
                </a:lnTo>
                <a:lnTo>
                  <a:pt x="182" y="1015"/>
                </a:lnTo>
                <a:lnTo>
                  <a:pt x="180" y="1015"/>
                </a:lnTo>
                <a:lnTo>
                  <a:pt x="178" y="1015"/>
                </a:lnTo>
                <a:lnTo>
                  <a:pt x="178" y="1017"/>
                </a:lnTo>
                <a:lnTo>
                  <a:pt x="176" y="1017"/>
                </a:lnTo>
                <a:lnTo>
                  <a:pt x="174" y="1017"/>
                </a:lnTo>
                <a:lnTo>
                  <a:pt x="174" y="1019"/>
                </a:lnTo>
                <a:lnTo>
                  <a:pt x="173" y="1019"/>
                </a:lnTo>
                <a:lnTo>
                  <a:pt x="174" y="1019"/>
                </a:lnTo>
                <a:lnTo>
                  <a:pt x="173" y="1019"/>
                </a:lnTo>
                <a:lnTo>
                  <a:pt x="173" y="1017"/>
                </a:lnTo>
                <a:lnTo>
                  <a:pt x="171" y="1017"/>
                </a:lnTo>
                <a:lnTo>
                  <a:pt x="169" y="1017"/>
                </a:lnTo>
                <a:lnTo>
                  <a:pt x="169" y="1015"/>
                </a:lnTo>
                <a:lnTo>
                  <a:pt x="167" y="1015"/>
                </a:lnTo>
                <a:lnTo>
                  <a:pt x="167" y="1013"/>
                </a:lnTo>
                <a:lnTo>
                  <a:pt x="167" y="1011"/>
                </a:lnTo>
                <a:lnTo>
                  <a:pt x="165" y="1011"/>
                </a:lnTo>
                <a:lnTo>
                  <a:pt x="163" y="1011"/>
                </a:lnTo>
                <a:lnTo>
                  <a:pt x="161" y="1011"/>
                </a:lnTo>
                <a:lnTo>
                  <a:pt x="161" y="1010"/>
                </a:lnTo>
                <a:lnTo>
                  <a:pt x="159" y="1010"/>
                </a:lnTo>
                <a:lnTo>
                  <a:pt x="157" y="1010"/>
                </a:lnTo>
                <a:lnTo>
                  <a:pt x="157" y="1011"/>
                </a:lnTo>
                <a:lnTo>
                  <a:pt x="155" y="1011"/>
                </a:lnTo>
                <a:lnTo>
                  <a:pt x="153" y="1011"/>
                </a:lnTo>
                <a:lnTo>
                  <a:pt x="151" y="1011"/>
                </a:lnTo>
                <a:lnTo>
                  <a:pt x="150" y="1011"/>
                </a:lnTo>
                <a:lnTo>
                  <a:pt x="148" y="1011"/>
                </a:lnTo>
                <a:lnTo>
                  <a:pt x="146" y="1011"/>
                </a:lnTo>
                <a:lnTo>
                  <a:pt x="144" y="1011"/>
                </a:lnTo>
                <a:lnTo>
                  <a:pt x="142" y="1011"/>
                </a:lnTo>
                <a:lnTo>
                  <a:pt x="142" y="1013"/>
                </a:lnTo>
                <a:lnTo>
                  <a:pt x="140" y="1013"/>
                </a:lnTo>
                <a:lnTo>
                  <a:pt x="138" y="1013"/>
                </a:lnTo>
                <a:lnTo>
                  <a:pt x="136" y="1013"/>
                </a:lnTo>
                <a:lnTo>
                  <a:pt x="134" y="1013"/>
                </a:lnTo>
                <a:lnTo>
                  <a:pt x="132" y="1013"/>
                </a:lnTo>
                <a:lnTo>
                  <a:pt x="132" y="1015"/>
                </a:lnTo>
                <a:lnTo>
                  <a:pt x="130" y="1015"/>
                </a:lnTo>
                <a:lnTo>
                  <a:pt x="130" y="1013"/>
                </a:lnTo>
                <a:lnTo>
                  <a:pt x="130" y="1015"/>
                </a:lnTo>
                <a:lnTo>
                  <a:pt x="130" y="1013"/>
                </a:lnTo>
                <a:lnTo>
                  <a:pt x="128" y="1013"/>
                </a:lnTo>
                <a:lnTo>
                  <a:pt x="126" y="1013"/>
                </a:lnTo>
                <a:lnTo>
                  <a:pt x="125" y="1013"/>
                </a:lnTo>
                <a:lnTo>
                  <a:pt x="123" y="1011"/>
                </a:lnTo>
                <a:lnTo>
                  <a:pt x="121" y="1011"/>
                </a:lnTo>
                <a:lnTo>
                  <a:pt x="119" y="1010"/>
                </a:lnTo>
                <a:lnTo>
                  <a:pt x="119" y="1008"/>
                </a:lnTo>
                <a:lnTo>
                  <a:pt x="117" y="1008"/>
                </a:lnTo>
                <a:lnTo>
                  <a:pt x="119" y="1008"/>
                </a:lnTo>
                <a:lnTo>
                  <a:pt x="117" y="1008"/>
                </a:lnTo>
                <a:lnTo>
                  <a:pt x="117" y="1006"/>
                </a:lnTo>
                <a:lnTo>
                  <a:pt x="115" y="1006"/>
                </a:lnTo>
                <a:lnTo>
                  <a:pt x="115" y="1004"/>
                </a:lnTo>
                <a:lnTo>
                  <a:pt x="113" y="1004"/>
                </a:lnTo>
                <a:lnTo>
                  <a:pt x="111" y="1004"/>
                </a:lnTo>
                <a:lnTo>
                  <a:pt x="111" y="1002"/>
                </a:lnTo>
                <a:lnTo>
                  <a:pt x="109" y="1002"/>
                </a:lnTo>
                <a:lnTo>
                  <a:pt x="107" y="1002"/>
                </a:lnTo>
                <a:lnTo>
                  <a:pt x="105" y="1002"/>
                </a:lnTo>
                <a:lnTo>
                  <a:pt x="103" y="1002"/>
                </a:lnTo>
                <a:lnTo>
                  <a:pt x="102" y="1002"/>
                </a:lnTo>
                <a:lnTo>
                  <a:pt x="102" y="1004"/>
                </a:lnTo>
                <a:lnTo>
                  <a:pt x="100" y="1004"/>
                </a:lnTo>
                <a:lnTo>
                  <a:pt x="98" y="1004"/>
                </a:lnTo>
                <a:lnTo>
                  <a:pt x="96" y="1004"/>
                </a:lnTo>
                <a:lnTo>
                  <a:pt x="94" y="1004"/>
                </a:lnTo>
                <a:lnTo>
                  <a:pt x="92" y="1004"/>
                </a:lnTo>
                <a:lnTo>
                  <a:pt x="92" y="1006"/>
                </a:lnTo>
                <a:lnTo>
                  <a:pt x="90" y="1006"/>
                </a:lnTo>
                <a:lnTo>
                  <a:pt x="88" y="1006"/>
                </a:lnTo>
                <a:lnTo>
                  <a:pt x="86" y="1006"/>
                </a:lnTo>
                <a:lnTo>
                  <a:pt x="84" y="1006"/>
                </a:lnTo>
                <a:lnTo>
                  <a:pt x="84" y="1008"/>
                </a:lnTo>
                <a:lnTo>
                  <a:pt x="82" y="1008"/>
                </a:lnTo>
                <a:lnTo>
                  <a:pt x="80" y="1008"/>
                </a:lnTo>
                <a:lnTo>
                  <a:pt x="80" y="1010"/>
                </a:lnTo>
                <a:lnTo>
                  <a:pt x="79" y="1010"/>
                </a:lnTo>
                <a:lnTo>
                  <a:pt x="77" y="1010"/>
                </a:lnTo>
                <a:lnTo>
                  <a:pt x="77" y="1008"/>
                </a:lnTo>
                <a:lnTo>
                  <a:pt x="75" y="1008"/>
                </a:lnTo>
                <a:lnTo>
                  <a:pt x="75" y="1010"/>
                </a:lnTo>
                <a:lnTo>
                  <a:pt x="73" y="1010"/>
                </a:lnTo>
                <a:lnTo>
                  <a:pt x="71" y="1010"/>
                </a:lnTo>
                <a:lnTo>
                  <a:pt x="71" y="1008"/>
                </a:lnTo>
                <a:lnTo>
                  <a:pt x="71" y="1006"/>
                </a:lnTo>
                <a:lnTo>
                  <a:pt x="71" y="1004"/>
                </a:lnTo>
                <a:lnTo>
                  <a:pt x="71" y="1002"/>
                </a:lnTo>
                <a:lnTo>
                  <a:pt x="71" y="1000"/>
                </a:lnTo>
                <a:lnTo>
                  <a:pt x="71" y="998"/>
                </a:lnTo>
                <a:lnTo>
                  <a:pt x="71" y="996"/>
                </a:lnTo>
                <a:lnTo>
                  <a:pt x="71" y="994"/>
                </a:lnTo>
                <a:lnTo>
                  <a:pt x="69" y="994"/>
                </a:lnTo>
                <a:lnTo>
                  <a:pt x="69" y="992"/>
                </a:lnTo>
                <a:lnTo>
                  <a:pt x="69" y="990"/>
                </a:lnTo>
                <a:lnTo>
                  <a:pt x="69" y="988"/>
                </a:lnTo>
                <a:lnTo>
                  <a:pt x="69" y="987"/>
                </a:lnTo>
                <a:lnTo>
                  <a:pt x="71" y="987"/>
                </a:lnTo>
                <a:lnTo>
                  <a:pt x="71" y="985"/>
                </a:lnTo>
                <a:lnTo>
                  <a:pt x="71" y="983"/>
                </a:lnTo>
                <a:lnTo>
                  <a:pt x="71" y="981"/>
                </a:lnTo>
                <a:lnTo>
                  <a:pt x="71" y="979"/>
                </a:lnTo>
                <a:lnTo>
                  <a:pt x="73" y="979"/>
                </a:lnTo>
                <a:lnTo>
                  <a:pt x="73" y="977"/>
                </a:lnTo>
                <a:lnTo>
                  <a:pt x="73" y="975"/>
                </a:lnTo>
                <a:lnTo>
                  <a:pt x="71" y="975"/>
                </a:lnTo>
                <a:lnTo>
                  <a:pt x="71" y="973"/>
                </a:lnTo>
                <a:lnTo>
                  <a:pt x="71" y="971"/>
                </a:lnTo>
                <a:lnTo>
                  <a:pt x="69" y="971"/>
                </a:lnTo>
                <a:lnTo>
                  <a:pt x="69" y="969"/>
                </a:lnTo>
                <a:lnTo>
                  <a:pt x="69" y="967"/>
                </a:lnTo>
                <a:lnTo>
                  <a:pt x="69" y="965"/>
                </a:lnTo>
                <a:lnTo>
                  <a:pt x="67" y="962"/>
                </a:lnTo>
                <a:lnTo>
                  <a:pt x="61" y="956"/>
                </a:lnTo>
                <a:lnTo>
                  <a:pt x="57" y="950"/>
                </a:lnTo>
                <a:lnTo>
                  <a:pt x="55" y="948"/>
                </a:lnTo>
                <a:lnTo>
                  <a:pt x="54" y="946"/>
                </a:lnTo>
                <a:lnTo>
                  <a:pt x="52" y="946"/>
                </a:lnTo>
                <a:lnTo>
                  <a:pt x="52" y="944"/>
                </a:lnTo>
                <a:lnTo>
                  <a:pt x="50" y="944"/>
                </a:lnTo>
                <a:lnTo>
                  <a:pt x="50" y="942"/>
                </a:lnTo>
                <a:lnTo>
                  <a:pt x="48" y="942"/>
                </a:lnTo>
                <a:lnTo>
                  <a:pt x="48" y="940"/>
                </a:lnTo>
                <a:lnTo>
                  <a:pt x="48" y="939"/>
                </a:lnTo>
                <a:lnTo>
                  <a:pt x="48" y="937"/>
                </a:lnTo>
                <a:lnTo>
                  <a:pt x="46" y="937"/>
                </a:lnTo>
                <a:lnTo>
                  <a:pt x="46" y="935"/>
                </a:lnTo>
                <a:lnTo>
                  <a:pt x="44" y="935"/>
                </a:lnTo>
                <a:lnTo>
                  <a:pt x="42" y="935"/>
                </a:lnTo>
                <a:lnTo>
                  <a:pt x="42" y="933"/>
                </a:lnTo>
                <a:lnTo>
                  <a:pt x="40" y="933"/>
                </a:lnTo>
                <a:lnTo>
                  <a:pt x="40" y="931"/>
                </a:lnTo>
                <a:lnTo>
                  <a:pt x="38" y="931"/>
                </a:lnTo>
                <a:lnTo>
                  <a:pt x="36" y="931"/>
                </a:lnTo>
                <a:lnTo>
                  <a:pt x="36" y="929"/>
                </a:lnTo>
                <a:lnTo>
                  <a:pt x="34" y="929"/>
                </a:lnTo>
                <a:lnTo>
                  <a:pt x="34" y="927"/>
                </a:lnTo>
                <a:lnTo>
                  <a:pt x="34" y="925"/>
                </a:lnTo>
                <a:lnTo>
                  <a:pt x="36" y="925"/>
                </a:lnTo>
                <a:lnTo>
                  <a:pt x="36" y="923"/>
                </a:lnTo>
                <a:lnTo>
                  <a:pt x="38" y="923"/>
                </a:lnTo>
                <a:lnTo>
                  <a:pt x="38" y="921"/>
                </a:lnTo>
                <a:lnTo>
                  <a:pt x="40" y="921"/>
                </a:lnTo>
                <a:lnTo>
                  <a:pt x="40" y="919"/>
                </a:lnTo>
                <a:lnTo>
                  <a:pt x="42" y="919"/>
                </a:lnTo>
                <a:lnTo>
                  <a:pt x="44" y="919"/>
                </a:lnTo>
                <a:lnTo>
                  <a:pt x="46" y="919"/>
                </a:lnTo>
                <a:lnTo>
                  <a:pt x="44" y="916"/>
                </a:lnTo>
                <a:lnTo>
                  <a:pt x="36" y="912"/>
                </a:lnTo>
                <a:lnTo>
                  <a:pt x="32" y="910"/>
                </a:lnTo>
                <a:lnTo>
                  <a:pt x="34" y="908"/>
                </a:lnTo>
                <a:lnTo>
                  <a:pt x="36" y="908"/>
                </a:lnTo>
                <a:lnTo>
                  <a:pt x="36" y="906"/>
                </a:lnTo>
                <a:lnTo>
                  <a:pt x="34" y="906"/>
                </a:lnTo>
                <a:lnTo>
                  <a:pt x="34" y="902"/>
                </a:lnTo>
                <a:lnTo>
                  <a:pt x="38" y="898"/>
                </a:lnTo>
                <a:lnTo>
                  <a:pt x="36" y="898"/>
                </a:lnTo>
                <a:lnTo>
                  <a:pt x="36" y="896"/>
                </a:lnTo>
                <a:lnTo>
                  <a:pt x="36" y="894"/>
                </a:lnTo>
                <a:lnTo>
                  <a:pt x="36" y="892"/>
                </a:lnTo>
                <a:lnTo>
                  <a:pt x="36" y="891"/>
                </a:lnTo>
                <a:lnTo>
                  <a:pt x="38" y="891"/>
                </a:lnTo>
                <a:lnTo>
                  <a:pt x="36" y="891"/>
                </a:lnTo>
                <a:lnTo>
                  <a:pt x="36" y="889"/>
                </a:lnTo>
                <a:lnTo>
                  <a:pt x="34" y="889"/>
                </a:lnTo>
                <a:lnTo>
                  <a:pt x="34" y="887"/>
                </a:lnTo>
                <a:lnTo>
                  <a:pt x="29" y="885"/>
                </a:lnTo>
                <a:lnTo>
                  <a:pt x="25" y="885"/>
                </a:lnTo>
                <a:lnTo>
                  <a:pt x="9" y="885"/>
                </a:lnTo>
                <a:lnTo>
                  <a:pt x="6" y="883"/>
                </a:lnTo>
                <a:lnTo>
                  <a:pt x="8" y="877"/>
                </a:lnTo>
                <a:lnTo>
                  <a:pt x="13" y="871"/>
                </a:lnTo>
                <a:lnTo>
                  <a:pt x="15" y="866"/>
                </a:lnTo>
                <a:lnTo>
                  <a:pt x="11" y="860"/>
                </a:lnTo>
                <a:lnTo>
                  <a:pt x="6" y="854"/>
                </a:lnTo>
                <a:lnTo>
                  <a:pt x="2" y="850"/>
                </a:lnTo>
                <a:lnTo>
                  <a:pt x="6" y="844"/>
                </a:lnTo>
                <a:lnTo>
                  <a:pt x="8" y="839"/>
                </a:lnTo>
                <a:lnTo>
                  <a:pt x="9" y="839"/>
                </a:lnTo>
                <a:lnTo>
                  <a:pt x="11" y="839"/>
                </a:lnTo>
                <a:lnTo>
                  <a:pt x="11" y="837"/>
                </a:lnTo>
                <a:lnTo>
                  <a:pt x="13" y="837"/>
                </a:lnTo>
                <a:lnTo>
                  <a:pt x="13" y="835"/>
                </a:lnTo>
                <a:lnTo>
                  <a:pt x="15" y="835"/>
                </a:lnTo>
                <a:lnTo>
                  <a:pt x="17" y="833"/>
                </a:lnTo>
                <a:lnTo>
                  <a:pt x="19" y="833"/>
                </a:lnTo>
                <a:lnTo>
                  <a:pt x="21" y="833"/>
                </a:lnTo>
                <a:lnTo>
                  <a:pt x="23" y="833"/>
                </a:lnTo>
                <a:lnTo>
                  <a:pt x="23" y="835"/>
                </a:lnTo>
                <a:lnTo>
                  <a:pt x="25" y="835"/>
                </a:lnTo>
                <a:lnTo>
                  <a:pt x="27" y="835"/>
                </a:lnTo>
                <a:lnTo>
                  <a:pt x="29" y="835"/>
                </a:lnTo>
                <a:lnTo>
                  <a:pt x="31" y="835"/>
                </a:lnTo>
                <a:lnTo>
                  <a:pt x="31" y="833"/>
                </a:lnTo>
                <a:lnTo>
                  <a:pt x="29" y="831"/>
                </a:lnTo>
                <a:lnTo>
                  <a:pt x="27" y="827"/>
                </a:lnTo>
                <a:lnTo>
                  <a:pt x="25" y="825"/>
                </a:lnTo>
                <a:lnTo>
                  <a:pt x="25" y="823"/>
                </a:lnTo>
                <a:lnTo>
                  <a:pt x="25" y="820"/>
                </a:lnTo>
                <a:lnTo>
                  <a:pt x="27" y="816"/>
                </a:lnTo>
                <a:lnTo>
                  <a:pt x="25" y="812"/>
                </a:lnTo>
                <a:lnTo>
                  <a:pt x="21" y="808"/>
                </a:lnTo>
                <a:lnTo>
                  <a:pt x="19" y="808"/>
                </a:lnTo>
                <a:lnTo>
                  <a:pt x="17" y="810"/>
                </a:lnTo>
                <a:lnTo>
                  <a:pt x="15" y="812"/>
                </a:lnTo>
                <a:lnTo>
                  <a:pt x="11" y="812"/>
                </a:lnTo>
                <a:lnTo>
                  <a:pt x="11" y="810"/>
                </a:lnTo>
                <a:lnTo>
                  <a:pt x="8" y="808"/>
                </a:lnTo>
                <a:lnTo>
                  <a:pt x="4" y="810"/>
                </a:lnTo>
                <a:lnTo>
                  <a:pt x="2" y="810"/>
                </a:lnTo>
                <a:lnTo>
                  <a:pt x="0" y="808"/>
                </a:lnTo>
                <a:lnTo>
                  <a:pt x="2" y="806"/>
                </a:lnTo>
                <a:lnTo>
                  <a:pt x="13" y="806"/>
                </a:lnTo>
                <a:lnTo>
                  <a:pt x="23" y="804"/>
                </a:lnTo>
                <a:lnTo>
                  <a:pt x="29" y="802"/>
                </a:lnTo>
                <a:lnTo>
                  <a:pt x="29" y="800"/>
                </a:lnTo>
                <a:lnTo>
                  <a:pt x="29" y="798"/>
                </a:lnTo>
                <a:lnTo>
                  <a:pt x="29" y="796"/>
                </a:lnTo>
                <a:lnTo>
                  <a:pt x="29" y="795"/>
                </a:lnTo>
                <a:lnTo>
                  <a:pt x="27" y="795"/>
                </a:lnTo>
                <a:lnTo>
                  <a:pt x="27" y="793"/>
                </a:lnTo>
                <a:lnTo>
                  <a:pt x="25" y="793"/>
                </a:lnTo>
                <a:lnTo>
                  <a:pt x="23" y="793"/>
                </a:lnTo>
                <a:lnTo>
                  <a:pt x="21" y="791"/>
                </a:lnTo>
                <a:lnTo>
                  <a:pt x="19" y="791"/>
                </a:lnTo>
                <a:lnTo>
                  <a:pt x="17" y="791"/>
                </a:lnTo>
                <a:lnTo>
                  <a:pt x="17" y="789"/>
                </a:lnTo>
                <a:lnTo>
                  <a:pt x="15" y="789"/>
                </a:lnTo>
                <a:lnTo>
                  <a:pt x="13" y="789"/>
                </a:lnTo>
                <a:lnTo>
                  <a:pt x="13" y="787"/>
                </a:lnTo>
                <a:lnTo>
                  <a:pt x="11" y="787"/>
                </a:lnTo>
                <a:lnTo>
                  <a:pt x="9" y="787"/>
                </a:lnTo>
                <a:lnTo>
                  <a:pt x="9" y="785"/>
                </a:lnTo>
                <a:lnTo>
                  <a:pt x="8" y="785"/>
                </a:lnTo>
                <a:lnTo>
                  <a:pt x="8" y="783"/>
                </a:lnTo>
                <a:lnTo>
                  <a:pt x="6" y="783"/>
                </a:lnTo>
                <a:lnTo>
                  <a:pt x="6" y="781"/>
                </a:lnTo>
                <a:lnTo>
                  <a:pt x="6" y="779"/>
                </a:lnTo>
                <a:lnTo>
                  <a:pt x="6" y="777"/>
                </a:lnTo>
                <a:lnTo>
                  <a:pt x="6" y="775"/>
                </a:lnTo>
                <a:lnTo>
                  <a:pt x="6" y="773"/>
                </a:lnTo>
                <a:lnTo>
                  <a:pt x="6" y="772"/>
                </a:lnTo>
                <a:lnTo>
                  <a:pt x="8" y="772"/>
                </a:lnTo>
                <a:lnTo>
                  <a:pt x="8" y="770"/>
                </a:lnTo>
                <a:lnTo>
                  <a:pt x="8" y="768"/>
                </a:lnTo>
                <a:lnTo>
                  <a:pt x="8" y="766"/>
                </a:lnTo>
                <a:lnTo>
                  <a:pt x="9" y="766"/>
                </a:lnTo>
                <a:lnTo>
                  <a:pt x="9" y="764"/>
                </a:lnTo>
                <a:lnTo>
                  <a:pt x="9" y="762"/>
                </a:lnTo>
                <a:lnTo>
                  <a:pt x="11" y="760"/>
                </a:lnTo>
                <a:lnTo>
                  <a:pt x="11" y="758"/>
                </a:lnTo>
                <a:lnTo>
                  <a:pt x="13" y="758"/>
                </a:lnTo>
                <a:lnTo>
                  <a:pt x="13" y="756"/>
                </a:lnTo>
                <a:lnTo>
                  <a:pt x="13" y="754"/>
                </a:lnTo>
                <a:lnTo>
                  <a:pt x="13" y="752"/>
                </a:lnTo>
                <a:lnTo>
                  <a:pt x="11" y="752"/>
                </a:lnTo>
                <a:lnTo>
                  <a:pt x="11" y="750"/>
                </a:lnTo>
                <a:lnTo>
                  <a:pt x="9" y="750"/>
                </a:lnTo>
                <a:lnTo>
                  <a:pt x="9" y="748"/>
                </a:lnTo>
                <a:lnTo>
                  <a:pt x="8" y="748"/>
                </a:lnTo>
                <a:lnTo>
                  <a:pt x="8" y="747"/>
                </a:lnTo>
                <a:lnTo>
                  <a:pt x="8" y="745"/>
                </a:lnTo>
                <a:lnTo>
                  <a:pt x="6" y="745"/>
                </a:lnTo>
                <a:lnTo>
                  <a:pt x="6" y="743"/>
                </a:lnTo>
                <a:lnTo>
                  <a:pt x="6" y="741"/>
                </a:lnTo>
                <a:lnTo>
                  <a:pt x="4" y="741"/>
                </a:lnTo>
                <a:lnTo>
                  <a:pt x="4" y="739"/>
                </a:lnTo>
                <a:lnTo>
                  <a:pt x="4" y="737"/>
                </a:lnTo>
                <a:lnTo>
                  <a:pt x="4" y="735"/>
                </a:lnTo>
                <a:lnTo>
                  <a:pt x="2" y="735"/>
                </a:lnTo>
                <a:lnTo>
                  <a:pt x="2" y="733"/>
                </a:lnTo>
                <a:lnTo>
                  <a:pt x="2" y="731"/>
                </a:lnTo>
                <a:lnTo>
                  <a:pt x="2" y="729"/>
                </a:lnTo>
                <a:lnTo>
                  <a:pt x="2" y="727"/>
                </a:lnTo>
                <a:lnTo>
                  <a:pt x="0" y="727"/>
                </a:lnTo>
                <a:lnTo>
                  <a:pt x="0" y="725"/>
                </a:lnTo>
                <a:lnTo>
                  <a:pt x="0" y="724"/>
                </a:lnTo>
                <a:lnTo>
                  <a:pt x="0" y="722"/>
                </a:lnTo>
                <a:lnTo>
                  <a:pt x="0" y="720"/>
                </a:lnTo>
                <a:lnTo>
                  <a:pt x="0" y="718"/>
                </a:lnTo>
                <a:lnTo>
                  <a:pt x="0" y="716"/>
                </a:lnTo>
                <a:lnTo>
                  <a:pt x="0" y="714"/>
                </a:lnTo>
                <a:lnTo>
                  <a:pt x="0" y="712"/>
                </a:lnTo>
                <a:lnTo>
                  <a:pt x="0" y="710"/>
                </a:lnTo>
                <a:lnTo>
                  <a:pt x="0" y="708"/>
                </a:lnTo>
                <a:lnTo>
                  <a:pt x="0" y="706"/>
                </a:lnTo>
                <a:lnTo>
                  <a:pt x="0" y="704"/>
                </a:lnTo>
                <a:lnTo>
                  <a:pt x="0" y="702"/>
                </a:lnTo>
                <a:lnTo>
                  <a:pt x="0" y="700"/>
                </a:lnTo>
                <a:lnTo>
                  <a:pt x="0" y="699"/>
                </a:lnTo>
                <a:lnTo>
                  <a:pt x="0" y="697"/>
                </a:lnTo>
                <a:lnTo>
                  <a:pt x="2" y="697"/>
                </a:lnTo>
                <a:lnTo>
                  <a:pt x="2" y="695"/>
                </a:lnTo>
                <a:lnTo>
                  <a:pt x="2" y="693"/>
                </a:lnTo>
                <a:lnTo>
                  <a:pt x="2" y="691"/>
                </a:lnTo>
                <a:lnTo>
                  <a:pt x="2" y="689"/>
                </a:lnTo>
                <a:lnTo>
                  <a:pt x="2" y="687"/>
                </a:lnTo>
                <a:lnTo>
                  <a:pt x="2" y="685"/>
                </a:lnTo>
                <a:lnTo>
                  <a:pt x="2" y="683"/>
                </a:lnTo>
                <a:lnTo>
                  <a:pt x="4" y="683"/>
                </a:lnTo>
                <a:lnTo>
                  <a:pt x="4" y="681"/>
                </a:lnTo>
                <a:lnTo>
                  <a:pt x="4" y="679"/>
                </a:lnTo>
                <a:lnTo>
                  <a:pt x="4" y="677"/>
                </a:lnTo>
                <a:lnTo>
                  <a:pt x="4" y="676"/>
                </a:lnTo>
                <a:lnTo>
                  <a:pt x="4" y="674"/>
                </a:lnTo>
                <a:lnTo>
                  <a:pt x="4" y="672"/>
                </a:lnTo>
                <a:lnTo>
                  <a:pt x="6" y="672"/>
                </a:lnTo>
                <a:lnTo>
                  <a:pt x="6" y="670"/>
                </a:lnTo>
                <a:lnTo>
                  <a:pt x="6" y="668"/>
                </a:lnTo>
                <a:lnTo>
                  <a:pt x="6" y="666"/>
                </a:lnTo>
                <a:lnTo>
                  <a:pt x="6" y="664"/>
                </a:lnTo>
                <a:lnTo>
                  <a:pt x="8" y="664"/>
                </a:lnTo>
                <a:lnTo>
                  <a:pt x="8" y="662"/>
                </a:lnTo>
                <a:lnTo>
                  <a:pt x="8" y="660"/>
                </a:lnTo>
                <a:lnTo>
                  <a:pt x="8" y="658"/>
                </a:lnTo>
                <a:lnTo>
                  <a:pt x="8" y="656"/>
                </a:lnTo>
                <a:lnTo>
                  <a:pt x="8" y="654"/>
                </a:lnTo>
                <a:lnTo>
                  <a:pt x="8" y="652"/>
                </a:lnTo>
                <a:lnTo>
                  <a:pt x="8" y="651"/>
                </a:lnTo>
                <a:lnTo>
                  <a:pt x="8" y="649"/>
                </a:lnTo>
                <a:lnTo>
                  <a:pt x="8" y="647"/>
                </a:lnTo>
                <a:lnTo>
                  <a:pt x="8" y="645"/>
                </a:lnTo>
                <a:lnTo>
                  <a:pt x="8" y="643"/>
                </a:lnTo>
                <a:lnTo>
                  <a:pt x="8" y="641"/>
                </a:lnTo>
                <a:lnTo>
                  <a:pt x="8" y="639"/>
                </a:lnTo>
                <a:lnTo>
                  <a:pt x="8" y="637"/>
                </a:lnTo>
                <a:lnTo>
                  <a:pt x="8" y="635"/>
                </a:lnTo>
                <a:lnTo>
                  <a:pt x="8" y="633"/>
                </a:lnTo>
                <a:lnTo>
                  <a:pt x="8" y="631"/>
                </a:lnTo>
                <a:lnTo>
                  <a:pt x="6" y="631"/>
                </a:lnTo>
                <a:lnTo>
                  <a:pt x="6" y="629"/>
                </a:lnTo>
                <a:lnTo>
                  <a:pt x="6" y="628"/>
                </a:lnTo>
                <a:lnTo>
                  <a:pt x="6" y="626"/>
                </a:lnTo>
                <a:lnTo>
                  <a:pt x="6" y="624"/>
                </a:lnTo>
                <a:lnTo>
                  <a:pt x="6" y="622"/>
                </a:lnTo>
                <a:lnTo>
                  <a:pt x="6" y="620"/>
                </a:lnTo>
                <a:lnTo>
                  <a:pt x="6" y="618"/>
                </a:lnTo>
                <a:lnTo>
                  <a:pt x="6" y="616"/>
                </a:lnTo>
                <a:lnTo>
                  <a:pt x="6" y="614"/>
                </a:lnTo>
                <a:lnTo>
                  <a:pt x="6" y="612"/>
                </a:lnTo>
                <a:lnTo>
                  <a:pt x="4" y="612"/>
                </a:lnTo>
                <a:lnTo>
                  <a:pt x="4" y="610"/>
                </a:lnTo>
                <a:lnTo>
                  <a:pt x="4" y="608"/>
                </a:lnTo>
                <a:lnTo>
                  <a:pt x="4" y="606"/>
                </a:lnTo>
                <a:lnTo>
                  <a:pt x="4" y="604"/>
                </a:lnTo>
                <a:lnTo>
                  <a:pt x="4" y="603"/>
                </a:lnTo>
                <a:lnTo>
                  <a:pt x="6" y="603"/>
                </a:lnTo>
                <a:lnTo>
                  <a:pt x="6" y="601"/>
                </a:lnTo>
                <a:lnTo>
                  <a:pt x="6" y="599"/>
                </a:lnTo>
                <a:lnTo>
                  <a:pt x="8" y="599"/>
                </a:lnTo>
                <a:lnTo>
                  <a:pt x="8" y="597"/>
                </a:lnTo>
                <a:lnTo>
                  <a:pt x="8" y="595"/>
                </a:lnTo>
                <a:lnTo>
                  <a:pt x="9" y="595"/>
                </a:lnTo>
                <a:lnTo>
                  <a:pt x="9" y="593"/>
                </a:lnTo>
                <a:lnTo>
                  <a:pt x="9" y="591"/>
                </a:lnTo>
                <a:lnTo>
                  <a:pt x="9" y="589"/>
                </a:lnTo>
                <a:lnTo>
                  <a:pt x="9" y="587"/>
                </a:lnTo>
                <a:lnTo>
                  <a:pt x="9" y="585"/>
                </a:lnTo>
                <a:lnTo>
                  <a:pt x="8" y="585"/>
                </a:lnTo>
                <a:lnTo>
                  <a:pt x="9" y="583"/>
                </a:lnTo>
                <a:lnTo>
                  <a:pt x="9" y="581"/>
                </a:lnTo>
                <a:lnTo>
                  <a:pt x="9" y="580"/>
                </a:lnTo>
                <a:lnTo>
                  <a:pt x="11" y="580"/>
                </a:lnTo>
                <a:lnTo>
                  <a:pt x="11" y="578"/>
                </a:lnTo>
                <a:lnTo>
                  <a:pt x="13" y="578"/>
                </a:lnTo>
                <a:lnTo>
                  <a:pt x="13" y="576"/>
                </a:lnTo>
                <a:lnTo>
                  <a:pt x="15" y="576"/>
                </a:lnTo>
                <a:lnTo>
                  <a:pt x="17" y="578"/>
                </a:lnTo>
                <a:lnTo>
                  <a:pt x="29" y="583"/>
                </a:lnTo>
                <a:lnTo>
                  <a:pt x="32" y="585"/>
                </a:lnTo>
                <a:lnTo>
                  <a:pt x="32" y="589"/>
                </a:lnTo>
                <a:lnTo>
                  <a:pt x="34" y="597"/>
                </a:lnTo>
                <a:lnTo>
                  <a:pt x="42" y="603"/>
                </a:lnTo>
                <a:lnTo>
                  <a:pt x="50" y="601"/>
                </a:lnTo>
                <a:lnTo>
                  <a:pt x="52" y="597"/>
                </a:lnTo>
                <a:lnTo>
                  <a:pt x="59" y="591"/>
                </a:lnTo>
                <a:lnTo>
                  <a:pt x="65" y="583"/>
                </a:lnTo>
                <a:lnTo>
                  <a:pt x="73" y="578"/>
                </a:lnTo>
                <a:lnTo>
                  <a:pt x="77" y="578"/>
                </a:lnTo>
                <a:lnTo>
                  <a:pt x="79" y="578"/>
                </a:lnTo>
                <a:lnTo>
                  <a:pt x="80" y="578"/>
                </a:lnTo>
                <a:lnTo>
                  <a:pt x="82" y="578"/>
                </a:lnTo>
                <a:lnTo>
                  <a:pt x="84" y="578"/>
                </a:lnTo>
                <a:lnTo>
                  <a:pt x="84" y="580"/>
                </a:lnTo>
                <a:lnTo>
                  <a:pt x="86" y="580"/>
                </a:lnTo>
                <a:lnTo>
                  <a:pt x="88" y="580"/>
                </a:lnTo>
                <a:lnTo>
                  <a:pt x="90" y="580"/>
                </a:lnTo>
                <a:lnTo>
                  <a:pt x="92" y="580"/>
                </a:lnTo>
                <a:lnTo>
                  <a:pt x="94" y="580"/>
                </a:lnTo>
                <a:lnTo>
                  <a:pt x="94" y="581"/>
                </a:lnTo>
                <a:lnTo>
                  <a:pt x="96" y="581"/>
                </a:lnTo>
                <a:lnTo>
                  <a:pt x="98" y="581"/>
                </a:lnTo>
                <a:lnTo>
                  <a:pt x="100" y="580"/>
                </a:lnTo>
                <a:lnTo>
                  <a:pt x="100" y="578"/>
                </a:lnTo>
                <a:lnTo>
                  <a:pt x="100" y="576"/>
                </a:lnTo>
                <a:lnTo>
                  <a:pt x="98" y="576"/>
                </a:lnTo>
                <a:lnTo>
                  <a:pt x="98" y="578"/>
                </a:lnTo>
                <a:lnTo>
                  <a:pt x="96" y="576"/>
                </a:lnTo>
                <a:lnTo>
                  <a:pt x="88" y="570"/>
                </a:lnTo>
                <a:lnTo>
                  <a:pt x="90" y="568"/>
                </a:lnTo>
                <a:lnTo>
                  <a:pt x="94" y="558"/>
                </a:lnTo>
                <a:lnTo>
                  <a:pt x="100" y="551"/>
                </a:lnTo>
                <a:lnTo>
                  <a:pt x="105" y="539"/>
                </a:lnTo>
                <a:lnTo>
                  <a:pt x="103" y="535"/>
                </a:lnTo>
                <a:lnTo>
                  <a:pt x="94" y="533"/>
                </a:lnTo>
                <a:lnTo>
                  <a:pt x="84" y="532"/>
                </a:lnTo>
                <a:lnTo>
                  <a:pt x="77" y="528"/>
                </a:lnTo>
                <a:lnTo>
                  <a:pt x="75" y="522"/>
                </a:lnTo>
                <a:lnTo>
                  <a:pt x="77" y="520"/>
                </a:lnTo>
                <a:lnTo>
                  <a:pt x="88" y="520"/>
                </a:lnTo>
                <a:lnTo>
                  <a:pt x="96" y="520"/>
                </a:lnTo>
                <a:lnTo>
                  <a:pt x="109" y="516"/>
                </a:lnTo>
                <a:lnTo>
                  <a:pt x="119" y="510"/>
                </a:lnTo>
                <a:lnTo>
                  <a:pt x="121" y="503"/>
                </a:lnTo>
                <a:lnTo>
                  <a:pt x="113" y="497"/>
                </a:lnTo>
                <a:lnTo>
                  <a:pt x="102" y="491"/>
                </a:lnTo>
                <a:lnTo>
                  <a:pt x="98" y="489"/>
                </a:lnTo>
                <a:lnTo>
                  <a:pt x="96" y="489"/>
                </a:lnTo>
                <a:lnTo>
                  <a:pt x="94" y="489"/>
                </a:lnTo>
                <a:lnTo>
                  <a:pt x="94" y="487"/>
                </a:lnTo>
                <a:lnTo>
                  <a:pt x="94" y="485"/>
                </a:lnTo>
                <a:lnTo>
                  <a:pt x="94" y="484"/>
                </a:lnTo>
                <a:lnTo>
                  <a:pt x="94" y="482"/>
                </a:lnTo>
                <a:lnTo>
                  <a:pt x="94" y="480"/>
                </a:lnTo>
                <a:lnTo>
                  <a:pt x="92" y="480"/>
                </a:lnTo>
                <a:lnTo>
                  <a:pt x="94" y="480"/>
                </a:lnTo>
                <a:lnTo>
                  <a:pt x="92" y="480"/>
                </a:lnTo>
                <a:lnTo>
                  <a:pt x="92" y="478"/>
                </a:lnTo>
                <a:lnTo>
                  <a:pt x="94" y="478"/>
                </a:lnTo>
                <a:lnTo>
                  <a:pt x="94" y="476"/>
                </a:lnTo>
                <a:lnTo>
                  <a:pt x="94" y="474"/>
                </a:lnTo>
                <a:lnTo>
                  <a:pt x="94" y="472"/>
                </a:lnTo>
                <a:lnTo>
                  <a:pt x="94" y="470"/>
                </a:lnTo>
                <a:lnTo>
                  <a:pt x="96" y="470"/>
                </a:lnTo>
                <a:lnTo>
                  <a:pt x="96" y="468"/>
                </a:lnTo>
                <a:lnTo>
                  <a:pt x="94" y="468"/>
                </a:lnTo>
                <a:lnTo>
                  <a:pt x="94" y="466"/>
                </a:lnTo>
                <a:lnTo>
                  <a:pt x="94" y="464"/>
                </a:lnTo>
                <a:lnTo>
                  <a:pt x="94" y="462"/>
                </a:lnTo>
                <a:lnTo>
                  <a:pt x="94" y="461"/>
                </a:lnTo>
                <a:lnTo>
                  <a:pt x="94" y="459"/>
                </a:lnTo>
                <a:lnTo>
                  <a:pt x="94" y="457"/>
                </a:lnTo>
                <a:lnTo>
                  <a:pt x="92" y="455"/>
                </a:lnTo>
                <a:lnTo>
                  <a:pt x="92" y="453"/>
                </a:lnTo>
                <a:lnTo>
                  <a:pt x="92" y="451"/>
                </a:lnTo>
                <a:lnTo>
                  <a:pt x="92" y="449"/>
                </a:lnTo>
                <a:lnTo>
                  <a:pt x="92" y="447"/>
                </a:lnTo>
                <a:lnTo>
                  <a:pt x="92" y="445"/>
                </a:lnTo>
                <a:lnTo>
                  <a:pt x="90" y="445"/>
                </a:lnTo>
                <a:lnTo>
                  <a:pt x="90" y="443"/>
                </a:lnTo>
                <a:lnTo>
                  <a:pt x="90" y="441"/>
                </a:lnTo>
                <a:lnTo>
                  <a:pt x="90" y="439"/>
                </a:lnTo>
                <a:lnTo>
                  <a:pt x="90" y="437"/>
                </a:lnTo>
                <a:lnTo>
                  <a:pt x="88" y="437"/>
                </a:lnTo>
                <a:lnTo>
                  <a:pt x="88" y="436"/>
                </a:lnTo>
                <a:lnTo>
                  <a:pt x="86" y="436"/>
                </a:lnTo>
                <a:lnTo>
                  <a:pt x="86" y="434"/>
                </a:lnTo>
                <a:lnTo>
                  <a:pt x="86" y="432"/>
                </a:lnTo>
                <a:lnTo>
                  <a:pt x="84" y="432"/>
                </a:lnTo>
                <a:lnTo>
                  <a:pt x="84" y="430"/>
                </a:lnTo>
                <a:lnTo>
                  <a:pt x="84" y="428"/>
                </a:lnTo>
                <a:lnTo>
                  <a:pt x="82" y="428"/>
                </a:lnTo>
                <a:lnTo>
                  <a:pt x="82" y="426"/>
                </a:lnTo>
                <a:lnTo>
                  <a:pt x="82" y="424"/>
                </a:lnTo>
                <a:lnTo>
                  <a:pt x="84" y="424"/>
                </a:lnTo>
                <a:lnTo>
                  <a:pt x="84" y="422"/>
                </a:lnTo>
                <a:lnTo>
                  <a:pt x="84" y="420"/>
                </a:lnTo>
                <a:lnTo>
                  <a:pt x="84" y="418"/>
                </a:lnTo>
                <a:lnTo>
                  <a:pt x="84" y="416"/>
                </a:lnTo>
                <a:lnTo>
                  <a:pt x="86" y="416"/>
                </a:lnTo>
                <a:lnTo>
                  <a:pt x="86" y="414"/>
                </a:lnTo>
                <a:lnTo>
                  <a:pt x="88" y="413"/>
                </a:lnTo>
                <a:lnTo>
                  <a:pt x="88" y="411"/>
                </a:lnTo>
                <a:lnTo>
                  <a:pt x="90" y="411"/>
                </a:lnTo>
                <a:lnTo>
                  <a:pt x="90" y="409"/>
                </a:lnTo>
                <a:lnTo>
                  <a:pt x="92" y="409"/>
                </a:lnTo>
                <a:lnTo>
                  <a:pt x="92" y="407"/>
                </a:lnTo>
                <a:lnTo>
                  <a:pt x="92" y="405"/>
                </a:lnTo>
                <a:lnTo>
                  <a:pt x="92" y="403"/>
                </a:lnTo>
                <a:lnTo>
                  <a:pt x="92" y="401"/>
                </a:lnTo>
                <a:lnTo>
                  <a:pt x="90" y="401"/>
                </a:lnTo>
                <a:lnTo>
                  <a:pt x="90" y="399"/>
                </a:lnTo>
                <a:lnTo>
                  <a:pt x="88" y="397"/>
                </a:lnTo>
                <a:lnTo>
                  <a:pt x="88" y="395"/>
                </a:lnTo>
                <a:lnTo>
                  <a:pt x="86" y="395"/>
                </a:lnTo>
                <a:lnTo>
                  <a:pt x="86" y="393"/>
                </a:lnTo>
                <a:lnTo>
                  <a:pt x="86" y="391"/>
                </a:lnTo>
                <a:lnTo>
                  <a:pt x="84" y="391"/>
                </a:lnTo>
                <a:lnTo>
                  <a:pt x="84" y="389"/>
                </a:lnTo>
                <a:lnTo>
                  <a:pt x="84" y="388"/>
                </a:lnTo>
                <a:lnTo>
                  <a:pt x="82" y="388"/>
                </a:lnTo>
                <a:lnTo>
                  <a:pt x="82" y="386"/>
                </a:lnTo>
                <a:lnTo>
                  <a:pt x="82" y="384"/>
                </a:lnTo>
                <a:lnTo>
                  <a:pt x="82" y="382"/>
                </a:lnTo>
                <a:lnTo>
                  <a:pt x="80" y="382"/>
                </a:lnTo>
                <a:lnTo>
                  <a:pt x="80" y="380"/>
                </a:lnTo>
                <a:lnTo>
                  <a:pt x="80" y="378"/>
                </a:lnTo>
                <a:lnTo>
                  <a:pt x="79" y="376"/>
                </a:lnTo>
                <a:lnTo>
                  <a:pt x="79" y="374"/>
                </a:lnTo>
                <a:lnTo>
                  <a:pt x="79" y="372"/>
                </a:lnTo>
                <a:lnTo>
                  <a:pt x="79" y="370"/>
                </a:lnTo>
                <a:lnTo>
                  <a:pt x="77" y="370"/>
                </a:lnTo>
                <a:lnTo>
                  <a:pt x="77" y="368"/>
                </a:lnTo>
                <a:lnTo>
                  <a:pt x="77" y="366"/>
                </a:lnTo>
                <a:lnTo>
                  <a:pt x="77" y="365"/>
                </a:lnTo>
                <a:lnTo>
                  <a:pt x="77" y="363"/>
                </a:lnTo>
                <a:lnTo>
                  <a:pt x="77" y="361"/>
                </a:lnTo>
                <a:lnTo>
                  <a:pt x="75" y="361"/>
                </a:lnTo>
                <a:lnTo>
                  <a:pt x="75" y="359"/>
                </a:lnTo>
                <a:lnTo>
                  <a:pt x="75" y="357"/>
                </a:lnTo>
                <a:lnTo>
                  <a:pt x="75" y="355"/>
                </a:lnTo>
                <a:lnTo>
                  <a:pt x="75" y="353"/>
                </a:lnTo>
                <a:lnTo>
                  <a:pt x="75" y="351"/>
                </a:lnTo>
                <a:lnTo>
                  <a:pt x="75" y="349"/>
                </a:lnTo>
                <a:lnTo>
                  <a:pt x="75" y="347"/>
                </a:lnTo>
                <a:lnTo>
                  <a:pt x="73" y="347"/>
                </a:lnTo>
                <a:lnTo>
                  <a:pt x="73" y="345"/>
                </a:lnTo>
                <a:lnTo>
                  <a:pt x="73" y="343"/>
                </a:lnTo>
                <a:lnTo>
                  <a:pt x="73" y="341"/>
                </a:lnTo>
                <a:lnTo>
                  <a:pt x="73" y="340"/>
                </a:lnTo>
                <a:lnTo>
                  <a:pt x="73" y="338"/>
                </a:lnTo>
                <a:lnTo>
                  <a:pt x="73" y="336"/>
                </a:lnTo>
                <a:lnTo>
                  <a:pt x="73" y="334"/>
                </a:lnTo>
                <a:lnTo>
                  <a:pt x="73" y="332"/>
                </a:lnTo>
                <a:lnTo>
                  <a:pt x="73" y="330"/>
                </a:lnTo>
                <a:lnTo>
                  <a:pt x="73" y="328"/>
                </a:lnTo>
                <a:lnTo>
                  <a:pt x="73" y="326"/>
                </a:lnTo>
                <a:lnTo>
                  <a:pt x="73" y="324"/>
                </a:lnTo>
                <a:lnTo>
                  <a:pt x="71" y="324"/>
                </a:lnTo>
                <a:lnTo>
                  <a:pt x="73" y="324"/>
                </a:lnTo>
                <a:lnTo>
                  <a:pt x="71" y="324"/>
                </a:lnTo>
                <a:lnTo>
                  <a:pt x="71" y="322"/>
                </a:lnTo>
                <a:lnTo>
                  <a:pt x="71" y="320"/>
                </a:lnTo>
                <a:lnTo>
                  <a:pt x="71" y="318"/>
                </a:lnTo>
                <a:lnTo>
                  <a:pt x="71" y="317"/>
                </a:lnTo>
                <a:lnTo>
                  <a:pt x="71" y="315"/>
                </a:lnTo>
                <a:lnTo>
                  <a:pt x="71" y="313"/>
                </a:lnTo>
                <a:lnTo>
                  <a:pt x="71" y="311"/>
                </a:lnTo>
                <a:lnTo>
                  <a:pt x="69" y="311"/>
                </a:lnTo>
                <a:lnTo>
                  <a:pt x="69" y="309"/>
                </a:lnTo>
                <a:lnTo>
                  <a:pt x="69" y="307"/>
                </a:lnTo>
                <a:lnTo>
                  <a:pt x="69" y="305"/>
                </a:lnTo>
                <a:lnTo>
                  <a:pt x="69" y="303"/>
                </a:lnTo>
                <a:lnTo>
                  <a:pt x="69" y="301"/>
                </a:lnTo>
                <a:lnTo>
                  <a:pt x="69" y="299"/>
                </a:lnTo>
                <a:lnTo>
                  <a:pt x="69" y="297"/>
                </a:lnTo>
                <a:lnTo>
                  <a:pt x="69" y="295"/>
                </a:lnTo>
                <a:lnTo>
                  <a:pt x="69" y="293"/>
                </a:lnTo>
                <a:lnTo>
                  <a:pt x="69" y="292"/>
                </a:lnTo>
                <a:lnTo>
                  <a:pt x="69" y="290"/>
                </a:lnTo>
                <a:lnTo>
                  <a:pt x="67" y="290"/>
                </a:lnTo>
                <a:lnTo>
                  <a:pt x="67" y="288"/>
                </a:lnTo>
                <a:lnTo>
                  <a:pt x="67" y="286"/>
                </a:lnTo>
                <a:lnTo>
                  <a:pt x="67" y="284"/>
                </a:lnTo>
                <a:lnTo>
                  <a:pt x="67" y="282"/>
                </a:lnTo>
                <a:lnTo>
                  <a:pt x="67" y="280"/>
                </a:lnTo>
                <a:lnTo>
                  <a:pt x="67" y="278"/>
                </a:lnTo>
                <a:lnTo>
                  <a:pt x="67" y="276"/>
                </a:lnTo>
                <a:lnTo>
                  <a:pt x="65" y="276"/>
                </a:lnTo>
                <a:lnTo>
                  <a:pt x="65" y="274"/>
                </a:lnTo>
                <a:lnTo>
                  <a:pt x="65" y="272"/>
                </a:lnTo>
                <a:lnTo>
                  <a:pt x="65" y="270"/>
                </a:lnTo>
                <a:lnTo>
                  <a:pt x="65" y="269"/>
                </a:lnTo>
                <a:lnTo>
                  <a:pt x="65" y="267"/>
                </a:lnTo>
                <a:lnTo>
                  <a:pt x="65" y="265"/>
                </a:lnTo>
                <a:lnTo>
                  <a:pt x="67" y="265"/>
                </a:lnTo>
                <a:lnTo>
                  <a:pt x="67" y="263"/>
                </a:lnTo>
                <a:lnTo>
                  <a:pt x="67" y="261"/>
                </a:lnTo>
                <a:lnTo>
                  <a:pt x="67" y="259"/>
                </a:lnTo>
                <a:lnTo>
                  <a:pt x="67" y="257"/>
                </a:lnTo>
                <a:lnTo>
                  <a:pt x="67" y="255"/>
                </a:lnTo>
                <a:lnTo>
                  <a:pt x="67" y="253"/>
                </a:lnTo>
                <a:lnTo>
                  <a:pt x="67" y="251"/>
                </a:lnTo>
                <a:lnTo>
                  <a:pt x="65" y="251"/>
                </a:lnTo>
                <a:lnTo>
                  <a:pt x="65" y="249"/>
                </a:lnTo>
                <a:lnTo>
                  <a:pt x="65" y="247"/>
                </a:lnTo>
                <a:lnTo>
                  <a:pt x="65" y="245"/>
                </a:lnTo>
                <a:lnTo>
                  <a:pt x="65" y="244"/>
                </a:lnTo>
                <a:lnTo>
                  <a:pt x="65" y="242"/>
                </a:lnTo>
                <a:lnTo>
                  <a:pt x="65" y="240"/>
                </a:lnTo>
                <a:lnTo>
                  <a:pt x="65" y="238"/>
                </a:lnTo>
                <a:lnTo>
                  <a:pt x="63" y="238"/>
                </a:lnTo>
                <a:lnTo>
                  <a:pt x="63" y="236"/>
                </a:lnTo>
                <a:lnTo>
                  <a:pt x="63" y="234"/>
                </a:lnTo>
                <a:lnTo>
                  <a:pt x="63" y="232"/>
                </a:lnTo>
                <a:lnTo>
                  <a:pt x="63" y="230"/>
                </a:lnTo>
                <a:lnTo>
                  <a:pt x="63" y="228"/>
                </a:lnTo>
                <a:lnTo>
                  <a:pt x="63" y="226"/>
                </a:lnTo>
                <a:lnTo>
                  <a:pt x="63" y="224"/>
                </a:lnTo>
                <a:lnTo>
                  <a:pt x="63" y="222"/>
                </a:lnTo>
                <a:lnTo>
                  <a:pt x="61" y="222"/>
                </a:lnTo>
                <a:lnTo>
                  <a:pt x="61" y="221"/>
                </a:lnTo>
                <a:lnTo>
                  <a:pt x="61" y="219"/>
                </a:lnTo>
                <a:lnTo>
                  <a:pt x="61" y="217"/>
                </a:lnTo>
                <a:lnTo>
                  <a:pt x="61" y="215"/>
                </a:lnTo>
                <a:lnTo>
                  <a:pt x="61" y="213"/>
                </a:lnTo>
                <a:lnTo>
                  <a:pt x="61" y="211"/>
                </a:lnTo>
                <a:lnTo>
                  <a:pt x="61" y="209"/>
                </a:lnTo>
                <a:lnTo>
                  <a:pt x="61" y="207"/>
                </a:lnTo>
                <a:lnTo>
                  <a:pt x="63" y="205"/>
                </a:lnTo>
                <a:lnTo>
                  <a:pt x="63" y="203"/>
                </a:lnTo>
                <a:lnTo>
                  <a:pt x="63" y="201"/>
                </a:lnTo>
                <a:lnTo>
                  <a:pt x="63" y="199"/>
                </a:lnTo>
                <a:lnTo>
                  <a:pt x="63" y="198"/>
                </a:lnTo>
                <a:lnTo>
                  <a:pt x="63" y="196"/>
                </a:lnTo>
                <a:lnTo>
                  <a:pt x="63" y="194"/>
                </a:lnTo>
                <a:lnTo>
                  <a:pt x="63" y="192"/>
                </a:lnTo>
                <a:lnTo>
                  <a:pt x="63" y="190"/>
                </a:lnTo>
                <a:lnTo>
                  <a:pt x="63" y="188"/>
                </a:lnTo>
                <a:lnTo>
                  <a:pt x="63" y="186"/>
                </a:lnTo>
                <a:lnTo>
                  <a:pt x="65" y="186"/>
                </a:lnTo>
                <a:lnTo>
                  <a:pt x="65" y="184"/>
                </a:lnTo>
                <a:lnTo>
                  <a:pt x="65" y="182"/>
                </a:lnTo>
                <a:lnTo>
                  <a:pt x="65" y="180"/>
                </a:lnTo>
                <a:lnTo>
                  <a:pt x="65" y="178"/>
                </a:lnTo>
                <a:lnTo>
                  <a:pt x="65" y="176"/>
                </a:lnTo>
                <a:lnTo>
                  <a:pt x="65" y="174"/>
                </a:lnTo>
                <a:lnTo>
                  <a:pt x="65" y="173"/>
                </a:lnTo>
                <a:lnTo>
                  <a:pt x="65" y="171"/>
                </a:lnTo>
                <a:lnTo>
                  <a:pt x="65" y="169"/>
                </a:lnTo>
                <a:lnTo>
                  <a:pt x="67" y="169"/>
                </a:lnTo>
                <a:lnTo>
                  <a:pt x="69" y="169"/>
                </a:lnTo>
                <a:lnTo>
                  <a:pt x="69" y="167"/>
                </a:lnTo>
                <a:lnTo>
                  <a:pt x="71" y="167"/>
                </a:lnTo>
                <a:lnTo>
                  <a:pt x="71" y="165"/>
                </a:lnTo>
                <a:lnTo>
                  <a:pt x="73" y="165"/>
                </a:lnTo>
                <a:lnTo>
                  <a:pt x="75" y="165"/>
                </a:lnTo>
                <a:lnTo>
                  <a:pt x="75" y="163"/>
                </a:lnTo>
                <a:lnTo>
                  <a:pt x="77" y="163"/>
                </a:lnTo>
                <a:lnTo>
                  <a:pt x="79" y="163"/>
                </a:lnTo>
                <a:lnTo>
                  <a:pt x="79" y="161"/>
                </a:lnTo>
                <a:lnTo>
                  <a:pt x="80" y="161"/>
                </a:lnTo>
                <a:lnTo>
                  <a:pt x="82" y="161"/>
                </a:lnTo>
                <a:lnTo>
                  <a:pt x="82" y="159"/>
                </a:lnTo>
                <a:lnTo>
                  <a:pt x="84" y="159"/>
                </a:lnTo>
                <a:lnTo>
                  <a:pt x="86" y="159"/>
                </a:lnTo>
                <a:lnTo>
                  <a:pt x="86" y="157"/>
                </a:lnTo>
                <a:lnTo>
                  <a:pt x="88" y="157"/>
                </a:lnTo>
                <a:lnTo>
                  <a:pt x="88" y="155"/>
                </a:lnTo>
                <a:lnTo>
                  <a:pt x="90" y="155"/>
                </a:lnTo>
                <a:lnTo>
                  <a:pt x="92" y="155"/>
                </a:lnTo>
                <a:lnTo>
                  <a:pt x="92" y="153"/>
                </a:lnTo>
                <a:lnTo>
                  <a:pt x="94" y="153"/>
                </a:lnTo>
                <a:lnTo>
                  <a:pt x="94" y="151"/>
                </a:lnTo>
                <a:lnTo>
                  <a:pt x="96" y="151"/>
                </a:lnTo>
                <a:lnTo>
                  <a:pt x="98" y="151"/>
                </a:lnTo>
                <a:lnTo>
                  <a:pt x="98" y="150"/>
                </a:lnTo>
                <a:lnTo>
                  <a:pt x="100" y="150"/>
                </a:lnTo>
                <a:lnTo>
                  <a:pt x="102" y="150"/>
                </a:lnTo>
                <a:lnTo>
                  <a:pt x="102" y="148"/>
                </a:lnTo>
                <a:lnTo>
                  <a:pt x="103" y="148"/>
                </a:lnTo>
                <a:lnTo>
                  <a:pt x="103" y="146"/>
                </a:lnTo>
                <a:lnTo>
                  <a:pt x="105" y="146"/>
                </a:lnTo>
                <a:lnTo>
                  <a:pt x="107" y="146"/>
                </a:lnTo>
                <a:lnTo>
                  <a:pt x="107" y="144"/>
                </a:lnTo>
                <a:lnTo>
                  <a:pt x="109" y="144"/>
                </a:lnTo>
                <a:lnTo>
                  <a:pt x="111" y="144"/>
                </a:lnTo>
                <a:lnTo>
                  <a:pt x="111" y="142"/>
                </a:lnTo>
                <a:lnTo>
                  <a:pt x="113" y="142"/>
                </a:lnTo>
                <a:lnTo>
                  <a:pt x="113" y="140"/>
                </a:lnTo>
                <a:lnTo>
                  <a:pt x="115" y="140"/>
                </a:lnTo>
                <a:lnTo>
                  <a:pt x="117" y="140"/>
                </a:lnTo>
                <a:lnTo>
                  <a:pt x="117" y="138"/>
                </a:lnTo>
                <a:lnTo>
                  <a:pt x="119" y="138"/>
                </a:lnTo>
                <a:lnTo>
                  <a:pt x="119" y="136"/>
                </a:lnTo>
                <a:lnTo>
                  <a:pt x="121" y="136"/>
                </a:lnTo>
                <a:lnTo>
                  <a:pt x="123" y="136"/>
                </a:lnTo>
                <a:lnTo>
                  <a:pt x="123" y="134"/>
                </a:lnTo>
                <a:lnTo>
                  <a:pt x="125" y="134"/>
                </a:lnTo>
                <a:lnTo>
                  <a:pt x="125" y="132"/>
                </a:lnTo>
                <a:lnTo>
                  <a:pt x="126" y="132"/>
                </a:lnTo>
                <a:lnTo>
                  <a:pt x="126" y="130"/>
                </a:lnTo>
                <a:lnTo>
                  <a:pt x="128" y="130"/>
                </a:lnTo>
                <a:lnTo>
                  <a:pt x="128" y="128"/>
                </a:lnTo>
                <a:lnTo>
                  <a:pt x="130" y="128"/>
                </a:lnTo>
                <a:lnTo>
                  <a:pt x="130" y="126"/>
                </a:lnTo>
                <a:lnTo>
                  <a:pt x="130" y="125"/>
                </a:lnTo>
                <a:lnTo>
                  <a:pt x="130" y="123"/>
                </a:lnTo>
                <a:lnTo>
                  <a:pt x="130" y="121"/>
                </a:lnTo>
                <a:lnTo>
                  <a:pt x="130" y="119"/>
                </a:lnTo>
                <a:lnTo>
                  <a:pt x="130" y="117"/>
                </a:lnTo>
                <a:lnTo>
                  <a:pt x="130" y="115"/>
                </a:lnTo>
                <a:lnTo>
                  <a:pt x="130" y="113"/>
                </a:lnTo>
                <a:lnTo>
                  <a:pt x="130" y="111"/>
                </a:lnTo>
                <a:lnTo>
                  <a:pt x="130" y="109"/>
                </a:lnTo>
                <a:lnTo>
                  <a:pt x="130" y="107"/>
                </a:lnTo>
                <a:lnTo>
                  <a:pt x="130" y="105"/>
                </a:lnTo>
                <a:lnTo>
                  <a:pt x="132" y="105"/>
                </a:lnTo>
                <a:lnTo>
                  <a:pt x="132" y="103"/>
                </a:lnTo>
                <a:lnTo>
                  <a:pt x="132" y="102"/>
                </a:lnTo>
                <a:lnTo>
                  <a:pt x="134" y="102"/>
                </a:lnTo>
                <a:lnTo>
                  <a:pt x="134" y="100"/>
                </a:lnTo>
                <a:lnTo>
                  <a:pt x="136" y="92"/>
                </a:lnTo>
                <a:lnTo>
                  <a:pt x="138" y="90"/>
                </a:lnTo>
                <a:lnTo>
                  <a:pt x="138" y="86"/>
                </a:lnTo>
                <a:lnTo>
                  <a:pt x="142" y="84"/>
                </a:lnTo>
                <a:lnTo>
                  <a:pt x="146" y="84"/>
                </a:lnTo>
                <a:lnTo>
                  <a:pt x="151" y="84"/>
                </a:lnTo>
                <a:lnTo>
                  <a:pt x="153" y="84"/>
                </a:lnTo>
                <a:lnTo>
                  <a:pt x="155" y="84"/>
                </a:lnTo>
                <a:lnTo>
                  <a:pt x="165" y="82"/>
                </a:lnTo>
                <a:lnTo>
                  <a:pt x="167" y="80"/>
                </a:lnTo>
                <a:lnTo>
                  <a:pt x="169" y="80"/>
                </a:lnTo>
                <a:lnTo>
                  <a:pt x="173" y="80"/>
                </a:lnTo>
                <a:lnTo>
                  <a:pt x="176" y="77"/>
                </a:lnTo>
                <a:lnTo>
                  <a:pt x="176" y="75"/>
                </a:lnTo>
                <a:lnTo>
                  <a:pt x="174" y="75"/>
                </a:lnTo>
                <a:lnTo>
                  <a:pt x="174" y="73"/>
                </a:lnTo>
                <a:lnTo>
                  <a:pt x="174" y="71"/>
                </a:lnTo>
                <a:lnTo>
                  <a:pt x="173" y="71"/>
                </a:lnTo>
                <a:lnTo>
                  <a:pt x="173" y="69"/>
                </a:lnTo>
                <a:lnTo>
                  <a:pt x="171" y="69"/>
                </a:lnTo>
                <a:lnTo>
                  <a:pt x="171" y="67"/>
                </a:lnTo>
                <a:lnTo>
                  <a:pt x="171" y="65"/>
                </a:lnTo>
                <a:lnTo>
                  <a:pt x="171" y="63"/>
                </a:lnTo>
                <a:lnTo>
                  <a:pt x="173" y="63"/>
                </a:lnTo>
                <a:lnTo>
                  <a:pt x="173" y="61"/>
                </a:lnTo>
                <a:lnTo>
                  <a:pt x="174" y="61"/>
                </a:lnTo>
                <a:lnTo>
                  <a:pt x="174" y="59"/>
                </a:lnTo>
                <a:lnTo>
                  <a:pt x="176" y="59"/>
                </a:lnTo>
                <a:lnTo>
                  <a:pt x="176" y="57"/>
                </a:lnTo>
                <a:lnTo>
                  <a:pt x="178" y="57"/>
                </a:lnTo>
                <a:lnTo>
                  <a:pt x="178" y="55"/>
                </a:lnTo>
                <a:lnTo>
                  <a:pt x="180" y="55"/>
                </a:lnTo>
                <a:lnTo>
                  <a:pt x="180" y="54"/>
                </a:lnTo>
                <a:lnTo>
                  <a:pt x="182" y="54"/>
                </a:lnTo>
                <a:lnTo>
                  <a:pt x="182" y="52"/>
                </a:lnTo>
                <a:lnTo>
                  <a:pt x="184" y="52"/>
                </a:lnTo>
                <a:lnTo>
                  <a:pt x="184" y="50"/>
                </a:lnTo>
                <a:lnTo>
                  <a:pt x="186" y="50"/>
                </a:lnTo>
                <a:lnTo>
                  <a:pt x="186" y="48"/>
                </a:lnTo>
                <a:lnTo>
                  <a:pt x="188" y="48"/>
                </a:lnTo>
                <a:lnTo>
                  <a:pt x="188" y="46"/>
                </a:lnTo>
                <a:lnTo>
                  <a:pt x="190" y="46"/>
                </a:lnTo>
                <a:lnTo>
                  <a:pt x="192" y="46"/>
                </a:lnTo>
                <a:lnTo>
                  <a:pt x="194" y="44"/>
                </a:lnTo>
                <a:lnTo>
                  <a:pt x="196" y="44"/>
                </a:lnTo>
                <a:lnTo>
                  <a:pt x="197" y="44"/>
                </a:lnTo>
                <a:lnTo>
                  <a:pt x="199" y="44"/>
                </a:lnTo>
                <a:lnTo>
                  <a:pt x="199" y="42"/>
                </a:lnTo>
                <a:lnTo>
                  <a:pt x="201" y="42"/>
                </a:lnTo>
                <a:lnTo>
                  <a:pt x="203" y="42"/>
                </a:lnTo>
                <a:lnTo>
                  <a:pt x="205" y="42"/>
                </a:lnTo>
                <a:lnTo>
                  <a:pt x="205" y="40"/>
                </a:lnTo>
                <a:lnTo>
                  <a:pt x="207" y="40"/>
                </a:lnTo>
                <a:lnTo>
                  <a:pt x="209" y="40"/>
                </a:lnTo>
                <a:lnTo>
                  <a:pt x="211" y="38"/>
                </a:lnTo>
                <a:lnTo>
                  <a:pt x="213" y="38"/>
                </a:lnTo>
                <a:lnTo>
                  <a:pt x="215" y="38"/>
                </a:lnTo>
                <a:lnTo>
                  <a:pt x="215" y="40"/>
                </a:lnTo>
                <a:lnTo>
                  <a:pt x="217" y="40"/>
                </a:lnTo>
                <a:lnTo>
                  <a:pt x="219" y="40"/>
                </a:lnTo>
                <a:lnTo>
                  <a:pt x="219" y="38"/>
                </a:lnTo>
                <a:lnTo>
                  <a:pt x="219" y="36"/>
                </a:lnTo>
                <a:lnTo>
                  <a:pt x="221" y="36"/>
                </a:lnTo>
                <a:lnTo>
                  <a:pt x="222" y="36"/>
                </a:lnTo>
                <a:lnTo>
                  <a:pt x="222" y="34"/>
                </a:lnTo>
                <a:lnTo>
                  <a:pt x="224" y="34"/>
                </a:lnTo>
                <a:lnTo>
                  <a:pt x="226" y="34"/>
                </a:lnTo>
                <a:lnTo>
                  <a:pt x="228" y="34"/>
                </a:lnTo>
                <a:lnTo>
                  <a:pt x="228" y="32"/>
                </a:lnTo>
                <a:lnTo>
                  <a:pt x="230" y="32"/>
                </a:lnTo>
                <a:lnTo>
                  <a:pt x="230" y="30"/>
                </a:lnTo>
                <a:lnTo>
                  <a:pt x="232" y="30"/>
                </a:lnTo>
                <a:lnTo>
                  <a:pt x="234" y="30"/>
                </a:lnTo>
                <a:lnTo>
                  <a:pt x="234" y="29"/>
                </a:lnTo>
                <a:lnTo>
                  <a:pt x="236" y="29"/>
                </a:lnTo>
                <a:lnTo>
                  <a:pt x="236" y="27"/>
                </a:lnTo>
                <a:lnTo>
                  <a:pt x="238" y="27"/>
                </a:lnTo>
                <a:lnTo>
                  <a:pt x="238" y="25"/>
                </a:lnTo>
                <a:lnTo>
                  <a:pt x="240" y="25"/>
                </a:lnTo>
                <a:lnTo>
                  <a:pt x="240" y="23"/>
                </a:lnTo>
                <a:lnTo>
                  <a:pt x="242" y="23"/>
                </a:lnTo>
                <a:lnTo>
                  <a:pt x="242" y="21"/>
                </a:lnTo>
                <a:lnTo>
                  <a:pt x="244" y="21"/>
                </a:lnTo>
                <a:lnTo>
                  <a:pt x="244" y="19"/>
                </a:lnTo>
                <a:lnTo>
                  <a:pt x="245" y="19"/>
                </a:lnTo>
                <a:lnTo>
                  <a:pt x="245" y="17"/>
                </a:lnTo>
                <a:lnTo>
                  <a:pt x="247" y="17"/>
                </a:lnTo>
                <a:lnTo>
                  <a:pt x="247" y="15"/>
                </a:lnTo>
                <a:lnTo>
                  <a:pt x="247" y="13"/>
                </a:lnTo>
                <a:lnTo>
                  <a:pt x="249" y="13"/>
                </a:lnTo>
                <a:lnTo>
                  <a:pt x="249" y="11"/>
                </a:lnTo>
                <a:lnTo>
                  <a:pt x="251" y="11"/>
                </a:lnTo>
                <a:lnTo>
                  <a:pt x="251" y="9"/>
                </a:lnTo>
                <a:lnTo>
                  <a:pt x="251" y="7"/>
                </a:lnTo>
                <a:lnTo>
                  <a:pt x="253" y="6"/>
                </a:lnTo>
                <a:lnTo>
                  <a:pt x="253" y="4"/>
                </a:lnTo>
                <a:lnTo>
                  <a:pt x="253" y="2"/>
                </a:lnTo>
                <a:lnTo>
                  <a:pt x="253" y="0"/>
                </a:lnTo>
                <a:close/>
              </a:path>
            </a:pathLst>
          </a:custGeom>
          <a:solidFill>
            <a:srgbClr val="CBF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4" name="Freeform 1764">
            <a:extLst>
              <a:ext uri="{FF2B5EF4-FFF2-40B4-BE49-F238E27FC236}">
                <a16:creationId xmlns:a16="http://schemas.microsoft.com/office/drawing/2014/main" id="{2E6BBA47-F8F5-40DD-94F9-BE1946E06627}"/>
              </a:ext>
            </a:extLst>
          </p:cNvPr>
          <p:cNvSpPr>
            <a:spLocks/>
          </p:cNvSpPr>
          <p:nvPr/>
        </p:nvSpPr>
        <p:spPr bwMode="auto">
          <a:xfrm>
            <a:off x="7605714" y="3597276"/>
            <a:ext cx="652463" cy="1382713"/>
          </a:xfrm>
          <a:custGeom>
            <a:avLst/>
            <a:gdLst>
              <a:gd name="T0" fmla="*/ 29 w 411"/>
              <a:gd name="T1" fmla="*/ 2 h 871"/>
              <a:gd name="T2" fmla="*/ 60 w 411"/>
              <a:gd name="T3" fmla="*/ 4 h 871"/>
              <a:gd name="T4" fmla="*/ 86 w 411"/>
              <a:gd name="T5" fmla="*/ 6 h 871"/>
              <a:gd name="T6" fmla="*/ 115 w 411"/>
              <a:gd name="T7" fmla="*/ 9 h 871"/>
              <a:gd name="T8" fmla="*/ 131 w 411"/>
              <a:gd name="T9" fmla="*/ 27 h 871"/>
              <a:gd name="T10" fmla="*/ 138 w 411"/>
              <a:gd name="T11" fmla="*/ 52 h 871"/>
              <a:gd name="T12" fmla="*/ 140 w 411"/>
              <a:gd name="T13" fmla="*/ 78 h 871"/>
              <a:gd name="T14" fmla="*/ 138 w 411"/>
              <a:gd name="T15" fmla="*/ 98 h 871"/>
              <a:gd name="T16" fmla="*/ 125 w 411"/>
              <a:gd name="T17" fmla="*/ 117 h 871"/>
              <a:gd name="T18" fmla="*/ 111 w 411"/>
              <a:gd name="T19" fmla="*/ 136 h 871"/>
              <a:gd name="T20" fmla="*/ 98 w 411"/>
              <a:gd name="T21" fmla="*/ 157 h 871"/>
              <a:gd name="T22" fmla="*/ 83 w 411"/>
              <a:gd name="T23" fmla="*/ 176 h 871"/>
              <a:gd name="T24" fmla="*/ 69 w 411"/>
              <a:gd name="T25" fmla="*/ 198 h 871"/>
              <a:gd name="T26" fmla="*/ 54 w 411"/>
              <a:gd name="T27" fmla="*/ 217 h 871"/>
              <a:gd name="T28" fmla="*/ 40 w 411"/>
              <a:gd name="T29" fmla="*/ 236 h 871"/>
              <a:gd name="T30" fmla="*/ 27 w 411"/>
              <a:gd name="T31" fmla="*/ 257 h 871"/>
              <a:gd name="T32" fmla="*/ 29 w 411"/>
              <a:gd name="T33" fmla="*/ 274 h 871"/>
              <a:gd name="T34" fmla="*/ 44 w 411"/>
              <a:gd name="T35" fmla="*/ 293 h 871"/>
              <a:gd name="T36" fmla="*/ 60 w 411"/>
              <a:gd name="T37" fmla="*/ 313 h 871"/>
              <a:gd name="T38" fmla="*/ 77 w 411"/>
              <a:gd name="T39" fmla="*/ 328 h 871"/>
              <a:gd name="T40" fmla="*/ 96 w 411"/>
              <a:gd name="T41" fmla="*/ 347 h 871"/>
              <a:gd name="T42" fmla="*/ 100 w 411"/>
              <a:gd name="T43" fmla="*/ 365 h 871"/>
              <a:gd name="T44" fmla="*/ 111 w 411"/>
              <a:gd name="T45" fmla="*/ 382 h 871"/>
              <a:gd name="T46" fmla="*/ 123 w 411"/>
              <a:gd name="T47" fmla="*/ 399 h 871"/>
              <a:gd name="T48" fmla="*/ 134 w 411"/>
              <a:gd name="T49" fmla="*/ 422 h 871"/>
              <a:gd name="T50" fmla="*/ 152 w 411"/>
              <a:gd name="T51" fmla="*/ 439 h 871"/>
              <a:gd name="T52" fmla="*/ 169 w 411"/>
              <a:gd name="T53" fmla="*/ 455 h 871"/>
              <a:gd name="T54" fmla="*/ 186 w 411"/>
              <a:gd name="T55" fmla="*/ 470 h 871"/>
              <a:gd name="T56" fmla="*/ 213 w 411"/>
              <a:gd name="T57" fmla="*/ 478 h 871"/>
              <a:gd name="T58" fmla="*/ 238 w 411"/>
              <a:gd name="T59" fmla="*/ 484 h 871"/>
              <a:gd name="T60" fmla="*/ 263 w 411"/>
              <a:gd name="T61" fmla="*/ 491 h 871"/>
              <a:gd name="T62" fmla="*/ 282 w 411"/>
              <a:gd name="T63" fmla="*/ 507 h 871"/>
              <a:gd name="T64" fmla="*/ 305 w 411"/>
              <a:gd name="T65" fmla="*/ 509 h 871"/>
              <a:gd name="T66" fmla="*/ 317 w 411"/>
              <a:gd name="T67" fmla="*/ 526 h 871"/>
              <a:gd name="T68" fmla="*/ 317 w 411"/>
              <a:gd name="T69" fmla="*/ 551 h 871"/>
              <a:gd name="T70" fmla="*/ 324 w 411"/>
              <a:gd name="T71" fmla="*/ 578 h 871"/>
              <a:gd name="T72" fmla="*/ 330 w 411"/>
              <a:gd name="T73" fmla="*/ 604 h 871"/>
              <a:gd name="T74" fmla="*/ 334 w 411"/>
              <a:gd name="T75" fmla="*/ 633 h 871"/>
              <a:gd name="T76" fmla="*/ 328 w 411"/>
              <a:gd name="T77" fmla="*/ 656 h 871"/>
              <a:gd name="T78" fmla="*/ 332 w 411"/>
              <a:gd name="T79" fmla="*/ 674 h 871"/>
              <a:gd name="T80" fmla="*/ 344 w 411"/>
              <a:gd name="T81" fmla="*/ 679 h 871"/>
              <a:gd name="T82" fmla="*/ 367 w 411"/>
              <a:gd name="T83" fmla="*/ 674 h 871"/>
              <a:gd name="T84" fmla="*/ 392 w 411"/>
              <a:gd name="T85" fmla="*/ 670 h 871"/>
              <a:gd name="T86" fmla="*/ 409 w 411"/>
              <a:gd name="T87" fmla="*/ 685 h 871"/>
              <a:gd name="T88" fmla="*/ 401 w 411"/>
              <a:gd name="T89" fmla="*/ 702 h 871"/>
              <a:gd name="T90" fmla="*/ 401 w 411"/>
              <a:gd name="T91" fmla="*/ 727 h 871"/>
              <a:gd name="T92" fmla="*/ 395 w 411"/>
              <a:gd name="T93" fmla="*/ 747 h 871"/>
              <a:gd name="T94" fmla="*/ 397 w 411"/>
              <a:gd name="T95" fmla="*/ 770 h 871"/>
              <a:gd name="T96" fmla="*/ 372 w 411"/>
              <a:gd name="T97" fmla="*/ 773 h 871"/>
              <a:gd name="T98" fmla="*/ 347 w 411"/>
              <a:gd name="T99" fmla="*/ 773 h 871"/>
              <a:gd name="T100" fmla="*/ 330 w 411"/>
              <a:gd name="T101" fmla="*/ 777 h 871"/>
              <a:gd name="T102" fmla="*/ 315 w 411"/>
              <a:gd name="T103" fmla="*/ 787 h 871"/>
              <a:gd name="T104" fmla="*/ 292 w 411"/>
              <a:gd name="T105" fmla="*/ 793 h 871"/>
              <a:gd name="T106" fmla="*/ 275 w 411"/>
              <a:gd name="T107" fmla="*/ 800 h 871"/>
              <a:gd name="T108" fmla="*/ 267 w 411"/>
              <a:gd name="T109" fmla="*/ 812 h 871"/>
              <a:gd name="T110" fmla="*/ 265 w 411"/>
              <a:gd name="T111" fmla="*/ 825 h 871"/>
              <a:gd name="T112" fmla="*/ 259 w 411"/>
              <a:gd name="T113" fmla="*/ 843 h 871"/>
              <a:gd name="T114" fmla="*/ 236 w 411"/>
              <a:gd name="T115" fmla="*/ 837 h 871"/>
              <a:gd name="T116" fmla="*/ 219 w 411"/>
              <a:gd name="T117" fmla="*/ 848 h 871"/>
              <a:gd name="T118" fmla="*/ 205 w 411"/>
              <a:gd name="T119" fmla="*/ 864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1" h="871">
                <a:moveTo>
                  <a:pt x="0" y="0"/>
                </a:moveTo>
                <a:lnTo>
                  <a:pt x="2" y="0"/>
                </a:lnTo>
                <a:lnTo>
                  <a:pt x="4" y="0"/>
                </a:lnTo>
                <a:lnTo>
                  <a:pt x="6" y="0"/>
                </a:lnTo>
                <a:lnTo>
                  <a:pt x="8" y="0"/>
                </a:lnTo>
                <a:lnTo>
                  <a:pt x="10" y="0"/>
                </a:lnTo>
                <a:lnTo>
                  <a:pt x="12" y="0"/>
                </a:lnTo>
                <a:lnTo>
                  <a:pt x="14" y="0"/>
                </a:lnTo>
                <a:lnTo>
                  <a:pt x="15" y="0"/>
                </a:lnTo>
                <a:lnTo>
                  <a:pt x="15" y="2"/>
                </a:lnTo>
                <a:lnTo>
                  <a:pt x="17" y="2"/>
                </a:lnTo>
                <a:lnTo>
                  <a:pt x="19" y="2"/>
                </a:lnTo>
                <a:lnTo>
                  <a:pt x="21" y="2"/>
                </a:lnTo>
                <a:lnTo>
                  <a:pt x="23" y="2"/>
                </a:lnTo>
                <a:lnTo>
                  <a:pt x="25" y="2"/>
                </a:lnTo>
                <a:lnTo>
                  <a:pt x="27" y="2"/>
                </a:lnTo>
                <a:lnTo>
                  <a:pt x="29" y="2"/>
                </a:lnTo>
                <a:lnTo>
                  <a:pt x="31" y="2"/>
                </a:lnTo>
                <a:lnTo>
                  <a:pt x="33" y="2"/>
                </a:lnTo>
                <a:lnTo>
                  <a:pt x="35" y="2"/>
                </a:lnTo>
                <a:lnTo>
                  <a:pt x="37" y="2"/>
                </a:lnTo>
                <a:lnTo>
                  <a:pt x="39" y="2"/>
                </a:lnTo>
                <a:lnTo>
                  <a:pt x="39" y="4"/>
                </a:lnTo>
                <a:lnTo>
                  <a:pt x="40" y="4"/>
                </a:lnTo>
                <a:lnTo>
                  <a:pt x="42" y="4"/>
                </a:lnTo>
                <a:lnTo>
                  <a:pt x="44" y="4"/>
                </a:lnTo>
                <a:lnTo>
                  <a:pt x="46" y="4"/>
                </a:lnTo>
                <a:lnTo>
                  <a:pt x="48" y="4"/>
                </a:lnTo>
                <a:lnTo>
                  <a:pt x="50" y="4"/>
                </a:lnTo>
                <a:lnTo>
                  <a:pt x="52" y="4"/>
                </a:lnTo>
                <a:lnTo>
                  <a:pt x="54" y="4"/>
                </a:lnTo>
                <a:lnTo>
                  <a:pt x="56" y="4"/>
                </a:lnTo>
                <a:lnTo>
                  <a:pt x="58" y="4"/>
                </a:lnTo>
                <a:lnTo>
                  <a:pt x="60" y="4"/>
                </a:lnTo>
                <a:lnTo>
                  <a:pt x="62" y="4"/>
                </a:lnTo>
                <a:lnTo>
                  <a:pt x="63" y="4"/>
                </a:lnTo>
                <a:lnTo>
                  <a:pt x="63" y="6"/>
                </a:lnTo>
                <a:lnTo>
                  <a:pt x="65" y="6"/>
                </a:lnTo>
                <a:lnTo>
                  <a:pt x="67" y="6"/>
                </a:lnTo>
                <a:lnTo>
                  <a:pt x="69" y="6"/>
                </a:lnTo>
                <a:lnTo>
                  <a:pt x="69" y="4"/>
                </a:lnTo>
                <a:lnTo>
                  <a:pt x="69" y="6"/>
                </a:lnTo>
                <a:lnTo>
                  <a:pt x="71" y="6"/>
                </a:lnTo>
                <a:lnTo>
                  <a:pt x="73" y="6"/>
                </a:lnTo>
                <a:lnTo>
                  <a:pt x="75" y="6"/>
                </a:lnTo>
                <a:lnTo>
                  <a:pt x="77" y="6"/>
                </a:lnTo>
                <a:lnTo>
                  <a:pt x="79" y="6"/>
                </a:lnTo>
                <a:lnTo>
                  <a:pt x="81" y="6"/>
                </a:lnTo>
                <a:lnTo>
                  <a:pt x="83" y="6"/>
                </a:lnTo>
                <a:lnTo>
                  <a:pt x="85" y="6"/>
                </a:lnTo>
                <a:lnTo>
                  <a:pt x="86" y="6"/>
                </a:lnTo>
                <a:lnTo>
                  <a:pt x="88" y="6"/>
                </a:lnTo>
                <a:lnTo>
                  <a:pt x="90" y="6"/>
                </a:lnTo>
                <a:lnTo>
                  <a:pt x="90" y="7"/>
                </a:lnTo>
                <a:lnTo>
                  <a:pt x="92" y="7"/>
                </a:lnTo>
                <a:lnTo>
                  <a:pt x="94" y="7"/>
                </a:lnTo>
                <a:lnTo>
                  <a:pt x="96" y="7"/>
                </a:lnTo>
                <a:lnTo>
                  <a:pt x="98" y="7"/>
                </a:lnTo>
                <a:lnTo>
                  <a:pt x="100" y="7"/>
                </a:lnTo>
                <a:lnTo>
                  <a:pt x="102" y="7"/>
                </a:lnTo>
                <a:lnTo>
                  <a:pt x="104" y="7"/>
                </a:lnTo>
                <a:lnTo>
                  <a:pt x="104" y="9"/>
                </a:lnTo>
                <a:lnTo>
                  <a:pt x="106" y="9"/>
                </a:lnTo>
                <a:lnTo>
                  <a:pt x="108" y="9"/>
                </a:lnTo>
                <a:lnTo>
                  <a:pt x="110" y="9"/>
                </a:lnTo>
                <a:lnTo>
                  <a:pt x="111" y="9"/>
                </a:lnTo>
                <a:lnTo>
                  <a:pt x="113" y="9"/>
                </a:lnTo>
                <a:lnTo>
                  <a:pt x="115" y="9"/>
                </a:lnTo>
                <a:lnTo>
                  <a:pt x="117" y="9"/>
                </a:lnTo>
                <a:lnTo>
                  <a:pt x="119" y="9"/>
                </a:lnTo>
                <a:lnTo>
                  <a:pt x="121" y="9"/>
                </a:lnTo>
                <a:lnTo>
                  <a:pt x="121" y="11"/>
                </a:lnTo>
                <a:lnTo>
                  <a:pt x="123" y="11"/>
                </a:lnTo>
                <a:lnTo>
                  <a:pt x="123" y="13"/>
                </a:lnTo>
                <a:lnTo>
                  <a:pt x="125" y="13"/>
                </a:lnTo>
                <a:lnTo>
                  <a:pt x="125" y="15"/>
                </a:lnTo>
                <a:lnTo>
                  <a:pt x="127" y="15"/>
                </a:lnTo>
                <a:lnTo>
                  <a:pt x="127" y="17"/>
                </a:lnTo>
                <a:lnTo>
                  <a:pt x="129" y="17"/>
                </a:lnTo>
                <a:lnTo>
                  <a:pt x="129" y="19"/>
                </a:lnTo>
                <a:lnTo>
                  <a:pt x="131" y="19"/>
                </a:lnTo>
                <a:lnTo>
                  <a:pt x="131" y="21"/>
                </a:lnTo>
                <a:lnTo>
                  <a:pt x="131" y="23"/>
                </a:lnTo>
                <a:lnTo>
                  <a:pt x="131" y="25"/>
                </a:lnTo>
                <a:lnTo>
                  <a:pt x="131" y="27"/>
                </a:lnTo>
                <a:lnTo>
                  <a:pt x="131" y="29"/>
                </a:lnTo>
                <a:lnTo>
                  <a:pt x="131" y="30"/>
                </a:lnTo>
                <a:lnTo>
                  <a:pt x="131" y="32"/>
                </a:lnTo>
                <a:lnTo>
                  <a:pt x="131" y="34"/>
                </a:lnTo>
                <a:lnTo>
                  <a:pt x="133" y="34"/>
                </a:lnTo>
                <a:lnTo>
                  <a:pt x="133" y="36"/>
                </a:lnTo>
                <a:lnTo>
                  <a:pt x="133" y="38"/>
                </a:lnTo>
                <a:lnTo>
                  <a:pt x="134" y="38"/>
                </a:lnTo>
                <a:lnTo>
                  <a:pt x="134" y="40"/>
                </a:lnTo>
                <a:lnTo>
                  <a:pt x="136" y="40"/>
                </a:lnTo>
                <a:lnTo>
                  <a:pt x="136" y="42"/>
                </a:lnTo>
                <a:lnTo>
                  <a:pt x="136" y="44"/>
                </a:lnTo>
                <a:lnTo>
                  <a:pt x="136" y="46"/>
                </a:lnTo>
                <a:lnTo>
                  <a:pt x="136" y="48"/>
                </a:lnTo>
                <a:lnTo>
                  <a:pt x="138" y="48"/>
                </a:lnTo>
                <a:lnTo>
                  <a:pt x="138" y="50"/>
                </a:lnTo>
                <a:lnTo>
                  <a:pt x="138" y="52"/>
                </a:lnTo>
                <a:lnTo>
                  <a:pt x="138" y="54"/>
                </a:lnTo>
                <a:lnTo>
                  <a:pt x="140" y="54"/>
                </a:lnTo>
                <a:lnTo>
                  <a:pt x="140" y="55"/>
                </a:lnTo>
                <a:lnTo>
                  <a:pt x="140" y="57"/>
                </a:lnTo>
                <a:lnTo>
                  <a:pt x="140" y="59"/>
                </a:lnTo>
                <a:lnTo>
                  <a:pt x="140" y="61"/>
                </a:lnTo>
                <a:lnTo>
                  <a:pt x="142" y="61"/>
                </a:lnTo>
                <a:lnTo>
                  <a:pt x="142" y="63"/>
                </a:lnTo>
                <a:lnTo>
                  <a:pt x="142" y="65"/>
                </a:lnTo>
                <a:lnTo>
                  <a:pt x="142" y="67"/>
                </a:lnTo>
                <a:lnTo>
                  <a:pt x="142" y="69"/>
                </a:lnTo>
                <a:lnTo>
                  <a:pt x="142" y="71"/>
                </a:lnTo>
                <a:lnTo>
                  <a:pt x="142" y="73"/>
                </a:lnTo>
                <a:lnTo>
                  <a:pt x="142" y="75"/>
                </a:lnTo>
                <a:lnTo>
                  <a:pt x="142" y="77"/>
                </a:lnTo>
                <a:lnTo>
                  <a:pt x="140" y="77"/>
                </a:lnTo>
                <a:lnTo>
                  <a:pt x="140" y="78"/>
                </a:lnTo>
                <a:lnTo>
                  <a:pt x="138" y="78"/>
                </a:lnTo>
                <a:lnTo>
                  <a:pt x="138" y="80"/>
                </a:lnTo>
                <a:lnTo>
                  <a:pt x="136" y="80"/>
                </a:lnTo>
                <a:lnTo>
                  <a:pt x="136" y="78"/>
                </a:lnTo>
                <a:lnTo>
                  <a:pt x="136" y="80"/>
                </a:lnTo>
                <a:lnTo>
                  <a:pt x="136" y="82"/>
                </a:lnTo>
                <a:lnTo>
                  <a:pt x="136" y="84"/>
                </a:lnTo>
                <a:lnTo>
                  <a:pt x="136" y="86"/>
                </a:lnTo>
                <a:lnTo>
                  <a:pt x="136" y="88"/>
                </a:lnTo>
                <a:lnTo>
                  <a:pt x="138" y="88"/>
                </a:lnTo>
                <a:lnTo>
                  <a:pt x="138" y="90"/>
                </a:lnTo>
                <a:lnTo>
                  <a:pt x="138" y="92"/>
                </a:lnTo>
                <a:lnTo>
                  <a:pt x="138" y="94"/>
                </a:lnTo>
                <a:lnTo>
                  <a:pt x="140" y="94"/>
                </a:lnTo>
                <a:lnTo>
                  <a:pt x="140" y="96"/>
                </a:lnTo>
                <a:lnTo>
                  <a:pt x="140" y="98"/>
                </a:lnTo>
                <a:lnTo>
                  <a:pt x="138" y="98"/>
                </a:lnTo>
                <a:lnTo>
                  <a:pt x="138" y="100"/>
                </a:lnTo>
                <a:lnTo>
                  <a:pt x="136" y="100"/>
                </a:lnTo>
                <a:lnTo>
                  <a:pt x="136" y="102"/>
                </a:lnTo>
                <a:lnTo>
                  <a:pt x="136" y="103"/>
                </a:lnTo>
                <a:lnTo>
                  <a:pt x="134" y="103"/>
                </a:lnTo>
                <a:lnTo>
                  <a:pt x="134" y="105"/>
                </a:lnTo>
                <a:lnTo>
                  <a:pt x="133" y="105"/>
                </a:lnTo>
                <a:lnTo>
                  <a:pt x="133" y="107"/>
                </a:lnTo>
                <a:lnTo>
                  <a:pt x="133" y="109"/>
                </a:lnTo>
                <a:lnTo>
                  <a:pt x="131" y="109"/>
                </a:lnTo>
                <a:lnTo>
                  <a:pt x="131" y="111"/>
                </a:lnTo>
                <a:lnTo>
                  <a:pt x="129" y="111"/>
                </a:lnTo>
                <a:lnTo>
                  <a:pt x="129" y="113"/>
                </a:lnTo>
                <a:lnTo>
                  <a:pt x="129" y="115"/>
                </a:lnTo>
                <a:lnTo>
                  <a:pt x="127" y="115"/>
                </a:lnTo>
                <a:lnTo>
                  <a:pt x="127" y="117"/>
                </a:lnTo>
                <a:lnTo>
                  <a:pt x="125" y="117"/>
                </a:lnTo>
                <a:lnTo>
                  <a:pt x="125" y="119"/>
                </a:lnTo>
                <a:lnTo>
                  <a:pt x="125" y="121"/>
                </a:lnTo>
                <a:lnTo>
                  <a:pt x="123" y="121"/>
                </a:lnTo>
                <a:lnTo>
                  <a:pt x="123" y="123"/>
                </a:lnTo>
                <a:lnTo>
                  <a:pt x="121" y="123"/>
                </a:lnTo>
                <a:lnTo>
                  <a:pt x="121" y="125"/>
                </a:lnTo>
                <a:lnTo>
                  <a:pt x="119" y="125"/>
                </a:lnTo>
                <a:lnTo>
                  <a:pt x="119" y="126"/>
                </a:lnTo>
                <a:lnTo>
                  <a:pt x="119" y="128"/>
                </a:lnTo>
                <a:lnTo>
                  <a:pt x="117" y="128"/>
                </a:lnTo>
                <a:lnTo>
                  <a:pt x="117" y="130"/>
                </a:lnTo>
                <a:lnTo>
                  <a:pt x="115" y="130"/>
                </a:lnTo>
                <a:lnTo>
                  <a:pt x="115" y="132"/>
                </a:lnTo>
                <a:lnTo>
                  <a:pt x="115" y="134"/>
                </a:lnTo>
                <a:lnTo>
                  <a:pt x="113" y="134"/>
                </a:lnTo>
                <a:lnTo>
                  <a:pt x="113" y="136"/>
                </a:lnTo>
                <a:lnTo>
                  <a:pt x="111" y="136"/>
                </a:lnTo>
                <a:lnTo>
                  <a:pt x="111" y="138"/>
                </a:lnTo>
                <a:lnTo>
                  <a:pt x="110" y="138"/>
                </a:lnTo>
                <a:lnTo>
                  <a:pt x="110" y="140"/>
                </a:lnTo>
                <a:lnTo>
                  <a:pt x="110" y="142"/>
                </a:lnTo>
                <a:lnTo>
                  <a:pt x="108" y="142"/>
                </a:lnTo>
                <a:lnTo>
                  <a:pt x="108" y="144"/>
                </a:lnTo>
                <a:lnTo>
                  <a:pt x="106" y="144"/>
                </a:lnTo>
                <a:lnTo>
                  <a:pt x="106" y="146"/>
                </a:lnTo>
                <a:lnTo>
                  <a:pt x="104" y="148"/>
                </a:lnTo>
                <a:lnTo>
                  <a:pt x="104" y="150"/>
                </a:lnTo>
                <a:lnTo>
                  <a:pt x="102" y="150"/>
                </a:lnTo>
                <a:lnTo>
                  <a:pt x="102" y="151"/>
                </a:lnTo>
                <a:lnTo>
                  <a:pt x="100" y="151"/>
                </a:lnTo>
                <a:lnTo>
                  <a:pt x="100" y="153"/>
                </a:lnTo>
                <a:lnTo>
                  <a:pt x="100" y="155"/>
                </a:lnTo>
                <a:lnTo>
                  <a:pt x="98" y="155"/>
                </a:lnTo>
                <a:lnTo>
                  <a:pt x="98" y="157"/>
                </a:lnTo>
                <a:lnTo>
                  <a:pt x="96" y="157"/>
                </a:lnTo>
                <a:lnTo>
                  <a:pt x="96" y="159"/>
                </a:lnTo>
                <a:lnTo>
                  <a:pt x="96" y="161"/>
                </a:lnTo>
                <a:lnTo>
                  <a:pt x="94" y="161"/>
                </a:lnTo>
                <a:lnTo>
                  <a:pt x="94" y="163"/>
                </a:lnTo>
                <a:lnTo>
                  <a:pt x="92" y="163"/>
                </a:lnTo>
                <a:lnTo>
                  <a:pt x="92" y="165"/>
                </a:lnTo>
                <a:lnTo>
                  <a:pt x="90" y="167"/>
                </a:lnTo>
                <a:lnTo>
                  <a:pt x="90" y="169"/>
                </a:lnTo>
                <a:lnTo>
                  <a:pt x="88" y="169"/>
                </a:lnTo>
                <a:lnTo>
                  <a:pt x="88" y="171"/>
                </a:lnTo>
                <a:lnTo>
                  <a:pt x="86" y="171"/>
                </a:lnTo>
                <a:lnTo>
                  <a:pt x="86" y="173"/>
                </a:lnTo>
                <a:lnTo>
                  <a:pt x="86" y="174"/>
                </a:lnTo>
                <a:lnTo>
                  <a:pt x="85" y="174"/>
                </a:lnTo>
                <a:lnTo>
                  <a:pt x="85" y="176"/>
                </a:lnTo>
                <a:lnTo>
                  <a:pt x="83" y="176"/>
                </a:lnTo>
                <a:lnTo>
                  <a:pt x="83" y="178"/>
                </a:lnTo>
                <a:lnTo>
                  <a:pt x="81" y="180"/>
                </a:lnTo>
                <a:lnTo>
                  <a:pt x="81" y="182"/>
                </a:lnTo>
                <a:lnTo>
                  <a:pt x="79" y="182"/>
                </a:lnTo>
                <a:lnTo>
                  <a:pt x="79" y="184"/>
                </a:lnTo>
                <a:lnTo>
                  <a:pt x="77" y="184"/>
                </a:lnTo>
                <a:lnTo>
                  <a:pt x="77" y="186"/>
                </a:lnTo>
                <a:lnTo>
                  <a:pt x="77" y="188"/>
                </a:lnTo>
                <a:lnTo>
                  <a:pt x="75" y="188"/>
                </a:lnTo>
                <a:lnTo>
                  <a:pt x="75" y="190"/>
                </a:lnTo>
                <a:lnTo>
                  <a:pt x="73" y="190"/>
                </a:lnTo>
                <a:lnTo>
                  <a:pt x="73" y="192"/>
                </a:lnTo>
                <a:lnTo>
                  <a:pt x="73" y="194"/>
                </a:lnTo>
                <a:lnTo>
                  <a:pt x="71" y="194"/>
                </a:lnTo>
                <a:lnTo>
                  <a:pt x="71" y="196"/>
                </a:lnTo>
                <a:lnTo>
                  <a:pt x="69" y="196"/>
                </a:lnTo>
                <a:lnTo>
                  <a:pt x="69" y="198"/>
                </a:lnTo>
                <a:lnTo>
                  <a:pt x="67" y="198"/>
                </a:lnTo>
                <a:lnTo>
                  <a:pt x="67" y="199"/>
                </a:lnTo>
                <a:lnTo>
                  <a:pt x="67" y="201"/>
                </a:lnTo>
                <a:lnTo>
                  <a:pt x="65" y="201"/>
                </a:lnTo>
                <a:lnTo>
                  <a:pt x="65" y="203"/>
                </a:lnTo>
                <a:lnTo>
                  <a:pt x="63" y="203"/>
                </a:lnTo>
                <a:lnTo>
                  <a:pt x="63" y="205"/>
                </a:lnTo>
                <a:lnTo>
                  <a:pt x="62" y="207"/>
                </a:lnTo>
                <a:lnTo>
                  <a:pt x="62" y="209"/>
                </a:lnTo>
                <a:lnTo>
                  <a:pt x="60" y="209"/>
                </a:lnTo>
                <a:lnTo>
                  <a:pt x="60" y="211"/>
                </a:lnTo>
                <a:lnTo>
                  <a:pt x="58" y="211"/>
                </a:lnTo>
                <a:lnTo>
                  <a:pt x="58" y="213"/>
                </a:lnTo>
                <a:lnTo>
                  <a:pt x="58" y="215"/>
                </a:lnTo>
                <a:lnTo>
                  <a:pt x="56" y="215"/>
                </a:lnTo>
                <a:lnTo>
                  <a:pt x="56" y="217"/>
                </a:lnTo>
                <a:lnTo>
                  <a:pt x="54" y="217"/>
                </a:lnTo>
                <a:lnTo>
                  <a:pt x="54" y="219"/>
                </a:lnTo>
                <a:lnTo>
                  <a:pt x="52" y="219"/>
                </a:lnTo>
                <a:lnTo>
                  <a:pt x="52" y="221"/>
                </a:lnTo>
                <a:lnTo>
                  <a:pt x="52" y="222"/>
                </a:lnTo>
                <a:lnTo>
                  <a:pt x="50" y="222"/>
                </a:lnTo>
                <a:lnTo>
                  <a:pt x="50" y="224"/>
                </a:lnTo>
                <a:lnTo>
                  <a:pt x="48" y="224"/>
                </a:lnTo>
                <a:lnTo>
                  <a:pt x="48" y="226"/>
                </a:lnTo>
                <a:lnTo>
                  <a:pt x="48" y="228"/>
                </a:lnTo>
                <a:lnTo>
                  <a:pt x="46" y="228"/>
                </a:lnTo>
                <a:lnTo>
                  <a:pt x="46" y="230"/>
                </a:lnTo>
                <a:lnTo>
                  <a:pt x="44" y="230"/>
                </a:lnTo>
                <a:lnTo>
                  <a:pt x="44" y="232"/>
                </a:lnTo>
                <a:lnTo>
                  <a:pt x="42" y="232"/>
                </a:lnTo>
                <a:lnTo>
                  <a:pt x="42" y="234"/>
                </a:lnTo>
                <a:lnTo>
                  <a:pt x="42" y="236"/>
                </a:lnTo>
                <a:lnTo>
                  <a:pt x="40" y="236"/>
                </a:lnTo>
                <a:lnTo>
                  <a:pt x="40" y="238"/>
                </a:lnTo>
                <a:lnTo>
                  <a:pt x="39" y="238"/>
                </a:lnTo>
                <a:lnTo>
                  <a:pt x="39" y="240"/>
                </a:lnTo>
                <a:lnTo>
                  <a:pt x="37" y="242"/>
                </a:lnTo>
                <a:lnTo>
                  <a:pt x="37" y="244"/>
                </a:lnTo>
                <a:lnTo>
                  <a:pt x="35" y="244"/>
                </a:lnTo>
                <a:lnTo>
                  <a:pt x="35" y="245"/>
                </a:lnTo>
                <a:lnTo>
                  <a:pt x="35" y="247"/>
                </a:lnTo>
                <a:lnTo>
                  <a:pt x="33" y="247"/>
                </a:lnTo>
                <a:lnTo>
                  <a:pt x="33" y="249"/>
                </a:lnTo>
                <a:lnTo>
                  <a:pt x="31" y="249"/>
                </a:lnTo>
                <a:lnTo>
                  <a:pt x="31" y="251"/>
                </a:lnTo>
                <a:lnTo>
                  <a:pt x="29" y="251"/>
                </a:lnTo>
                <a:lnTo>
                  <a:pt x="29" y="253"/>
                </a:lnTo>
                <a:lnTo>
                  <a:pt x="29" y="255"/>
                </a:lnTo>
                <a:lnTo>
                  <a:pt x="27" y="255"/>
                </a:lnTo>
                <a:lnTo>
                  <a:pt x="27" y="257"/>
                </a:lnTo>
                <a:lnTo>
                  <a:pt x="25" y="257"/>
                </a:lnTo>
                <a:lnTo>
                  <a:pt x="25" y="259"/>
                </a:lnTo>
                <a:lnTo>
                  <a:pt x="23" y="261"/>
                </a:lnTo>
                <a:lnTo>
                  <a:pt x="23" y="263"/>
                </a:lnTo>
                <a:lnTo>
                  <a:pt x="21" y="263"/>
                </a:lnTo>
                <a:lnTo>
                  <a:pt x="21" y="265"/>
                </a:lnTo>
                <a:lnTo>
                  <a:pt x="19" y="265"/>
                </a:lnTo>
                <a:lnTo>
                  <a:pt x="19" y="267"/>
                </a:lnTo>
                <a:lnTo>
                  <a:pt x="21" y="267"/>
                </a:lnTo>
                <a:lnTo>
                  <a:pt x="21" y="269"/>
                </a:lnTo>
                <a:lnTo>
                  <a:pt x="23" y="269"/>
                </a:lnTo>
                <a:lnTo>
                  <a:pt x="23" y="270"/>
                </a:lnTo>
                <a:lnTo>
                  <a:pt x="25" y="270"/>
                </a:lnTo>
                <a:lnTo>
                  <a:pt x="25" y="272"/>
                </a:lnTo>
                <a:lnTo>
                  <a:pt x="27" y="272"/>
                </a:lnTo>
                <a:lnTo>
                  <a:pt x="27" y="274"/>
                </a:lnTo>
                <a:lnTo>
                  <a:pt x="29" y="274"/>
                </a:lnTo>
                <a:lnTo>
                  <a:pt x="29" y="276"/>
                </a:lnTo>
                <a:lnTo>
                  <a:pt x="31" y="276"/>
                </a:lnTo>
                <a:lnTo>
                  <a:pt x="31" y="278"/>
                </a:lnTo>
                <a:lnTo>
                  <a:pt x="33" y="278"/>
                </a:lnTo>
                <a:lnTo>
                  <a:pt x="33" y="280"/>
                </a:lnTo>
                <a:lnTo>
                  <a:pt x="35" y="280"/>
                </a:lnTo>
                <a:lnTo>
                  <a:pt x="35" y="282"/>
                </a:lnTo>
                <a:lnTo>
                  <a:pt x="37" y="282"/>
                </a:lnTo>
                <a:lnTo>
                  <a:pt x="37" y="284"/>
                </a:lnTo>
                <a:lnTo>
                  <a:pt x="39" y="286"/>
                </a:lnTo>
                <a:lnTo>
                  <a:pt x="39" y="288"/>
                </a:lnTo>
                <a:lnTo>
                  <a:pt x="40" y="288"/>
                </a:lnTo>
                <a:lnTo>
                  <a:pt x="40" y="290"/>
                </a:lnTo>
                <a:lnTo>
                  <a:pt x="42" y="290"/>
                </a:lnTo>
                <a:lnTo>
                  <a:pt x="42" y="292"/>
                </a:lnTo>
                <a:lnTo>
                  <a:pt x="44" y="292"/>
                </a:lnTo>
                <a:lnTo>
                  <a:pt x="44" y="293"/>
                </a:lnTo>
                <a:lnTo>
                  <a:pt x="46" y="293"/>
                </a:lnTo>
                <a:lnTo>
                  <a:pt x="46" y="295"/>
                </a:lnTo>
                <a:lnTo>
                  <a:pt x="48" y="295"/>
                </a:lnTo>
                <a:lnTo>
                  <a:pt x="48" y="297"/>
                </a:lnTo>
                <a:lnTo>
                  <a:pt x="50" y="299"/>
                </a:lnTo>
                <a:lnTo>
                  <a:pt x="50" y="301"/>
                </a:lnTo>
                <a:lnTo>
                  <a:pt x="52" y="301"/>
                </a:lnTo>
                <a:lnTo>
                  <a:pt x="52" y="303"/>
                </a:lnTo>
                <a:lnTo>
                  <a:pt x="54" y="303"/>
                </a:lnTo>
                <a:lnTo>
                  <a:pt x="54" y="305"/>
                </a:lnTo>
                <a:lnTo>
                  <a:pt x="56" y="305"/>
                </a:lnTo>
                <a:lnTo>
                  <a:pt x="56" y="307"/>
                </a:lnTo>
                <a:lnTo>
                  <a:pt x="58" y="307"/>
                </a:lnTo>
                <a:lnTo>
                  <a:pt x="58" y="309"/>
                </a:lnTo>
                <a:lnTo>
                  <a:pt x="58" y="311"/>
                </a:lnTo>
                <a:lnTo>
                  <a:pt x="60" y="311"/>
                </a:lnTo>
                <a:lnTo>
                  <a:pt x="60" y="313"/>
                </a:lnTo>
                <a:lnTo>
                  <a:pt x="62" y="313"/>
                </a:lnTo>
                <a:lnTo>
                  <a:pt x="62" y="315"/>
                </a:lnTo>
                <a:lnTo>
                  <a:pt x="63" y="315"/>
                </a:lnTo>
                <a:lnTo>
                  <a:pt x="63" y="317"/>
                </a:lnTo>
                <a:lnTo>
                  <a:pt x="65" y="317"/>
                </a:lnTo>
                <a:lnTo>
                  <a:pt x="65" y="318"/>
                </a:lnTo>
                <a:lnTo>
                  <a:pt x="67" y="318"/>
                </a:lnTo>
                <a:lnTo>
                  <a:pt x="67" y="320"/>
                </a:lnTo>
                <a:lnTo>
                  <a:pt x="69" y="320"/>
                </a:lnTo>
                <a:lnTo>
                  <a:pt x="69" y="322"/>
                </a:lnTo>
                <a:lnTo>
                  <a:pt x="71" y="322"/>
                </a:lnTo>
                <a:lnTo>
                  <a:pt x="71" y="324"/>
                </a:lnTo>
                <a:lnTo>
                  <a:pt x="73" y="324"/>
                </a:lnTo>
                <a:lnTo>
                  <a:pt x="73" y="326"/>
                </a:lnTo>
                <a:lnTo>
                  <a:pt x="75" y="326"/>
                </a:lnTo>
                <a:lnTo>
                  <a:pt x="75" y="328"/>
                </a:lnTo>
                <a:lnTo>
                  <a:pt x="77" y="328"/>
                </a:lnTo>
                <a:lnTo>
                  <a:pt x="77" y="330"/>
                </a:lnTo>
                <a:lnTo>
                  <a:pt x="79" y="330"/>
                </a:lnTo>
                <a:lnTo>
                  <a:pt x="79" y="332"/>
                </a:lnTo>
                <a:lnTo>
                  <a:pt x="81" y="332"/>
                </a:lnTo>
                <a:lnTo>
                  <a:pt x="83" y="334"/>
                </a:lnTo>
                <a:lnTo>
                  <a:pt x="85" y="334"/>
                </a:lnTo>
                <a:lnTo>
                  <a:pt x="85" y="336"/>
                </a:lnTo>
                <a:lnTo>
                  <a:pt x="86" y="338"/>
                </a:lnTo>
                <a:lnTo>
                  <a:pt x="86" y="340"/>
                </a:lnTo>
                <a:lnTo>
                  <a:pt x="88" y="340"/>
                </a:lnTo>
                <a:lnTo>
                  <a:pt x="90" y="340"/>
                </a:lnTo>
                <a:lnTo>
                  <a:pt x="92" y="341"/>
                </a:lnTo>
                <a:lnTo>
                  <a:pt x="94" y="341"/>
                </a:lnTo>
                <a:lnTo>
                  <a:pt x="96" y="341"/>
                </a:lnTo>
                <a:lnTo>
                  <a:pt x="96" y="343"/>
                </a:lnTo>
                <a:lnTo>
                  <a:pt x="96" y="345"/>
                </a:lnTo>
                <a:lnTo>
                  <a:pt x="96" y="347"/>
                </a:lnTo>
                <a:lnTo>
                  <a:pt x="98" y="347"/>
                </a:lnTo>
                <a:lnTo>
                  <a:pt x="96" y="347"/>
                </a:lnTo>
                <a:lnTo>
                  <a:pt x="96" y="349"/>
                </a:lnTo>
                <a:lnTo>
                  <a:pt x="98" y="349"/>
                </a:lnTo>
                <a:lnTo>
                  <a:pt x="98" y="351"/>
                </a:lnTo>
                <a:lnTo>
                  <a:pt x="96" y="351"/>
                </a:lnTo>
                <a:lnTo>
                  <a:pt x="96" y="353"/>
                </a:lnTo>
                <a:lnTo>
                  <a:pt x="96" y="355"/>
                </a:lnTo>
                <a:lnTo>
                  <a:pt x="96" y="357"/>
                </a:lnTo>
                <a:lnTo>
                  <a:pt x="94" y="357"/>
                </a:lnTo>
                <a:lnTo>
                  <a:pt x="96" y="357"/>
                </a:lnTo>
                <a:lnTo>
                  <a:pt x="96" y="359"/>
                </a:lnTo>
                <a:lnTo>
                  <a:pt x="96" y="361"/>
                </a:lnTo>
                <a:lnTo>
                  <a:pt x="98" y="361"/>
                </a:lnTo>
                <a:lnTo>
                  <a:pt x="98" y="363"/>
                </a:lnTo>
                <a:lnTo>
                  <a:pt x="98" y="365"/>
                </a:lnTo>
                <a:lnTo>
                  <a:pt x="100" y="365"/>
                </a:lnTo>
                <a:lnTo>
                  <a:pt x="100" y="366"/>
                </a:lnTo>
                <a:lnTo>
                  <a:pt x="102" y="366"/>
                </a:lnTo>
                <a:lnTo>
                  <a:pt x="102" y="368"/>
                </a:lnTo>
                <a:lnTo>
                  <a:pt x="104" y="368"/>
                </a:lnTo>
                <a:lnTo>
                  <a:pt x="104" y="370"/>
                </a:lnTo>
                <a:lnTo>
                  <a:pt x="106" y="370"/>
                </a:lnTo>
                <a:lnTo>
                  <a:pt x="106" y="372"/>
                </a:lnTo>
                <a:lnTo>
                  <a:pt x="106" y="374"/>
                </a:lnTo>
                <a:lnTo>
                  <a:pt x="106" y="376"/>
                </a:lnTo>
                <a:lnTo>
                  <a:pt x="106" y="378"/>
                </a:lnTo>
                <a:lnTo>
                  <a:pt x="106" y="380"/>
                </a:lnTo>
                <a:lnTo>
                  <a:pt x="108" y="380"/>
                </a:lnTo>
                <a:lnTo>
                  <a:pt x="108" y="382"/>
                </a:lnTo>
                <a:lnTo>
                  <a:pt x="110" y="382"/>
                </a:lnTo>
                <a:lnTo>
                  <a:pt x="110" y="380"/>
                </a:lnTo>
                <a:lnTo>
                  <a:pt x="111" y="380"/>
                </a:lnTo>
                <a:lnTo>
                  <a:pt x="111" y="382"/>
                </a:lnTo>
                <a:lnTo>
                  <a:pt x="113" y="382"/>
                </a:lnTo>
                <a:lnTo>
                  <a:pt x="115" y="382"/>
                </a:lnTo>
                <a:lnTo>
                  <a:pt x="115" y="384"/>
                </a:lnTo>
                <a:lnTo>
                  <a:pt x="115" y="386"/>
                </a:lnTo>
                <a:lnTo>
                  <a:pt x="113" y="386"/>
                </a:lnTo>
                <a:lnTo>
                  <a:pt x="113" y="388"/>
                </a:lnTo>
                <a:lnTo>
                  <a:pt x="115" y="388"/>
                </a:lnTo>
                <a:lnTo>
                  <a:pt x="115" y="389"/>
                </a:lnTo>
                <a:lnTo>
                  <a:pt x="117" y="389"/>
                </a:lnTo>
                <a:lnTo>
                  <a:pt x="119" y="389"/>
                </a:lnTo>
                <a:lnTo>
                  <a:pt x="119" y="391"/>
                </a:lnTo>
                <a:lnTo>
                  <a:pt x="119" y="393"/>
                </a:lnTo>
                <a:lnTo>
                  <a:pt x="121" y="393"/>
                </a:lnTo>
                <a:lnTo>
                  <a:pt x="121" y="395"/>
                </a:lnTo>
                <a:lnTo>
                  <a:pt x="123" y="395"/>
                </a:lnTo>
                <a:lnTo>
                  <a:pt x="123" y="397"/>
                </a:lnTo>
                <a:lnTo>
                  <a:pt x="123" y="399"/>
                </a:lnTo>
                <a:lnTo>
                  <a:pt x="125" y="399"/>
                </a:lnTo>
                <a:lnTo>
                  <a:pt x="125" y="401"/>
                </a:lnTo>
                <a:lnTo>
                  <a:pt x="125" y="403"/>
                </a:lnTo>
                <a:lnTo>
                  <a:pt x="127" y="403"/>
                </a:lnTo>
                <a:lnTo>
                  <a:pt x="127" y="405"/>
                </a:lnTo>
                <a:lnTo>
                  <a:pt x="129" y="407"/>
                </a:lnTo>
                <a:lnTo>
                  <a:pt x="129" y="409"/>
                </a:lnTo>
                <a:lnTo>
                  <a:pt x="131" y="409"/>
                </a:lnTo>
                <a:lnTo>
                  <a:pt x="131" y="411"/>
                </a:lnTo>
                <a:lnTo>
                  <a:pt x="131" y="413"/>
                </a:lnTo>
                <a:lnTo>
                  <a:pt x="131" y="414"/>
                </a:lnTo>
                <a:lnTo>
                  <a:pt x="133" y="414"/>
                </a:lnTo>
                <a:lnTo>
                  <a:pt x="133" y="416"/>
                </a:lnTo>
                <a:lnTo>
                  <a:pt x="133" y="418"/>
                </a:lnTo>
                <a:lnTo>
                  <a:pt x="134" y="418"/>
                </a:lnTo>
                <a:lnTo>
                  <a:pt x="134" y="420"/>
                </a:lnTo>
                <a:lnTo>
                  <a:pt x="134" y="422"/>
                </a:lnTo>
                <a:lnTo>
                  <a:pt x="136" y="422"/>
                </a:lnTo>
                <a:lnTo>
                  <a:pt x="136" y="424"/>
                </a:lnTo>
                <a:lnTo>
                  <a:pt x="138" y="424"/>
                </a:lnTo>
                <a:lnTo>
                  <a:pt x="138" y="426"/>
                </a:lnTo>
                <a:lnTo>
                  <a:pt x="138" y="428"/>
                </a:lnTo>
                <a:lnTo>
                  <a:pt x="140" y="428"/>
                </a:lnTo>
                <a:lnTo>
                  <a:pt x="140" y="430"/>
                </a:lnTo>
                <a:lnTo>
                  <a:pt x="142" y="430"/>
                </a:lnTo>
                <a:lnTo>
                  <a:pt x="142" y="432"/>
                </a:lnTo>
                <a:lnTo>
                  <a:pt x="142" y="434"/>
                </a:lnTo>
                <a:lnTo>
                  <a:pt x="144" y="434"/>
                </a:lnTo>
                <a:lnTo>
                  <a:pt x="144" y="436"/>
                </a:lnTo>
                <a:lnTo>
                  <a:pt x="146" y="436"/>
                </a:lnTo>
                <a:lnTo>
                  <a:pt x="146" y="437"/>
                </a:lnTo>
                <a:lnTo>
                  <a:pt x="148" y="437"/>
                </a:lnTo>
                <a:lnTo>
                  <a:pt x="150" y="439"/>
                </a:lnTo>
                <a:lnTo>
                  <a:pt x="152" y="439"/>
                </a:lnTo>
                <a:lnTo>
                  <a:pt x="152" y="441"/>
                </a:lnTo>
                <a:lnTo>
                  <a:pt x="154" y="441"/>
                </a:lnTo>
                <a:lnTo>
                  <a:pt x="156" y="441"/>
                </a:lnTo>
                <a:lnTo>
                  <a:pt x="156" y="443"/>
                </a:lnTo>
                <a:lnTo>
                  <a:pt x="157" y="443"/>
                </a:lnTo>
                <a:lnTo>
                  <a:pt x="157" y="445"/>
                </a:lnTo>
                <a:lnTo>
                  <a:pt x="159" y="445"/>
                </a:lnTo>
                <a:lnTo>
                  <a:pt x="159" y="447"/>
                </a:lnTo>
                <a:lnTo>
                  <a:pt x="161" y="447"/>
                </a:lnTo>
                <a:lnTo>
                  <a:pt x="161" y="449"/>
                </a:lnTo>
                <a:lnTo>
                  <a:pt x="163" y="449"/>
                </a:lnTo>
                <a:lnTo>
                  <a:pt x="163" y="451"/>
                </a:lnTo>
                <a:lnTo>
                  <a:pt x="165" y="451"/>
                </a:lnTo>
                <a:lnTo>
                  <a:pt x="165" y="453"/>
                </a:lnTo>
                <a:lnTo>
                  <a:pt x="167" y="453"/>
                </a:lnTo>
                <a:lnTo>
                  <a:pt x="167" y="455"/>
                </a:lnTo>
                <a:lnTo>
                  <a:pt x="169" y="455"/>
                </a:lnTo>
                <a:lnTo>
                  <a:pt x="169" y="457"/>
                </a:lnTo>
                <a:lnTo>
                  <a:pt x="171" y="457"/>
                </a:lnTo>
                <a:lnTo>
                  <a:pt x="171" y="459"/>
                </a:lnTo>
                <a:lnTo>
                  <a:pt x="173" y="459"/>
                </a:lnTo>
                <a:lnTo>
                  <a:pt x="173" y="461"/>
                </a:lnTo>
                <a:lnTo>
                  <a:pt x="175" y="461"/>
                </a:lnTo>
                <a:lnTo>
                  <a:pt x="175" y="462"/>
                </a:lnTo>
                <a:lnTo>
                  <a:pt x="177" y="462"/>
                </a:lnTo>
                <a:lnTo>
                  <a:pt x="179" y="462"/>
                </a:lnTo>
                <a:lnTo>
                  <a:pt x="179" y="464"/>
                </a:lnTo>
                <a:lnTo>
                  <a:pt x="181" y="464"/>
                </a:lnTo>
                <a:lnTo>
                  <a:pt x="181" y="466"/>
                </a:lnTo>
                <a:lnTo>
                  <a:pt x="182" y="466"/>
                </a:lnTo>
                <a:lnTo>
                  <a:pt x="182" y="468"/>
                </a:lnTo>
                <a:lnTo>
                  <a:pt x="184" y="468"/>
                </a:lnTo>
                <a:lnTo>
                  <a:pt x="184" y="470"/>
                </a:lnTo>
                <a:lnTo>
                  <a:pt x="186" y="470"/>
                </a:lnTo>
                <a:lnTo>
                  <a:pt x="188" y="470"/>
                </a:lnTo>
                <a:lnTo>
                  <a:pt x="188" y="472"/>
                </a:lnTo>
                <a:lnTo>
                  <a:pt x="190" y="472"/>
                </a:lnTo>
                <a:lnTo>
                  <a:pt x="192" y="472"/>
                </a:lnTo>
                <a:lnTo>
                  <a:pt x="194" y="472"/>
                </a:lnTo>
                <a:lnTo>
                  <a:pt x="196" y="472"/>
                </a:lnTo>
                <a:lnTo>
                  <a:pt x="198" y="474"/>
                </a:lnTo>
                <a:lnTo>
                  <a:pt x="200" y="474"/>
                </a:lnTo>
                <a:lnTo>
                  <a:pt x="202" y="474"/>
                </a:lnTo>
                <a:lnTo>
                  <a:pt x="202" y="476"/>
                </a:lnTo>
                <a:lnTo>
                  <a:pt x="204" y="476"/>
                </a:lnTo>
                <a:lnTo>
                  <a:pt x="205" y="476"/>
                </a:lnTo>
                <a:lnTo>
                  <a:pt x="205" y="478"/>
                </a:lnTo>
                <a:lnTo>
                  <a:pt x="207" y="478"/>
                </a:lnTo>
                <a:lnTo>
                  <a:pt x="209" y="478"/>
                </a:lnTo>
                <a:lnTo>
                  <a:pt x="211" y="478"/>
                </a:lnTo>
                <a:lnTo>
                  <a:pt x="213" y="478"/>
                </a:lnTo>
                <a:lnTo>
                  <a:pt x="215" y="478"/>
                </a:lnTo>
                <a:lnTo>
                  <a:pt x="217" y="478"/>
                </a:lnTo>
                <a:lnTo>
                  <a:pt x="219" y="478"/>
                </a:lnTo>
                <a:lnTo>
                  <a:pt x="219" y="480"/>
                </a:lnTo>
                <a:lnTo>
                  <a:pt x="219" y="478"/>
                </a:lnTo>
                <a:lnTo>
                  <a:pt x="221" y="478"/>
                </a:lnTo>
                <a:lnTo>
                  <a:pt x="221" y="480"/>
                </a:lnTo>
                <a:lnTo>
                  <a:pt x="223" y="480"/>
                </a:lnTo>
                <a:lnTo>
                  <a:pt x="225" y="480"/>
                </a:lnTo>
                <a:lnTo>
                  <a:pt x="225" y="482"/>
                </a:lnTo>
                <a:lnTo>
                  <a:pt x="227" y="482"/>
                </a:lnTo>
                <a:lnTo>
                  <a:pt x="228" y="482"/>
                </a:lnTo>
                <a:lnTo>
                  <a:pt x="230" y="482"/>
                </a:lnTo>
                <a:lnTo>
                  <a:pt x="232" y="482"/>
                </a:lnTo>
                <a:lnTo>
                  <a:pt x="234" y="484"/>
                </a:lnTo>
                <a:lnTo>
                  <a:pt x="236" y="484"/>
                </a:lnTo>
                <a:lnTo>
                  <a:pt x="238" y="484"/>
                </a:lnTo>
                <a:lnTo>
                  <a:pt x="240" y="484"/>
                </a:lnTo>
                <a:lnTo>
                  <a:pt x="242" y="484"/>
                </a:lnTo>
                <a:lnTo>
                  <a:pt x="244" y="484"/>
                </a:lnTo>
                <a:lnTo>
                  <a:pt x="246" y="484"/>
                </a:lnTo>
                <a:lnTo>
                  <a:pt x="248" y="484"/>
                </a:lnTo>
                <a:lnTo>
                  <a:pt x="250" y="484"/>
                </a:lnTo>
                <a:lnTo>
                  <a:pt x="250" y="485"/>
                </a:lnTo>
                <a:lnTo>
                  <a:pt x="252" y="485"/>
                </a:lnTo>
                <a:lnTo>
                  <a:pt x="253" y="485"/>
                </a:lnTo>
                <a:lnTo>
                  <a:pt x="255" y="485"/>
                </a:lnTo>
                <a:lnTo>
                  <a:pt x="257" y="485"/>
                </a:lnTo>
                <a:lnTo>
                  <a:pt x="257" y="487"/>
                </a:lnTo>
                <a:lnTo>
                  <a:pt x="259" y="487"/>
                </a:lnTo>
                <a:lnTo>
                  <a:pt x="259" y="489"/>
                </a:lnTo>
                <a:lnTo>
                  <a:pt x="261" y="489"/>
                </a:lnTo>
                <a:lnTo>
                  <a:pt x="261" y="491"/>
                </a:lnTo>
                <a:lnTo>
                  <a:pt x="263" y="491"/>
                </a:lnTo>
                <a:lnTo>
                  <a:pt x="263" y="493"/>
                </a:lnTo>
                <a:lnTo>
                  <a:pt x="265" y="493"/>
                </a:lnTo>
                <a:lnTo>
                  <a:pt x="267" y="493"/>
                </a:lnTo>
                <a:lnTo>
                  <a:pt x="269" y="495"/>
                </a:lnTo>
                <a:lnTo>
                  <a:pt x="271" y="495"/>
                </a:lnTo>
                <a:lnTo>
                  <a:pt x="271" y="497"/>
                </a:lnTo>
                <a:lnTo>
                  <a:pt x="271" y="499"/>
                </a:lnTo>
                <a:lnTo>
                  <a:pt x="273" y="499"/>
                </a:lnTo>
                <a:lnTo>
                  <a:pt x="273" y="501"/>
                </a:lnTo>
                <a:lnTo>
                  <a:pt x="275" y="501"/>
                </a:lnTo>
                <a:lnTo>
                  <a:pt x="275" y="503"/>
                </a:lnTo>
                <a:lnTo>
                  <a:pt x="276" y="503"/>
                </a:lnTo>
                <a:lnTo>
                  <a:pt x="278" y="503"/>
                </a:lnTo>
                <a:lnTo>
                  <a:pt x="278" y="505"/>
                </a:lnTo>
                <a:lnTo>
                  <a:pt x="280" y="505"/>
                </a:lnTo>
                <a:lnTo>
                  <a:pt x="280" y="507"/>
                </a:lnTo>
                <a:lnTo>
                  <a:pt x="282" y="507"/>
                </a:lnTo>
                <a:lnTo>
                  <a:pt x="282" y="509"/>
                </a:lnTo>
                <a:lnTo>
                  <a:pt x="284" y="509"/>
                </a:lnTo>
                <a:lnTo>
                  <a:pt x="284" y="510"/>
                </a:lnTo>
                <a:lnTo>
                  <a:pt x="286" y="510"/>
                </a:lnTo>
                <a:lnTo>
                  <a:pt x="286" y="512"/>
                </a:lnTo>
                <a:lnTo>
                  <a:pt x="288" y="512"/>
                </a:lnTo>
                <a:lnTo>
                  <a:pt x="290" y="512"/>
                </a:lnTo>
                <a:lnTo>
                  <a:pt x="292" y="512"/>
                </a:lnTo>
                <a:lnTo>
                  <a:pt x="294" y="512"/>
                </a:lnTo>
                <a:lnTo>
                  <a:pt x="296" y="512"/>
                </a:lnTo>
                <a:lnTo>
                  <a:pt x="298" y="512"/>
                </a:lnTo>
                <a:lnTo>
                  <a:pt x="298" y="510"/>
                </a:lnTo>
                <a:lnTo>
                  <a:pt x="300" y="510"/>
                </a:lnTo>
                <a:lnTo>
                  <a:pt x="301" y="510"/>
                </a:lnTo>
                <a:lnTo>
                  <a:pt x="303" y="510"/>
                </a:lnTo>
                <a:lnTo>
                  <a:pt x="303" y="509"/>
                </a:lnTo>
                <a:lnTo>
                  <a:pt x="305" y="509"/>
                </a:lnTo>
                <a:lnTo>
                  <a:pt x="307" y="509"/>
                </a:lnTo>
                <a:lnTo>
                  <a:pt x="309" y="509"/>
                </a:lnTo>
                <a:lnTo>
                  <a:pt x="309" y="507"/>
                </a:lnTo>
                <a:lnTo>
                  <a:pt x="311" y="507"/>
                </a:lnTo>
                <a:lnTo>
                  <a:pt x="313" y="507"/>
                </a:lnTo>
                <a:lnTo>
                  <a:pt x="315" y="507"/>
                </a:lnTo>
                <a:lnTo>
                  <a:pt x="317" y="507"/>
                </a:lnTo>
                <a:lnTo>
                  <a:pt x="317" y="509"/>
                </a:lnTo>
                <a:lnTo>
                  <a:pt x="317" y="510"/>
                </a:lnTo>
                <a:lnTo>
                  <a:pt x="317" y="512"/>
                </a:lnTo>
                <a:lnTo>
                  <a:pt x="317" y="514"/>
                </a:lnTo>
                <a:lnTo>
                  <a:pt x="317" y="516"/>
                </a:lnTo>
                <a:lnTo>
                  <a:pt x="317" y="518"/>
                </a:lnTo>
                <a:lnTo>
                  <a:pt x="317" y="520"/>
                </a:lnTo>
                <a:lnTo>
                  <a:pt x="317" y="522"/>
                </a:lnTo>
                <a:lnTo>
                  <a:pt x="317" y="524"/>
                </a:lnTo>
                <a:lnTo>
                  <a:pt x="317" y="526"/>
                </a:lnTo>
                <a:lnTo>
                  <a:pt x="317" y="528"/>
                </a:lnTo>
                <a:lnTo>
                  <a:pt x="317" y="530"/>
                </a:lnTo>
                <a:lnTo>
                  <a:pt x="317" y="532"/>
                </a:lnTo>
                <a:lnTo>
                  <a:pt x="315" y="532"/>
                </a:lnTo>
                <a:lnTo>
                  <a:pt x="315" y="533"/>
                </a:lnTo>
                <a:lnTo>
                  <a:pt x="315" y="535"/>
                </a:lnTo>
                <a:lnTo>
                  <a:pt x="315" y="537"/>
                </a:lnTo>
                <a:lnTo>
                  <a:pt x="317" y="537"/>
                </a:lnTo>
                <a:lnTo>
                  <a:pt x="317" y="539"/>
                </a:lnTo>
                <a:lnTo>
                  <a:pt x="317" y="541"/>
                </a:lnTo>
                <a:lnTo>
                  <a:pt x="317" y="543"/>
                </a:lnTo>
                <a:lnTo>
                  <a:pt x="317" y="545"/>
                </a:lnTo>
                <a:lnTo>
                  <a:pt x="317" y="547"/>
                </a:lnTo>
                <a:lnTo>
                  <a:pt x="315" y="547"/>
                </a:lnTo>
                <a:lnTo>
                  <a:pt x="315" y="549"/>
                </a:lnTo>
                <a:lnTo>
                  <a:pt x="317" y="549"/>
                </a:lnTo>
                <a:lnTo>
                  <a:pt x="317" y="551"/>
                </a:lnTo>
                <a:lnTo>
                  <a:pt x="317" y="553"/>
                </a:lnTo>
                <a:lnTo>
                  <a:pt x="317" y="555"/>
                </a:lnTo>
                <a:lnTo>
                  <a:pt x="319" y="555"/>
                </a:lnTo>
                <a:lnTo>
                  <a:pt x="319" y="557"/>
                </a:lnTo>
                <a:lnTo>
                  <a:pt x="319" y="558"/>
                </a:lnTo>
                <a:lnTo>
                  <a:pt x="319" y="560"/>
                </a:lnTo>
                <a:lnTo>
                  <a:pt x="321" y="560"/>
                </a:lnTo>
                <a:lnTo>
                  <a:pt x="321" y="562"/>
                </a:lnTo>
                <a:lnTo>
                  <a:pt x="321" y="564"/>
                </a:lnTo>
                <a:lnTo>
                  <a:pt x="321" y="566"/>
                </a:lnTo>
                <a:lnTo>
                  <a:pt x="323" y="568"/>
                </a:lnTo>
                <a:lnTo>
                  <a:pt x="323" y="570"/>
                </a:lnTo>
                <a:lnTo>
                  <a:pt x="323" y="572"/>
                </a:lnTo>
                <a:lnTo>
                  <a:pt x="323" y="574"/>
                </a:lnTo>
                <a:lnTo>
                  <a:pt x="324" y="574"/>
                </a:lnTo>
                <a:lnTo>
                  <a:pt x="324" y="576"/>
                </a:lnTo>
                <a:lnTo>
                  <a:pt x="324" y="578"/>
                </a:lnTo>
                <a:lnTo>
                  <a:pt x="324" y="580"/>
                </a:lnTo>
                <a:lnTo>
                  <a:pt x="326" y="580"/>
                </a:lnTo>
                <a:lnTo>
                  <a:pt x="326" y="581"/>
                </a:lnTo>
                <a:lnTo>
                  <a:pt x="326" y="583"/>
                </a:lnTo>
                <a:lnTo>
                  <a:pt x="326" y="585"/>
                </a:lnTo>
                <a:lnTo>
                  <a:pt x="326" y="587"/>
                </a:lnTo>
                <a:lnTo>
                  <a:pt x="328" y="587"/>
                </a:lnTo>
                <a:lnTo>
                  <a:pt x="328" y="589"/>
                </a:lnTo>
                <a:lnTo>
                  <a:pt x="328" y="591"/>
                </a:lnTo>
                <a:lnTo>
                  <a:pt x="328" y="593"/>
                </a:lnTo>
                <a:lnTo>
                  <a:pt x="328" y="595"/>
                </a:lnTo>
                <a:lnTo>
                  <a:pt x="330" y="595"/>
                </a:lnTo>
                <a:lnTo>
                  <a:pt x="330" y="597"/>
                </a:lnTo>
                <a:lnTo>
                  <a:pt x="330" y="599"/>
                </a:lnTo>
                <a:lnTo>
                  <a:pt x="330" y="601"/>
                </a:lnTo>
                <a:lnTo>
                  <a:pt x="330" y="603"/>
                </a:lnTo>
                <a:lnTo>
                  <a:pt x="330" y="604"/>
                </a:lnTo>
                <a:lnTo>
                  <a:pt x="330" y="606"/>
                </a:lnTo>
                <a:lnTo>
                  <a:pt x="330" y="608"/>
                </a:lnTo>
                <a:lnTo>
                  <a:pt x="332" y="608"/>
                </a:lnTo>
                <a:lnTo>
                  <a:pt x="332" y="610"/>
                </a:lnTo>
                <a:lnTo>
                  <a:pt x="332" y="612"/>
                </a:lnTo>
                <a:lnTo>
                  <a:pt x="332" y="614"/>
                </a:lnTo>
                <a:lnTo>
                  <a:pt x="332" y="616"/>
                </a:lnTo>
                <a:lnTo>
                  <a:pt x="332" y="618"/>
                </a:lnTo>
                <a:lnTo>
                  <a:pt x="332" y="620"/>
                </a:lnTo>
                <a:lnTo>
                  <a:pt x="334" y="620"/>
                </a:lnTo>
                <a:lnTo>
                  <a:pt x="334" y="622"/>
                </a:lnTo>
                <a:lnTo>
                  <a:pt x="334" y="624"/>
                </a:lnTo>
                <a:lnTo>
                  <a:pt x="334" y="626"/>
                </a:lnTo>
                <a:lnTo>
                  <a:pt x="334" y="628"/>
                </a:lnTo>
                <a:lnTo>
                  <a:pt x="334" y="629"/>
                </a:lnTo>
                <a:lnTo>
                  <a:pt x="334" y="631"/>
                </a:lnTo>
                <a:lnTo>
                  <a:pt x="334" y="633"/>
                </a:lnTo>
                <a:lnTo>
                  <a:pt x="336" y="633"/>
                </a:lnTo>
                <a:lnTo>
                  <a:pt x="336" y="635"/>
                </a:lnTo>
                <a:lnTo>
                  <a:pt x="336" y="637"/>
                </a:lnTo>
                <a:lnTo>
                  <a:pt x="336" y="639"/>
                </a:lnTo>
                <a:lnTo>
                  <a:pt x="336" y="641"/>
                </a:lnTo>
                <a:lnTo>
                  <a:pt x="334" y="641"/>
                </a:lnTo>
                <a:lnTo>
                  <a:pt x="334" y="643"/>
                </a:lnTo>
                <a:lnTo>
                  <a:pt x="334" y="645"/>
                </a:lnTo>
                <a:lnTo>
                  <a:pt x="334" y="647"/>
                </a:lnTo>
                <a:lnTo>
                  <a:pt x="332" y="647"/>
                </a:lnTo>
                <a:lnTo>
                  <a:pt x="332" y="649"/>
                </a:lnTo>
                <a:lnTo>
                  <a:pt x="332" y="651"/>
                </a:lnTo>
                <a:lnTo>
                  <a:pt x="330" y="651"/>
                </a:lnTo>
                <a:lnTo>
                  <a:pt x="330" y="652"/>
                </a:lnTo>
                <a:lnTo>
                  <a:pt x="330" y="654"/>
                </a:lnTo>
                <a:lnTo>
                  <a:pt x="330" y="656"/>
                </a:lnTo>
                <a:lnTo>
                  <a:pt x="328" y="656"/>
                </a:lnTo>
                <a:lnTo>
                  <a:pt x="328" y="658"/>
                </a:lnTo>
                <a:lnTo>
                  <a:pt x="330" y="658"/>
                </a:lnTo>
                <a:lnTo>
                  <a:pt x="328" y="658"/>
                </a:lnTo>
                <a:lnTo>
                  <a:pt x="328" y="660"/>
                </a:lnTo>
                <a:lnTo>
                  <a:pt x="330" y="660"/>
                </a:lnTo>
                <a:lnTo>
                  <a:pt x="330" y="662"/>
                </a:lnTo>
                <a:lnTo>
                  <a:pt x="332" y="662"/>
                </a:lnTo>
                <a:lnTo>
                  <a:pt x="332" y="664"/>
                </a:lnTo>
                <a:lnTo>
                  <a:pt x="334" y="664"/>
                </a:lnTo>
                <a:lnTo>
                  <a:pt x="334" y="666"/>
                </a:lnTo>
                <a:lnTo>
                  <a:pt x="334" y="668"/>
                </a:lnTo>
                <a:lnTo>
                  <a:pt x="332" y="668"/>
                </a:lnTo>
                <a:lnTo>
                  <a:pt x="334" y="668"/>
                </a:lnTo>
                <a:lnTo>
                  <a:pt x="332" y="668"/>
                </a:lnTo>
                <a:lnTo>
                  <a:pt x="332" y="670"/>
                </a:lnTo>
                <a:lnTo>
                  <a:pt x="332" y="672"/>
                </a:lnTo>
                <a:lnTo>
                  <a:pt x="332" y="674"/>
                </a:lnTo>
                <a:lnTo>
                  <a:pt x="330" y="674"/>
                </a:lnTo>
                <a:lnTo>
                  <a:pt x="328" y="674"/>
                </a:lnTo>
                <a:lnTo>
                  <a:pt x="326" y="674"/>
                </a:lnTo>
                <a:lnTo>
                  <a:pt x="328" y="674"/>
                </a:lnTo>
                <a:lnTo>
                  <a:pt x="328" y="676"/>
                </a:lnTo>
                <a:lnTo>
                  <a:pt x="330" y="676"/>
                </a:lnTo>
                <a:lnTo>
                  <a:pt x="330" y="677"/>
                </a:lnTo>
                <a:lnTo>
                  <a:pt x="332" y="677"/>
                </a:lnTo>
                <a:lnTo>
                  <a:pt x="332" y="679"/>
                </a:lnTo>
                <a:lnTo>
                  <a:pt x="334" y="679"/>
                </a:lnTo>
                <a:lnTo>
                  <a:pt x="336" y="679"/>
                </a:lnTo>
                <a:lnTo>
                  <a:pt x="338" y="679"/>
                </a:lnTo>
                <a:lnTo>
                  <a:pt x="340" y="679"/>
                </a:lnTo>
                <a:lnTo>
                  <a:pt x="342" y="679"/>
                </a:lnTo>
                <a:lnTo>
                  <a:pt x="342" y="677"/>
                </a:lnTo>
                <a:lnTo>
                  <a:pt x="344" y="677"/>
                </a:lnTo>
                <a:lnTo>
                  <a:pt x="344" y="679"/>
                </a:lnTo>
                <a:lnTo>
                  <a:pt x="346" y="679"/>
                </a:lnTo>
                <a:lnTo>
                  <a:pt x="347" y="679"/>
                </a:lnTo>
                <a:lnTo>
                  <a:pt x="349" y="679"/>
                </a:lnTo>
                <a:lnTo>
                  <a:pt x="349" y="681"/>
                </a:lnTo>
                <a:lnTo>
                  <a:pt x="351" y="681"/>
                </a:lnTo>
                <a:lnTo>
                  <a:pt x="353" y="681"/>
                </a:lnTo>
                <a:lnTo>
                  <a:pt x="355" y="681"/>
                </a:lnTo>
                <a:lnTo>
                  <a:pt x="355" y="679"/>
                </a:lnTo>
                <a:lnTo>
                  <a:pt x="357" y="679"/>
                </a:lnTo>
                <a:lnTo>
                  <a:pt x="357" y="677"/>
                </a:lnTo>
                <a:lnTo>
                  <a:pt x="359" y="677"/>
                </a:lnTo>
                <a:lnTo>
                  <a:pt x="361" y="677"/>
                </a:lnTo>
                <a:lnTo>
                  <a:pt x="363" y="677"/>
                </a:lnTo>
                <a:lnTo>
                  <a:pt x="363" y="676"/>
                </a:lnTo>
                <a:lnTo>
                  <a:pt x="365" y="676"/>
                </a:lnTo>
                <a:lnTo>
                  <a:pt x="367" y="676"/>
                </a:lnTo>
                <a:lnTo>
                  <a:pt x="367" y="674"/>
                </a:lnTo>
                <a:lnTo>
                  <a:pt x="369" y="674"/>
                </a:lnTo>
                <a:lnTo>
                  <a:pt x="371" y="674"/>
                </a:lnTo>
                <a:lnTo>
                  <a:pt x="372" y="674"/>
                </a:lnTo>
                <a:lnTo>
                  <a:pt x="372" y="672"/>
                </a:lnTo>
                <a:lnTo>
                  <a:pt x="372" y="674"/>
                </a:lnTo>
                <a:lnTo>
                  <a:pt x="374" y="674"/>
                </a:lnTo>
                <a:lnTo>
                  <a:pt x="376" y="674"/>
                </a:lnTo>
                <a:lnTo>
                  <a:pt x="378" y="672"/>
                </a:lnTo>
                <a:lnTo>
                  <a:pt x="380" y="672"/>
                </a:lnTo>
                <a:lnTo>
                  <a:pt x="382" y="672"/>
                </a:lnTo>
                <a:lnTo>
                  <a:pt x="384" y="672"/>
                </a:lnTo>
                <a:lnTo>
                  <a:pt x="384" y="670"/>
                </a:lnTo>
                <a:lnTo>
                  <a:pt x="386" y="670"/>
                </a:lnTo>
                <a:lnTo>
                  <a:pt x="388" y="668"/>
                </a:lnTo>
                <a:lnTo>
                  <a:pt x="390" y="668"/>
                </a:lnTo>
                <a:lnTo>
                  <a:pt x="390" y="670"/>
                </a:lnTo>
                <a:lnTo>
                  <a:pt x="392" y="670"/>
                </a:lnTo>
                <a:lnTo>
                  <a:pt x="392" y="672"/>
                </a:lnTo>
                <a:lnTo>
                  <a:pt x="394" y="672"/>
                </a:lnTo>
                <a:lnTo>
                  <a:pt x="394" y="674"/>
                </a:lnTo>
                <a:lnTo>
                  <a:pt x="395" y="674"/>
                </a:lnTo>
                <a:lnTo>
                  <a:pt x="397" y="674"/>
                </a:lnTo>
                <a:lnTo>
                  <a:pt x="399" y="674"/>
                </a:lnTo>
                <a:lnTo>
                  <a:pt x="401" y="674"/>
                </a:lnTo>
                <a:lnTo>
                  <a:pt x="401" y="676"/>
                </a:lnTo>
                <a:lnTo>
                  <a:pt x="403" y="676"/>
                </a:lnTo>
                <a:lnTo>
                  <a:pt x="403" y="677"/>
                </a:lnTo>
                <a:lnTo>
                  <a:pt x="405" y="677"/>
                </a:lnTo>
                <a:lnTo>
                  <a:pt x="405" y="679"/>
                </a:lnTo>
                <a:lnTo>
                  <a:pt x="405" y="681"/>
                </a:lnTo>
                <a:lnTo>
                  <a:pt x="407" y="681"/>
                </a:lnTo>
                <a:lnTo>
                  <a:pt x="407" y="683"/>
                </a:lnTo>
                <a:lnTo>
                  <a:pt x="409" y="683"/>
                </a:lnTo>
                <a:lnTo>
                  <a:pt x="409" y="685"/>
                </a:lnTo>
                <a:lnTo>
                  <a:pt x="409" y="687"/>
                </a:lnTo>
                <a:lnTo>
                  <a:pt x="411" y="687"/>
                </a:lnTo>
                <a:lnTo>
                  <a:pt x="411" y="689"/>
                </a:lnTo>
                <a:lnTo>
                  <a:pt x="409" y="689"/>
                </a:lnTo>
                <a:lnTo>
                  <a:pt x="407" y="689"/>
                </a:lnTo>
                <a:lnTo>
                  <a:pt x="407" y="691"/>
                </a:lnTo>
                <a:lnTo>
                  <a:pt x="405" y="691"/>
                </a:lnTo>
                <a:lnTo>
                  <a:pt x="403" y="691"/>
                </a:lnTo>
                <a:lnTo>
                  <a:pt x="403" y="693"/>
                </a:lnTo>
                <a:lnTo>
                  <a:pt x="401" y="693"/>
                </a:lnTo>
                <a:lnTo>
                  <a:pt x="401" y="695"/>
                </a:lnTo>
                <a:lnTo>
                  <a:pt x="401" y="697"/>
                </a:lnTo>
                <a:lnTo>
                  <a:pt x="399" y="697"/>
                </a:lnTo>
                <a:lnTo>
                  <a:pt x="399" y="699"/>
                </a:lnTo>
                <a:lnTo>
                  <a:pt x="399" y="700"/>
                </a:lnTo>
                <a:lnTo>
                  <a:pt x="401" y="700"/>
                </a:lnTo>
                <a:lnTo>
                  <a:pt x="401" y="702"/>
                </a:lnTo>
                <a:lnTo>
                  <a:pt x="401" y="704"/>
                </a:lnTo>
                <a:lnTo>
                  <a:pt x="401" y="706"/>
                </a:lnTo>
                <a:lnTo>
                  <a:pt x="401" y="708"/>
                </a:lnTo>
                <a:lnTo>
                  <a:pt x="401" y="710"/>
                </a:lnTo>
                <a:lnTo>
                  <a:pt x="401" y="712"/>
                </a:lnTo>
                <a:lnTo>
                  <a:pt x="401" y="714"/>
                </a:lnTo>
                <a:lnTo>
                  <a:pt x="401" y="716"/>
                </a:lnTo>
                <a:lnTo>
                  <a:pt x="401" y="718"/>
                </a:lnTo>
                <a:lnTo>
                  <a:pt x="403" y="718"/>
                </a:lnTo>
                <a:lnTo>
                  <a:pt x="401" y="718"/>
                </a:lnTo>
                <a:lnTo>
                  <a:pt x="403" y="718"/>
                </a:lnTo>
                <a:lnTo>
                  <a:pt x="403" y="720"/>
                </a:lnTo>
                <a:lnTo>
                  <a:pt x="403" y="722"/>
                </a:lnTo>
                <a:lnTo>
                  <a:pt x="403" y="724"/>
                </a:lnTo>
                <a:lnTo>
                  <a:pt x="403" y="725"/>
                </a:lnTo>
                <a:lnTo>
                  <a:pt x="403" y="727"/>
                </a:lnTo>
                <a:lnTo>
                  <a:pt x="401" y="727"/>
                </a:lnTo>
                <a:lnTo>
                  <a:pt x="401" y="729"/>
                </a:lnTo>
                <a:lnTo>
                  <a:pt x="401" y="731"/>
                </a:lnTo>
                <a:lnTo>
                  <a:pt x="403" y="731"/>
                </a:lnTo>
                <a:lnTo>
                  <a:pt x="403" y="733"/>
                </a:lnTo>
                <a:lnTo>
                  <a:pt x="403" y="735"/>
                </a:lnTo>
                <a:lnTo>
                  <a:pt x="403" y="737"/>
                </a:lnTo>
                <a:lnTo>
                  <a:pt x="401" y="737"/>
                </a:lnTo>
                <a:lnTo>
                  <a:pt x="399" y="737"/>
                </a:lnTo>
                <a:lnTo>
                  <a:pt x="397" y="737"/>
                </a:lnTo>
                <a:lnTo>
                  <a:pt x="395" y="737"/>
                </a:lnTo>
                <a:lnTo>
                  <a:pt x="395" y="739"/>
                </a:lnTo>
                <a:lnTo>
                  <a:pt x="394" y="739"/>
                </a:lnTo>
                <a:lnTo>
                  <a:pt x="394" y="741"/>
                </a:lnTo>
                <a:lnTo>
                  <a:pt x="395" y="741"/>
                </a:lnTo>
                <a:lnTo>
                  <a:pt x="395" y="743"/>
                </a:lnTo>
                <a:lnTo>
                  <a:pt x="395" y="745"/>
                </a:lnTo>
                <a:lnTo>
                  <a:pt x="395" y="747"/>
                </a:lnTo>
                <a:lnTo>
                  <a:pt x="397" y="747"/>
                </a:lnTo>
                <a:lnTo>
                  <a:pt x="397" y="748"/>
                </a:lnTo>
                <a:lnTo>
                  <a:pt x="395" y="748"/>
                </a:lnTo>
                <a:lnTo>
                  <a:pt x="395" y="750"/>
                </a:lnTo>
                <a:lnTo>
                  <a:pt x="397" y="750"/>
                </a:lnTo>
                <a:lnTo>
                  <a:pt x="397" y="752"/>
                </a:lnTo>
                <a:lnTo>
                  <a:pt x="397" y="754"/>
                </a:lnTo>
                <a:lnTo>
                  <a:pt x="397" y="756"/>
                </a:lnTo>
                <a:lnTo>
                  <a:pt x="397" y="758"/>
                </a:lnTo>
                <a:lnTo>
                  <a:pt x="399" y="758"/>
                </a:lnTo>
                <a:lnTo>
                  <a:pt x="399" y="760"/>
                </a:lnTo>
                <a:lnTo>
                  <a:pt x="397" y="760"/>
                </a:lnTo>
                <a:lnTo>
                  <a:pt x="397" y="762"/>
                </a:lnTo>
                <a:lnTo>
                  <a:pt x="397" y="764"/>
                </a:lnTo>
                <a:lnTo>
                  <a:pt x="397" y="766"/>
                </a:lnTo>
                <a:lnTo>
                  <a:pt x="397" y="768"/>
                </a:lnTo>
                <a:lnTo>
                  <a:pt x="397" y="770"/>
                </a:lnTo>
                <a:lnTo>
                  <a:pt x="395" y="770"/>
                </a:lnTo>
                <a:lnTo>
                  <a:pt x="394" y="770"/>
                </a:lnTo>
                <a:lnTo>
                  <a:pt x="392" y="770"/>
                </a:lnTo>
                <a:lnTo>
                  <a:pt x="390" y="770"/>
                </a:lnTo>
                <a:lnTo>
                  <a:pt x="388" y="770"/>
                </a:lnTo>
                <a:lnTo>
                  <a:pt x="386" y="770"/>
                </a:lnTo>
                <a:lnTo>
                  <a:pt x="384" y="770"/>
                </a:lnTo>
                <a:lnTo>
                  <a:pt x="384" y="772"/>
                </a:lnTo>
                <a:lnTo>
                  <a:pt x="382" y="772"/>
                </a:lnTo>
                <a:lnTo>
                  <a:pt x="380" y="772"/>
                </a:lnTo>
                <a:lnTo>
                  <a:pt x="380" y="773"/>
                </a:lnTo>
                <a:lnTo>
                  <a:pt x="380" y="772"/>
                </a:lnTo>
                <a:lnTo>
                  <a:pt x="378" y="772"/>
                </a:lnTo>
                <a:lnTo>
                  <a:pt x="378" y="773"/>
                </a:lnTo>
                <a:lnTo>
                  <a:pt x="376" y="773"/>
                </a:lnTo>
                <a:lnTo>
                  <a:pt x="374" y="773"/>
                </a:lnTo>
                <a:lnTo>
                  <a:pt x="372" y="773"/>
                </a:lnTo>
                <a:lnTo>
                  <a:pt x="372" y="772"/>
                </a:lnTo>
                <a:lnTo>
                  <a:pt x="371" y="772"/>
                </a:lnTo>
                <a:lnTo>
                  <a:pt x="371" y="773"/>
                </a:lnTo>
                <a:lnTo>
                  <a:pt x="369" y="773"/>
                </a:lnTo>
                <a:lnTo>
                  <a:pt x="369" y="772"/>
                </a:lnTo>
                <a:lnTo>
                  <a:pt x="367" y="772"/>
                </a:lnTo>
                <a:lnTo>
                  <a:pt x="365" y="772"/>
                </a:lnTo>
                <a:lnTo>
                  <a:pt x="363" y="772"/>
                </a:lnTo>
                <a:lnTo>
                  <a:pt x="361" y="772"/>
                </a:lnTo>
                <a:lnTo>
                  <a:pt x="361" y="773"/>
                </a:lnTo>
                <a:lnTo>
                  <a:pt x="359" y="773"/>
                </a:lnTo>
                <a:lnTo>
                  <a:pt x="357" y="773"/>
                </a:lnTo>
                <a:lnTo>
                  <a:pt x="355" y="773"/>
                </a:lnTo>
                <a:lnTo>
                  <a:pt x="353" y="773"/>
                </a:lnTo>
                <a:lnTo>
                  <a:pt x="351" y="773"/>
                </a:lnTo>
                <a:lnTo>
                  <a:pt x="349" y="773"/>
                </a:lnTo>
                <a:lnTo>
                  <a:pt x="347" y="773"/>
                </a:lnTo>
                <a:lnTo>
                  <a:pt x="346" y="773"/>
                </a:lnTo>
                <a:lnTo>
                  <a:pt x="346" y="775"/>
                </a:lnTo>
                <a:lnTo>
                  <a:pt x="346" y="773"/>
                </a:lnTo>
                <a:lnTo>
                  <a:pt x="346" y="775"/>
                </a:lnTo>
                <a:lnTo>
                  <a:pt x="346" y="773"/>
                </a:lnTo>
                <a:lnTo>
                  <a:pt x="344" y="773"/>
                </a:lnTo>
                <a:lnTo>
                  <a:pt x="344" y="775"/>
                </a:lnTo>
                <a:lnTo>
                  <a:pt x="342" y="775"/>
                </a:lnTo>
                <a:lnTo>
                  <a:pt x="342" y="773"/>
                </a:lnTo>
                <a:lnTo>
                  <a:pt x="340" y="773"/>
                </a:lnTo>
                <a:lnTo>
                  <a:pt x="338" y="773"/>
                </a:lnTo>
                <a:lnTo>
                  <a:pt x="338" y="775"/>
                </a:lnTo>
                <a:lnTo>
                  <a:pt x="336" y="775"/>
                </a:lnTo>
                <a:lnTo>
                  <a:pt x="334" y="775"/>
                </a:lnTo>
                <a:lnTo>
                  <a:pt x="332" y="775"/>
                </a:lnTo>
                <a:lnTo>
                  <a:pt x="332" y="777"/>
                </a:lnTo>
                <a:lnTo>
                  <a:pt x="330" y="777"/>
                </a:lnTo>
                <a:lnTo>
                  <a:pt x="330" y="779"/>
                </a:lnTo>
                <a:lnTo>
                  <a:pt x="330" y="781"/>
                </a:lnTo>
                <a:lnTo>
                  <a:pt x="328" y="781"/>
                </a:lnTo>
                <a:lnTo>
                  <a:pt x="328" y="779"/>
                </a:lnTo>
                <a:lnTo>
                  <a:pt x="328" y="781"/>
                </a:lnTo>
                <a:lnTo>
                  <a:pt x="326" y="781"/>
                </a:lnTo>
                <a:lnTo>
                  <a:pt x="324" y="781"/>
                </a:lnTo>
                <a:lnTo>
                  <a:pt x="324" y="783"/>
                </a:lnTo>
                <a:lnTo>
                  <a:pt x="323" y="783"/>
                </a:lnTo>
                <a:lnTo>
                  <a:pt x="323" y="781"/>
                </a:lnTo>
                <a:lnTo>
                  <a:pt x="321" y="781"/>
                </a:lnTo>
                <a:lnTo>
                  <a:pt x="319" y="781"/>
                </a:lnTo>
                <a:lnTo>
                  <a:pt x="319" y="783"/>
                </a:lnTo>
                <a:lnTo>
                  <a:pt x="317" y="783"/>
                </a:lnTo>
                <a:lnTo>
                  <a:pt x="317" y="785"/>
                </a:lnTo>
                <a:lnTo>
                  <a:pt x="315" y="785"/>
                </a:lnTo>
                <a:lnTo>
                  <a:pt x="315" y="787"/>
                </a:lnTo>
                <a:lnTo>
                  <a:pt x="313" y="787"/>
                </a:lnTo>
                <a:lnTo>
                  <a:pt x="311" y="787"/>
                </a:lnTo>
                <a:lnTo>
                  <a:pt x="311" y="789"/>
                </a:lnTo>
                <a:lnTo>
                  <a:pt x="309" y="789"/>
                </a:lnTo>
                <a:lnTo>
                  <a:pt x="307" y="789"/>
                </a:lnTo>
                <a:lnTo>
                  <a:pt x="305" y="789"/>
                </a:lnTo>
                <a:lnTo>
                  <a:pt x="303" y="789"/>
                </a:lnTo>
                <a:lnTo>
                  <a:pt x="301" y="789"/>
                </a:lnTo>
                <a:lnTo>
                  <a:pt x="301" y="791"/>
                </a:lnTo>
                <a:lnTo>
                  <a:pt x="300" y="791"/>
                </a:lnTo>
                <a:lnTo>
                  <a:pt x="300" y="789"/>
                </a:lnTo>
                <a:lnTo>
                  <a:pt x="298" y="789"/>
                </a:lnTo>
                <a:lnTo>
                  <a:pt x="298" y="791"/>
                </a:lnTo>
                <a:lnTo>
                  <a:pt x="296" y="791"/>
                </a:lnTo>
                <a:lnTo>
                  <a:pt x="294" y="791"/>
                </a:lnTo>
                <a:lnTo>
                  <a:pt x="292" y="791"/>
                </a:lnTo>
                <a:lnTo>
                  <a:pt x="292" y="793"/>
                </a:lnTo>
                <a:lnTo>
                  <a:pt x="290" y="793"/>
                </a:lnTo>
                <a:lnTo>
                  <a:pt x="290" y="791"/>
                </a:lnTo>
                <a:lnTo>
                  <a:pt x="288" y="791"/>
                </a:lnTo>
                <a:lnTo>
                  <a:pt x="288" y="793"/>
                </a:lnTo>
                <a:lnTo>
                  <a:pt x="286" y="793"/>
                </a:lnTo>
                <a:lnTo>
                  <a:pt x="286" y="795"/>
                </a:lnTo>
                <a:lnTo>
                  <a:pt x="286" y="796"/>
                </a:lnTo>
                <a:lnTo>
                  <a:pt x="284" y="796"/>
                </a:lnTo>
                <a:lnTo>
                  <a:pt x="284" y="798"/>
                </a:lnTo>
                <a:lnTo>
                  <a:pt x="282" y="796"/>
                </a:lnTo>
                <a:lnTo>
                  <a:pt x="282" y="798"/>
                </a:lnTo>
                <a:lnTo>
                  <a:pt x="280" y="798"/>
                </a:lnTo>
                <a:lnTo>
                  <a:pt x="278" y="798"/>
                </a:lnTo>
                <a:lnTo>
                  <a:pt x="278" y="796"/>
                </a:lnTo>
                <a:lnTo>
                  <a:pt x="276" y="798"/>
                </a:lnTo>
                <a:lnTo>
                  <a:pt x="275" y="798"/>
                </a:lnTo>
                <a:lnTo>
                  <a:pt x="275" y="800"/>
                </a:lnTo>
                <a:lnTo>
                  <a:pt x="273" y="800"/>
                </a:lnTo>
                <a:lnTo>
                  <a:pt x="271" y="800"/>
                </a:lnTo>
                <a:lnTo>
                  <a:pt x="269" y="800"/>
                </a:lnTo>
                <a:lnTo>
                  <a:pt x="269" y="802"/>
                </a:lnTo>
                <a:lnTo>
                  <a:pt x="267" y="804"/>
                </a:lnTo>
                <a:lnTo>
                  <a:pt x="267" y="806"/>
                </a:lnTo>
                <a:lnTo>
                  <a:pt x="269" y="806"/>
                </a:lnTo>
                <a:lnTo>
                  <a:pt x="269" y="808"/>
                </a:lnTo>
                <a:lnTo>
                  <a:pt x="271" y="808"/>
                </a:lnTo>
                <a:lnTo>
                  <a:pt x="269" y="808"/>
                </a:lnTo>
                <a:lnTo>
                  <a:pt x="271" y="808"/>
                </a:lnTo>
                <a:lnTo>
                  <a:pt x="271" y="810"/>
                </a:lnTo>
                <a:lnTo>
                  <a:pt x="269" y="810"/>
                </a:lnTo>
                <a:lnTo>
                  <a:pt x="269" y="812"/>
                </a:lnTo>
                <a:lnTo>
                  <a:pt x="269" y="810"/>
                </a:lnTo>
                <a:lnTo>
                  <a:pt x="269" y="812"/>
                </a:lnTo>
                <a:lnTo>
                  <a:pt x="267" y="812"/>
                </a:lnTo>
                <a:lnTo>
                  <a:pt x="269" y="812"/>
                </a:lnTo>
                <a:lnTo>
                  <a:pt x="267" y="812"/>
                </a:lnTo>
                <a:lnTo>
                  <a:pt x="267" y="814"/>
                </a:lnTo>
                <a:lnTo>
                  <a:pt x="265" y="816"/>
                </a:lnTo>
                <a:lnTo>
                  <a:pt x="265" y="814"/>
                </a:lnTo>
                <a:lnTo>
                  <a:pt x="263" y="814"/>
                </a:lnTo>
                <a:lnTo>
                  <a:pt x="261" y="814"/>
                </a:lnTo>
                <a:lnTo>
                  <a:pt x="263" y="814"/>
                </a:lnTo>
                <a:lnTo>
                  <a:pt x="263" y="816"/>
                </a:lnTo>
                <a:lnTo>
                  <a:pt x="263" y="818"/>
                </a:lnTo>
                <a:lnTo>
                  <a:pt x="263" y="820"/>
                </a:lnTo>
                <a:lnTo>
                  <a:pt x="263" y="821"/>
                </a:lnTo>
                <a:lnTo>
                  <a:pt x="265" y="821"/>
                </a:lnTo>
                <a:lnTo>
                  <a:pt x="265" y="823"/>
                </a:lnTo>
                <a:lnTo>
                  <a:pt x="267" y="823"/>
                </a:lnTo>
                <a:lnTo>
                  <a:pt x="267" y="825"/>
                </a:lnTo>
                <a:lnTo>
                  <a:pt x="265" y="825"/>
                </a:lnTo>
                <a:lnTo>
                  <a:pt x="263" y="827"/>
                </a:lnTo>
                <a:lnTo>
                  <a:pt x="263" y="829"/>
                </a:lnTo>
                <a:lnTo>
                  <a:pt x="263" y="831"/>
                </a:lnTo>
                <a:lnTo>
                  <a:pt x="265" y="831"/>
                </a:lnTo>
                <a:lnTo>
                  <a:pt x="265" y="833"/>
                </a:lnTo>
                <a:lnTo>
                  <a:pt x="265" y="835"/>
                </a:lnTo>
                <a:lnTo>
                  <a:pt x="263" y="835"/>
                </a:lnTo>
                <a:lnTo>
                  <a:pt x="261" y="835"/>
                </a:lnTo>
                <a:lnTo>
                  <a:pt x="261" y="833"/>
                </a:lnTo>
                <a:lnTo>
                  <a:pt x="259" y="833"/>
                </a:lnTo>
                <a:lnTo>
                  <a:pt x="259" y="835"/>
                </a:lnTo>
                <a:lnTo>
                  <a:pt x="259" y="837"/>
                </a:lnTo>
                <a:lnTo>
                  <a:pt x="259" y="839"/>
                </a:lnTo>
                <a:lnTo>
                  <a:pt x="257" y="839"/>
                </a:lnTo>
                <a:lnTo>
                  <a:pt x="257" y="841"/>
                </a:lnTo>
                <a:lnTo>
                  <a:pt x="259" y="841"/>
                </a:lnTo>
                <a:lnTo>
                  <a:pt x="259" y="843"/>
                </a:lnTo>
                <a:lnTo>
                  <a:pt x="257" y="843"/>
                </a:lnTo>
                <a:lnTo>
                  <a:pt x="257" y="844"/>
                </a:lnTo>
                <a:lnTo>
                  <a:pt x="255" y="844"/>
                </a:lnTo>
                <a:lnTo>
                  <a:pt x="253" y="844"/>
                </a:lnTo>
                <a:lnTo>
                  <a:pt x="252" y="844"/>
                </a:lnTo>
                <a:lnTo>
                  <a:pt x="250" y="844"/>
                </a:lnTo>
                <a:lnTo>
                  <a:pt x="248" y="844"/>
                </a:lnTo>
                <a:lnTo>
                  <a:pt x="246" y="844"/>
                </a:lnTo>
                <a:lnTo>
                  <a:pt x="244" y="844"/>
                </a:lnTo>
                <a:lnTo>
                  <a:pt x="244" y="843"/>
                </a:lnTo>
                <a:lnTo>
                  <a:pt x="242" y="843"/>
                </a:lnTo>
                <a:lnTo>
                  <a:pt x="240" y="843"/>
                </a:lnTo>
                <a:lnTo>
                  <a:pt x="240" y="841"/>
                </a:lnTo>
                <a:lnTo>
                  <a:pt x="240" y="839"/>
                </a:lnTo>
                <a:lnTo>
                  <a:pt x="238" y="839"/>
                </a:lnTo>
                <a:lnTo>
                  <a:pt x="238" y="837"/>
                </a:lnTo>
                <a:lnTo>
                  <a:pt x="236" y="837"/>
                </a:lnTo>
                <a:lnTo>
                  <a:pt x="236" y="835"/>
                </a:lnTo>
                <a:lnTo>
                  <a:pt x="234" y="835"/>
                </a:lnTo>
                <a:lnTo>
                  <a:pt x="232" y="835"/>
                </a:lnTo>
                <a:lnTo>
                  <a:pt x="230" y="835"/>
                </a:lnTo>
                <a:lnTo>
                  <a:pt x="228" y="835"/>
                </a:lnTo>
                <a:lnTo>
                  <a:pt x="228" y="837"/>
                </a:lnTo>
                <a:lnTo>
                  <a:pt x="228" y="839"/>
                </a:lnTo>
                <a:lnTo>
                  <a:pt x="228" y="841"/>
                </a:lnTo>
                <a:lnTo>
                  <a:pt x="227" y="841"/>
                </a:lnTo>
                <a:lnTo>
                  <a:pt x="227" y="843"/>
                </a:lnTo>
                <a:lnTo>
                  <a:pt x="225" y="843"/>
                </a:lnTo>
                <a:lnTo>
                  <a:pt x="225" y="844"/>
                </a:lnTo>
                <a:lnTo>
                  <a:pt x="223" y="844"/>
                </a:lnTo>
                <a:lnTo>
                  <a:pt x="223" y="846"/>
                </a:lnTo>
                <a:lnTo>
                  <a:pt x="221" y="846"/>
                </a:lnTo>
                <a:lnTo>
                  <a:pt x="221" y="848"/>
                </a:lnTo>
                <a:lnTo>
                  <a:pt x="219" y="848"/>
                </a:lnTo>
                <a:lnTo>
                  <a:pt x="217" y="848"/>
                </a:lnTo>
                <a:lnTo>
                  <a:pt x="215" y="848"/>
                </a:lnTo>
                <a:lnTo>
                  <a:pt x="215" y="850"/>
                </a:lnTo>
                <a:lnTo>
                  <a:pt x="213" y="850"/>
                </a:lnTo>
                <a:lnTo>
                  <a:pt x="211" y="848"/>
                </a:lnTo>
                <a:lnTo>
                  <a:pt x="209" y="848"/>
                </a:lnTo>
                <a:lnTo>
                  <a:pt x="209" y="850"/>
                </a:lnTo>
                <a:lnTo>
                  <a:pt x="209" y="852"/>
                </a:lnTo>
                <a:lnTo>
                  <a:pt x="211" y="852"/>
                </a:lnTo>
                <a:lnTo>
                  <a:pt x="211" y="854"/>
                </a:lnTo>
                <a:lnTo>
                  <a:pt x="209" y="854"/>
                </a:lnTo>
                <a:lnTo>
                  <a:pt x="209" y="856"/>
                </a:lnTo>
                <a:lnTo>
                  <a:pt x="209" y="858"/>
                </a:lnTo>
                <a:lnTo>
                  <a:pt x="207" y="858"/>
                </a:lnTo>
                <a:lnTo>
                  <a:pt x="207" y="860"/>
                </a:lnTo>
                <a:lnTo>
                  <a:pt x="207" y="862"/>
                </a:lnTo>
                <a:lnTo>
                  <a:pt x="205" y="864"/>
                </a:lnTo>
                <a:lnTo>
                  <a:pt x="205" y="866"/>
                </a:lnTo>
                <a:lnTo>
                  <a:pt x="205" y="868"/>
                </a:lnTo>
                <a:lnTo>
                  <a:pt x="205" y="869"/>
                </a:lnTo>
                <a:lnTo>
                  <a:pt x="205" y="871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5" name="Freeform 1765">
            <a:extLst>
              <a:ext uri="{FF2B5EF4-FFF2-40B4-BE49-F238E27FC236}">
                <a16:creationId xmlns:a16="http://schemas.microsoft.com/office/drawing/2014/main" id="{C33ED360-B2E2-44C4-BE4E-AC4DAB777FD5}"/>
              </a:ext>
            </a:extLst>
          </p:cNvPr>
          <p:cNvSpPr>
            <a:spLocks/>
          </p:cNvSpPr>
          <p:nvPr/>
        </p:nvSpPr>
        <p:spPr bwMode="auto">
          <a:xfrm>
            <a:off x="7204076" y="3840164"/>
            <a:ext cx="742950" cy="1427163"/>
          </a:xfrm>
          <a:custGeom>
            <a:avLst/>
            <a:gdLst>
              <a:gd name="T0" fmla="*/ 457 w 468"/>
              <a:gd name="T1" fmla="*/ 741 h 899"/>
              <a:gd name="T2" fmla="*/ 466 w 468"/>
              <a:gd name="T3" fmla="*/ 759 h 899"/>
              <a:gd name="T4" fmla="*/ 460 w 468"/>
              <a:gd name="T5" fmla="*/ 774 h 899"/>
              <a:gd name="T6" fmla="*/ 445 w 468"/>
              <a:gd name="T7" fmla="*/ 784 h 899"/>
              <a:gd name="T8" fmla="*/ 439 w 468"/>
              <a:gd name="T9" fmla="*/ 805 h 899"/>
              <a:gd name="T10" fmla="*/ 439 w 468"/>
              <a:gd name="T11" fmla="*/ 837 h 899"/>
              <a:gd name="T12" fmla="*/ 437 w 468"/>
              <a:gd name="T13" fmla="*/ 868 h 899"/>
              <a:gd name="T14" fmla="*/ 430 w 468"/>
              <a:gd name="T15" fmla="*/ 868 h 899"/>
              <a:gd name="T16" fmla="*/ 416 w 468"/>
              <a:gd name="T17" fmla="*/ 880 h 899"/>
              <a:gd name="T18" fmla="*/ 414 w 468"/>
              <a:gd name="T19" fmla="*/ 889 h 899"/>
              <a:gd name="T20" fmla="*/ 393 w 468"/>
              <a:gd name="T21" fmla="*/ 897 h 899"/>
              <a:gd name="T22" fmla="*/ 370 w 468"/>
              <a:gd name="T23" fmla="*/ 887 h 899"/>
              <a:gd name="T24" fmla="*/ 345 w 468"/>
              <a:gd name="T25" fmla="*/ 880 h 899"/>
              <a:gd name="T26" fmla="*/ 316 w 468"/>
              <a:gd name="T27" fmla="*/ 874 h 899"/>
              <a:gd name="T28" fmla="*/ 288 w 468"/>
              <a:gd name="T29" fmla="*/ 870 h 899"/>
              <a:gd name="T30" fmla="*/ 280 w 468"/>
              <a:gd name="T31" fmla="*/ 851 h 899"/>
              <a:gd name="T32" fmla="*/ 257 w 468"/>
              <a:gd name="T33" fmla="*/ 849 h 899"/>
              <a:gd name="T34" fmla="*/ 257 w 468"/>
              <a:gd name="T35" fmla="*/ 864 h 899"/>
              <a:gd name="T36" fmla="*/ 244 w 468"/>
              <a:gd name="T37" fmla="*/ 864 h 899"/>
              <a:gd name="T38" fmla="*/ 230 w 468"/>
              <a:gd name="T39" fmla="*/ 857 h 899"/>
              <a:gd name="T40" fmla="*/ 213 w 468"/>
              <a:gd name="T41" fmla="*/ 864 h 899"/>
              <a:gd name="T42" fmla="*/ 192 w 468"/>
              <a:gd name="T43" fmla="*/ 860 h 899"/>
              <a:gd name="T44" fmla="*/ 171 w 468"/>
              <a:gd name="T45" fmla="*/ 864 h 899"/>
              <a:gd name="T46" fmla="*/ 148 w 468"/>
              <a:gd name="T47" fmla="*/ 858 h 899"/>
              <a:gd name="T48" fmla="*/ 125 w 468"/>
              <a:gd name="T49" fmla="*/ 860 h 899"/>
              <a:gd name="T50" fmla="*/ 103 w 468"/>
              <a:gd name="T51" fmla="*/ 849 h 899"/>
              <a:gd name="T52" fmla="*/ 79 w 468"/>
              <a:gd name="T53" fmla="*/ 857 h 899"/>
              <a:gd name="T54" fmla="*/ 69 w 468"/>
              <a:gd name="T55" fmla="*/ 837 h 899"/>
              <a:gd name="T56" fmla="*/ 69 w 468"/>
              <a:gd name="T57" fmla="*/ 812 h 899"/>
              <a:gd name="T58" fmla="*/ 42 w 468"/>
              <a:gd name="T59" fmla="*/ 782 h 899"/>
              <a:gd name="T60" fmla="*/ 44 w 468"/>
              <a:gd name="T61" fmla="*/ 766 h 899"/>
              <a:gd name="T62" fmla="*/ 36 w 468"/>
              <a:gd name="T63" fmla="*/ 738 h 899"/>
              <a:gd name="T64" fmla="*/ 11 w 468"/>
              <a:gd name="T65" fmla="*/ 686 h 899"/>
              <a:gd name="T66" fmla="*/ 25 w 468"/>
              <a:gd name="T67" fmla="*/ 672 h 899"/>
              <a:gd name="T68" fmla="*/ 23 w 468"/>
              <a:gd name="T69" fmla="*/ 651 h 899"/>
              <a:gd name="T70" fmla="*/ 11 w 468"/>
              <a:gd name="T71" fmla="*/ 634 h 899"/>
              <a:gd name="T72" fmla="*/ 9 w 468"/>
              <a:gd name="T73" fmla="*/ 611 h 899"/>
              <a:gd name="T74" fmla="*/ 6 w 468"/>
              <a:gd name="T75" fmla="*/ 588 h 899"/>
              <a:gd name="T76" fmla="*/ 0 w 468"/>
              <a:gd name="T77" fmla="*/ 561 h 899"/>
              <a:gd name="T78" fmla="*/ 2 w 468"/>
              <a:gd name="T79" fmla="*/ 530 h 899"/>
              <a:gd name="T80" fmla="*/ 8 w 468"/>
              <a:gd name="T81" fmla="*/ 503 h 899"/>
              <a:gd name="T82" fmla="*/ 6 w 468"/>
              <a:gd name="T83" fmla="*/ 473 h 899"/>
              <a:gd name="T84" fmla="*/ 8 w 468"/>
              <a:gd name="T85" fmla="*/ 446 h 899"/>
              <a:gd name="T86" fmla="*/ 15 w 468"/>
              <a:gd name="T87" fmla="*/ 423 h 899"/>
              <a:gd name="T88" fmla="*/ 84 w 468"/>
              <a:gd name="T89" fmla="*/ 427 h 899"/>
              <a:gd name="T90" fmla="*/ 94 w 468"/>
              <a:gd name="T91" fmla="*/ 405 h 899"/>
              <a:gd name="T92" fmla="*/ 96 w 468"/>
              <a:gd name="T93" fmla="*/ 336 h 899"/>
              <a:gd name="T94" fmla="*/ 96 w 468"/>
              <a:gd name="T95" fmla="*/ 315 h 899"/>
              <a:gd name="T96" fmla="*/ 90 w 468"/>
              <a:gd name="T97" fmla="*/ 286 h 899"/>
              <a:gd name="T98" fmla="*/ 84 w 468"/>
              <a:gd name="T99" fmla="*/ 263 h 899"/>
              <a:gd name="T100" fmla="*/ 86 w 468"/>
              <a:gd name="T101" fmla="*/ 240 h 899"/>
              <a:gd name="T102" fmla="*/ 77 w 468"/>
              <a:gd name="T103" fmla="*/ 215 h 899"/>
              <a:gd name="T104" fmla="*/ 73 w 468"/>
              <a:gd name="T105" fmla="*/ 187 h 899"/>
              <a:gd name="T106" fmla="*/ 71 w 468"/>
              <a:gd name="T107" fmla="*/ 160 h 899"/>
              <a:gd name="T108" fmla="*/ 67 w 468"/>
              <a:gd name="T109" fmla="*/ 131 h 899"/>
              <a:gd name="T110" fmla="*/ 67 w 468"/>
              <a:gd name="T111" fmla="*/ 102 h 899"/>
              <a:gd name="T112" fmla="*/ 63 w 468"/>
              <a:gd name="T113" fmla="*/ 73 h 899"/>
              <a:gd name="T114" fmla="*/ 63 w 468"/>
              <a:gd name="T115" fmla="*/ 43 h 899"/>
              <a:gd name="T116" fmla="*/ 69 w 468"/>
              <a:gd name="T117" fmla="*/ 16 h 899"/>
              <a:gd name="T118" fmla="*/ 88 w 468"/>
              <a:gd name="T119" fmla="*/ 2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8" h="899">
                <a:moveTo>
                  <a:pt x="458" y="718"/>
                </a:moveTo>
                <a:lnTo>
                  <a:pt x="458" y="720"/>
                </a:lnTo>
                <a:lnTo>
                  <a:pt x="458" y="722"/>
                </a:lnTo>
                <a:lnTo>
                  <a:pt x="458" y="724"/>
                </a:lnTo>
                <a:lnTo>
                  <a:pt x="458" y="726"/>
                </a:lnTo>
                <a:lnTo>
                  <a:pt x="458" y="728"/>
                </a:lnTo>
                <a:lnTo>
                  <a:pt x="458" y="730"/>
                </a:lnTo>
                <a:lnTo>
                  <a:pt x="457" y="730"/>
                </a:lnTo>
                <a:lnTo>
                  <a:pt x="457" y="732"/>
                </a:lnTo>
                <a:lnTo>
                  <a:pt x="457" y="734"/>
                </a:lnTo>
                <a:lnTo>
                  <a:pt x="458" y="734"/>
                </a:lnTo>
                <a:lnTo>
                  <a:pt x="458" y="736"/>
                </a:lnTo>
                <a:lnTo>
                  <a:pt x="460" y="736"/>
                </a:lnTo>
                <a:lnTo>
                  <a:pt x="460" y="738"/>
                </a:lnTo>
                <a:lnTo>
                  <a:pt x="458" y="739"/>
                </a:lnTo>
                <a:lnTo>
                  <a:pt x="458" y="741"/>
                </a:lnTo>
                <a:lnTo>
                  <a:pt x="457" y="741"/>
                </a:lnTo>
                <a:lnTo>
                  <a:pt x="457" y="743"/>
                </a:lnTo>
                <a:lnTo>
                  <a:pt x="457" y="745"/>
                </a:lnTo>
                <a:lnTo>
                  <a:pt x="457" y="747"/>
                </a:lnTo>
                <a:lnTo>
                  <a:pt x="457" y="749"/>
                </a:lnTo>
                <a:lnTo>
                  <a:pt x="457" y="751"/>
                </a:lnTo>
                <a:lnTo>
                  <a:pt x="458" y="751"/>
                </a:lnTo>
                <a:lnTo>
                  <a:pt x="458" y="753"/>
                </a:lnTo>
                <a:lnTo>
                  <a:pt x="458" y="755"/>
                </a:lnTo>
                <a:lnTo>
                  <a:pt x="460" y="753"/>
                </a:lnTo>
                <a:lnTo>
                  <a:pt x="462" y="753"/>
                </a:lnTo>
                <a:lnTo>
                  <a:pt x="462" y="755"/>
                </a:lnTo>
                <a:lnTo>
                  <a:pt x="464" y="755"/>
                </a:lnTo>
                <a:lnTo>
                  <a:pt x="464" y="757"/>
                </a:lnTo>
                <a:lnTo>
                  <a:pt x="466" y="757"/>
                </a:lnTo>
                <a:lnTo>
                  <a:pt x="468" y="757"/>
                </a:lnTo>
                <a:lnTo>
                  <a:pt x="466" y="757"/>
                </a:lnTo>
                <a:lnTo>
                  <a:pt x="466" y="759"/>
                </a:lnTo>
                <a:lnTo>
                  <a:pt x="464" y="759"/>
                </a:lnTo>
                <a:lnTo>
                  <a:pt x="462" y="759"/>
                </a:lnTo>
                <a:lnTo>
                  <a:pt x="460" y="759"/>
                </a:lnTo>
                <a:lnTo>
                  <a:pt x="460" y="761"/>
                </a:lnTo>
                <a:lnTo>
                  <a:pt x="460" y="763"/>
                </a:lnTo>
                <a:lnTo>
                  <a:pt x="458" y="763"/>
                </a:lnTo>
                <a:lnTo>
                  <a:pt x="458" y="764"/>
                </a:lnTo>
                <a:lnTo>
                  <a:pt x="457" y="764"/>
                </a:lnTo>
                <a:lnTo>
                  <a:pt x="457" y="766"/>
                </a:lnTo>
                <a:lnTo>
                  <a:pt x="458" y="766"/>
                </a:lnTo>
                <a:lnTo>
                  <a:pt x="460" y="766"/>
                </a:lnTo>
                <a:lnTo>
                  <a:pt x="460" y="768"/>
                </a:lnTo>
                <a:lnTo>
                  <a:pt x="462" y="768"/>
                </a:lnTo>
                <a:lnTo>
                  <a:pt x="462" y="770"/>
                </a:lnTo>
                <a:lnTo>
                  <a:pt x="462" y="772"/>
                </a:lnTo>
                <a:lnTo>
                  <a:pt x="460" y="772"/>
                </a:lnTo>
                <a:lnTo>
                  <a:pt x="460" y="774"/>
                </a:lnTo>
                <a:lnTo>
                  <a:pt x="460" y="776"/>
                </a:lnTo>
                <a:lnTo>
                  <a:pt x="462" y="776"/>
                </a:lnTo>
                <a:lnTo>
                  <a:pt x="462" y="778"/>
                </a:lnTo>
                <a:lnTo>
                  <a:pt x="462" y="780"/>
                </a:lnTo>
                <a:lnTo>
                  <a:pt x="460" y="780"/>
                </a:lnTo>
                <a:lnTo>
                  <a:pt x="460" y="782"/>
                </a:lnTo>
                <a:lnTo>
                  <a:pt x="458" y="782"/>
                </a:lnTo>
                <a:lnTo>
                  <a:pt x="458" y="784"/>
                </a:lnTo>
                <a:lnTo>
                  <a:pt x="457" y="784"/>
                </a:lnTo>
                <a:lnTo>
                  <a:pt x="457" y="786"/>
                </a:lnTo>
                <a:lnTo>
                  <a:pt x="455" y="786"/>
                </a:lnTo>
                <a:lnTo>
                  <a:pt x="453" y="786"/>
                </a:lnTo>
                <a:lnTo>
                  <a:pt x="453" y="784"/>
                </a:lnTo>
                <a:lnTo>
                  <a:pt x="451" y="784"/>
                </a:lnTo>
                <a:lnTo>
                  <a:pt x="449" y="784"/>
                </a:lnTo>
                <a:lnTo>
                  <a:pt x="447" y="784"/>
                </a:lnTo>
                <a:lnTo>
                  <a:pt x="445" y="784"/>
                </a:lnTo>
                <a:lnTo>
                  <a:pt x="445" y="786"/>
                </a:lnTo>
                <a:lnTo>
                  <a:pt x="445" y="787"/>
                </a:lnTo>
                <a:lnTo>
                  <a:pt x="443" y="787"/>
                </a:lnTo>
                <a:lnTo>
                  <a:pt x="443" y="789"/>
                </a:lnTo>
                <a:lnTo>
                  <a:pt x="443" y="791"/>
                </a:lnTo>
                <a:lnTo>
                  <a:pt x="441" y="791"/>
                </a:lnTo>
                <a:lnTo>
                  <a:pt x="439" y="791"/>
                </a:lnTo>
                <a:lnTo>
                  <a:pt x="441" y="791"/>
                </a:lnTo>
                <a:lnTo>
                  <a:pt x="441" y="793"/>
                </a:lnTo>
                <a:lnTo>
                  <a:pt x="441" y="795"/>
                </a:lnTo>
                <a:lnTo>
                  <a:pt x="441" y="797"/>
                </a:lnTo>
                <a:lnTo>
                  <a:pt x="439" y="797"/>
                </a:lnTo>
                <a:lnTo>
                  <a:pt x="439" y="799"/>
                </a:lnTo>
                <a:lnTo>
                  <a:pt x="437" y="799"/>
                </a:lnTo>
                <a:lnTo>
                  <a:pt x="439" y="801"/>
                </a:lnTo>
                <a:lnTo>
                  <a:pt x="439" y="803"/>
                </a:lnTo>
                <a:lnTo>
                  <a:pt x="439" y="805"/>
                </a:lnTo>
                <a:lnTo>
                  <a:pt x="439" y="807"/>
                </a:lnTo>
                <a:lnTo>
                  <a:pt x="439" y="809"/>
                </a:lnTo>
                <a:lnTo>
                  <a:pt x="439" y="810"/>
                </a:lnTo>
                <a:lnTo>
                  <a:pt x="439" y="812"/>
                </a:lnTo>
                <a:lnTo>
                  <a:pt x="439" y="814"/>
                </a:lnTo>
                <a:lnTo>
                  <a:pt x="439" y="816"/>
                </a:lnTo>
                <a:lnTo>
                  <a:pt x="439" y="818"/>
                </a:lnTo>
                <a:lnTo>
                  <a:pt x="439" y="820"/>
                </a:lnTo>
                <a:lnTo>
                  <a:pt x="439" y="822"/>
                </a:lnTo>
                <a:lnTo>
                  <a:pt x="439" y="824"/>
                </a:lnTo>
                <a:lnTo>
                  <a:pt x="439" y="826"/>
                </a:lnTo>
                <a:lnTo>
                  <a:pt x="439" y="828"/>
                </a:lnTo>
                <a:lnTo>
                  <a:pt x="439" y="830"/>
                </a:lnTo>
                <a:lnTo>
                  <a:pt x="439" y="832"/>
                </a:lnTo>
                <a:lnTo>
                  <a:pt x="439" y="834"/>
                </a:lnTo>
                <a:lnTo>
                  <a:pt x="439" y="835"/>
                </a:lnTo>
                <a:lnTo>
                  <a:pt x="439" y="837"/>
                </a:lnTo>
                <a:lnTo>
                  <a:pt x="439" y="839"/>
                </a:lnTo>
                <a:lnTo>
                  <a:pt x="439" y="841"/>
                </a:lnTo>
                <a:lnTo>
                  <a:pt x="439" y="843"/>
                </a:lnTo>
                <a:lnTo>
                  <a:pt x="439" y="845"/>
                </a:lnTo>
                <a:lnTo>
                  <a:pt x="439" y="847"/>
                </a:lnTo>
                <a:lnTo>
                  <a:pt x="439" y="849"/>
                </a:lnTo>
                <a:lnTo>
                  <a:pt x="439" y="851"/>
                </a:lnTo>
                <a:lnTo>
                  <a:pt x="439" y="853"/>
                </a:lnTo>
                <a:lnTo>
                  <a:pt x="439" y="855"/>
                </a:lnTo>
                <a:lnTo>
                  <a:pt x="439" y="857"/>
                </a:lnTo>
                <a:lnTo>
                  <a:pt x="439" y="858"/>
                </a:lnTo>
                <a:lnTo>
                  <a:pt x="437" y="858"/>
                </a:lnTo>
                <a:lnTo>
                  <a:pt x="437" y="860"/>
                </a:lnTo>
                <a:lnTo>
                  <a:pt x="437" y="862"/>
                </a:lnTo>
                <a:lnTo>
                  <a:pt x="437" y="864"/>
                </a:lnTo>
                <a:lnTo>
                  <a:pt x="437" y="866"/>
                </a:lnTo>
                <a:lnTo>
                  <a:pt x="437" y="868"/>
                </a:lnTo>
                <a:lnTo>
                  <a:pt x="435" y="868"/>
                </a:lnTo>
                <a:lnTo>
                  <a:pt x="435" y="870"/>
                </a:lnTo>
                <a:lnTo>
                  <a:pt x="435" y="872"/>
                </a:lnTo>
                <a:lnTo>
                  <a:pt x="435" y="874"/>
                </a:lnTo>
                <a:lnTo>
                  <a:pt x="435" y="876"/>
                </a:lnTo>
                <a:lnTo>
                  <a:pt x="434" y="876"/>
                </a:lnTo>
                <a:lnTo>
                  <a:pt x="434" y="878"/>
                </a:lnTo>
                <a:lnTo>
                  <a:pt x="432" y="878"/>
                </a:lnTo>
                <a:lnTo>
                  <a:pt x="430" y="878"/>
                </a:lnTo>
                <a:lnTo>
                  <a:pt x="430" y="876"/>
                </a:lnTo>
                <a:lnTo>
                  <a:pt x="432" y="876"/>
                </a:lnTo>
                <a:lnTo>
                  <a:pt x="434" y="876"/>
                </a:lnTo>
                <a:lnTo>
                  <a:pt x="432" y="874"/>
                </a:lnTo>
                <a:lnTo>
                  <a:pt x="432" y="872"/>
                </a:lnTo>
                <a:lnTo>
                  <a:pt x="432" y="870"/>
                </a:lnTo>
                <a:lnTo>
                  <a:pt x="430" y="870"/>
                </a:lnTo>
                <a:lnTo>
                  <a:pt x="430" y="868"/>
                </a:lnTo>
                <a:lnTo>
                  <a:pt x="428" y="868"/>
                </a:lnTo>
                <a:lnTo>
                  <a:pt x="428" y="870"/>
                </a:lnTo>
                <a:lnTo>
                  <a:pt x="426" y="870"/>
                </a:lnTo>
                <a:lnTo>
                  <a:pt x="426" y="872"/>
                </a:lnTo>
                <a:lnTo>
                  <a:pt x="426" y="874"/>
                </a:lnTo>
                <a:lnTo>
                  <a:pt x="424" y="874"/>
                </a:lnTo>
                <a:lnTo>
                  <a:pt x="426" y="874"/>
                </a:lnTo>
                <a:lnTo>
                  <a:pt x="426" y="876"/>
                </a:lnTo>
                <a:lnTo>
                  <a:pt x="426" y="878"/>
                </a:lnTo>
                <a:lnTo>
                  <a:pt x="424" y="878"/>
                </a:lnTo>
                <a:lnTo>
                  <a:pt x="424" y="876"/>
                </a:lnTo>
                <a:lnTo>
                  <a:pt x="422" y="876"/>
                </a:lnTo>
                <a:lnTo>
                  <a:pt x="422" y="878"/>
                </a:lnTo>
                <a:lnTo>
                  <a:pt x="420" y="878"/>
                </a:lnTo>
                <a:lnTo>
                  <a:pt x="418" y="878"/>
                </a:lnTo>
                <a:lnTo>
                  <a:pt x="418" y="880"/>
                </a:lnTo>
                <a:lnTo>
                  <a:pt x="416" y="880"/>
                </a:lnTo>
                <a:lnTo>
                  <a:pt x="418" y="880"/>
                </a:lnTo>
                <a:lnTo>
                  <a:pt x="416" y="878"/>
                </a:lnTo>
                <a:lnTo>
                  <a:pt x="418" y="878"/>
                </a:lnTo>
                <a:lnTo>
                  <a:pt x="416" y="878"/>
                </a:lnTo>
                <a:lnTo>
                  <a:pt x="418" y="878"/>
                </a:lnTo>
                <a:lnTo>
                  <a:pt x="416" y="878"/>
                </a:lnTo>
                <a:lnTo>
                  <a:pt x="416" y="880"/>
                </a:lnTo>
                <a:lnTo>
                  <a:pt x="416" y="882"/>
                </a:lnTo>
                <a:lnTo>
                  <a:pt x="416" y="880"/>
                </a:lnTo>
                <a:lnTo>
                  <a:pt x="416" y="882"/>
                </a:lnTo>
                <a:lnTo>
                  <a:pt x="418" y="882"/>
                </a:lnTo>
                <a:lnTo>
                  <a:pt x="418" y="883"/>
                </a:lnTo>
                <a:lnTo>
                  <a:pt x="416" y="883"/>
                </a:lnTo>
                <a:lnTo>
                  <a:pt x="416" y="885"/>
                </a:lnTo>
                <a:lnTo>
                  <a:pt x="414" y="885"/>
                </a:lnTo>
                <a:lnTo>
                  <a:pt x="414" y="887"/>
                </a:lnTo>
                <a:lnTo>
                  <a:pt x="414" y="889"/>
                </a:lnTo>
                <a:lnTo>
                  <a:pt x="414" y="891"/>
                </a:lnTo>
                <a:lnTo>
                  <a:pt x="412" y="891"/>
                </a:lnTo>
                <a:lnTo>
                  <a:pt x="412" y="893"/>
                </a:lnTo>
                <a:lnTo>
                  <a:pt x="410" y="893"/>
                </a:lnTo>
                <a:lnTo>
                  <a:pt x="410" y="895"/>
                </a:lnTo>
                <a:lnTo>
                  <a:pt x="409" y="895"/>
                </a:lnTo>
                <a:lnTo>
                  <a:pt x="407" y="895"/>
                </a:lnTo>
                <a:lnTo>
                  <a:pt x="407" y="897"/>
                </a:lnTo>
                <a:lnTo>
                  <a:pt x="405" y="897"/>
                </a:lnTo>
                <a:lnTo>
                  <a:pt x="405" y="899"/>
                </a:lnTo>
                <a:lnTo>
                  <a:pt x="403" y="899"/>
                </a:lnTo>
                <a:lnTo>
                  <a:pt x="401" y="899"/>
                </a:lnTo>
                <a:lnTo>
                  <a:pt x="399" y="899"/>
                </a:lnTo>
                <a:lnTo>
                  <a:pt x="399" y="897"/>
                </a:lnTo>
                <a:lnTo>
                  <a:pt x="397" y="897"/>
                </a:lnTo>
                <a:lnTo>
                  <a:pt x="395" y="897"/>
                </a:lnTo>
                <a:lnTo>
                  <a:pt x="393" y="897"/>
                </a:lnTo>
                <a:lnTo>
                  <a:pt x="391" y="897"/>
                </a:lnTo>
                <a:lnTo>
                  <a:pt x="389" y="897"/>
                </a:lnTo>
                <a:lnTo>
                  <a:pt x="389" y="895"/>
                </a:lnTo>
                <a:lnTo>
                  <a:pt x="387" y="895"/>
                </a:lnTo>
                <a:lnTo>
                  <a:pt x="386" y="895"/>
                </a:lnTo>
                <a:lnTo>
                  <a:pt x="384" y="895"/>
                </a:lnTo>
                <a:lnTo>
                  <a:pt x="382" y="895"/>
                </a:lnTo>
                <a:lnTo>
                  <a:pt x="380" y="895"/>
                </a:lnTo>
                <a:lnTo>
                  <a:pt x="380" y="893"/>
                </a:lnTo>
                <a:lnTo>
                  <a:pt x="378" y="893"/>
                </a:lnTo>
                <a:lnTo>
                  <a:pt x="376" y="893"/>
                </a:lnTo>
                <a:lnTo>
                  <a:pt x="374" y="893"/>
                </a:lnTo>
                <a:lnTo>
                  <a:pt x="374" y="891"/>
                </a:lnTo>
                <a:lnTo>
                  <a:pt x="374" y="889"/>
                </a:lnTo>
                <a:lnTo>
                  <a:pt x="372" y="889"/>
                </a:lnTo>
                <a:lnTo>
                  <a:pt x="372" y="887"/>
                </a:lnTo>
                <a:lnTo>
                  <a:pt x="370" y="887"/>
                </a:lnTo>
                <a:lnTo>
                  <a:pt x="370" y="885"/>
                </a:lnTo>
                <a:lnTo>
                  <a:pt x="368" y="885"/>
                </a:lnTo>
                <a:lnTo>
                  <a:pt x="368" y="883"/>
                </a:lnTo>
                <a:lnTo>
                  <a:pt x="366" y="883"/>
                </a:lnTo>
                <a:lnTo>
                  <a:pt x="364" y="883"/>
                </a:lnTo>
                <a:lnTo>
                  <a:pt x="363" y="883"/>
                </a:lnTo>
                <a:lnTo>
                  <a:pt x="363" y="882"/>
                </a:lnTo>
                <a:lnTo>
                  <a:pt x="361" y="882"/>
                </a:lnTo>
                <a:lnTo>
                  <a:pt x="359" y="882"/>
                </a:lnTo>
                <a:lnTo>
                  <a:pt x="357" y="882"/>
                </a:lnTo>
                <a:lnTo>
                  <a:pt x="355" y="882"/>
                </a:lnTo>
                <a:lnTo>
                  <a:pt x="353" y="882"/>
                </a:lnTo>
                <a:lnTo>
                  <a:pt x="353" y="880"/>
                </a:lnTo>
                <a:lnTo>
                  <a:pt x="351" y="880"/>
                </a:lnTo>
                <a:lnTo>
                  <a:pt x="349" y="880"/>
                </a:lnTo>
                <a:lnTo>
                  <a:pt x="347" y="880"/>
                </a:lnTo>
                <a:lnTo>
                  <a:pt x="345" y="880"/>
                </a:lnTo>
                <a:lnTo>
                  <a:pt x="343" y="880"/>
                </a:lnTo>
                <a:lnTo>
                  <a:pt x="341" y="878"/>
                </a:lnTo>
                <a:lnTo>
                  <a:pt x="339" y="878"/>
                </a:lnTo>
                <a:lnTo>
                  <a:pt x="338" y="878"/>
                </a:lnTo>
                <a:lnTo>
                  <a:pt x="336" y="878"/>
                </a:lnTo>
                <a:lnTo>
                  <a:pt x="334" y="878"/>
                </a:lnTo>
                <a:lnTo>
                  <a:pt x="332" y="878"/>
                </a:lnTo>
                <a:lnTo>
                  <a:pt x="332" y="876"/>
                </a:lnTo>
                <a:lnTo>
                  <a:pt x="330" y="876"/>
                </a:lnTo>
                <a:lnTo>
                  <a:pt x="328" y="876"/>
                </a:lnTo>
                <a:lnTo>
                  <a:pt x="326" y="876"/>
                </a:lnTo>
                <a:lnTo>
                  <a:pt x="324" y="876"/>
                </a:lnTo>
                <a:lnTo>
                  <a:pt x="322" y="876"/>
                </a:lnTo>
                <a:lnTo>
                  <a:pt x="322" y="874"/>
                </a:lnTo>
                <a:lnTo>
                  <a:pt x="320" y="874"/>
                </a:lnTo>
                <a:lnTo>
                  <a:pt x="318" y="874"/>
                </a:lnTo>
                <a:lnTo>
                  <a:pt x="316" y="874"/>
                </a:lnTo>
                <a:lnTo>
                  <a:pt x="315" y="874"/>
                </a:lnTo>
                <a:lnTo>
                  <a:pt x="313" y="874"/>
                </a:lnTo>
                <a:lnTo>
                  <a:pt x="313" y="872"/>
                </a:lnTo>
                <a:lnTo>
                  <a:pt x="311" y="872"/>
                </a:lnTo>
                <a:lnTo>
                  <a:pt x="309" y="872"/>
                </a:lnTo>
                <a:lnTo>
                  <a:pt x="307" y="872"/>
                </a:lnTo>
                <a:lnTo>
                  <a:pt x="305" y="872"/>
                </a:lnTo>
                <a:lnTo>
                  <a:pt x="303" y="872"/>
                </a:lnTo>
                <a:lnTo>
                  <a:pt x="301" y="872"/>
                </a:lnTo>
                <a:lnTo>
                  <a:pt x="299" y="872"/>
                </a:lnTo>
                <a:lnTo>
                  <a:pt x="297" y="872"/>
                </a:lnTo>
                <a:lnTo>
                  <a:pt x="295" y="872"/>
                </a:lnTo>
                <a:lnTo>
                  <a:pt x="295" y="870"/>
                </a:lnTo>
                <a:lnTo>
                  <a:pt x="293" y="870"/>
                </a:lnTo>
                <a:lnTo>
                  <a:pt x="292" y="870"/>
                </a:lnTo>
                <a:lnTo>
                  <a:pt x="290" y="870"/>
                </a:lnTo>
                <a:lnTo>
                  <a:pt x="288" y="870"/>
                </a:lnTo>
                <a:lnTo>
                  <a:pt x="286" y="870"/>
                </a:lnTo>
                <a:lnTo>
                  <a:pt x="284" y="872"/>
                </a:lnTo>
                <a:lnTo>
                  <a:pt x="282" y="872"/>
                </a:lnTo>
                <a:lnTo>
                  <a:pt x="282" y="870"/>
                </a:lnTo>
                <a:lnTo>
                  <a:pt x="282" y="868"/>
                </a:lnTo>
                <a:lnTo>
                  <a:pt x="282" y="866"/>
                </a:lnTo>
                <a:lnTo>
                  <a:pt x="282" y="864"/>
                </a:lnTo>
                <a:lnTo>
                  <a:pt x="282" y="862"/>
                </a:lnTo>
                <a:lnTo>
                  <a:pt x="282" y="860"/>
                </a:lnTo>
                <a:lnTo>
                  <a:pt x="280" y="860"/>
                </a:lnTo>
                <a:lnTo>
                  <a:pt x="280" y="858"/>
                </a:lnTo>
                <a:lnTo>
                  <a:pt x="280" y="857"/>
                </a:lnTo>
                <a:lnTo>
                  <a:pt x="280" y="855"/>
                </a:lnTo>
                <a:lnTo>
                  <a:pt x="282" y="855"/>
                </a:lnTo>
                <a:lnTo>
                  <a:pt x="282" y="853"/>
                </a:lnTo>
                <a:lnTo>
                  <a:pt x="282" y="851"/>
                </a:lnTo>
                <a:lnTo>
                  <a:pt x="280" y="851"/>
                </a:lnTo>
                <a:lnTo>
                  <a:pt x="280" y="849"/>
                </a:lnTo>
                <a:lnTo>
                  <a:pt x="280" y="847"/>
                </a:lnTo>
                <a:lnTo>
                  <a:pt x="278" y="847"/>
                </a:lnTo>
                <a:lnTo>
                  <a:pt x="276" y="847"/>
                </a:lnTo>
                <a:lnTo>
                  <a:pt x="276" y="845"/>
                </a:lnTo>
                <a:lnTo>
                  <a:pt x="274" y="845"/>
                </a:lnTo>
                <a:lnTo>
                  <a:pt x="272" y="845"/>
                </a:lnTo>
                <a:lnTo>
                  <a:pt x="270" y="845"/>
                </a:lnTo>
                <a:lnTo>
                  <a:pt x="268" y="845"/>
                </a:lnTo>
                <a:lnTo>
                  <a:pt x="267" y="845"/>
                </a:lnTo>
                <a:lnTo>
                  <a:pt x="265" y="845"/>
                </a:lnTo>
                <a:lnTo>
                  <a:pt x="263" y="845"/>
                </a:lnTo>
                <a:lnTo>
                  <a:pt x="261" y="845"/>
                </a:lnTo>
                <a:lnTo>
                  <a:pt x="261" y="847"/>
                </a:lnTo>
                <a:lnTo>
                  <a:pt x="259" y="847"/>
                </a:lnTo>
                <a:lnTo>
                  <a:pt x="259" y="849"/>
                </a:lnTo>
                <a:lnTo>
                  <a:pt x="257" y="849"/>
                </a:lnTo>
                <a:lnTo>
                  <a:pt x="255" y="849"/>
                </a:lnTo>
                <a:lnTo>
                  <a:pt x="255" y="851"/>
                </a:lnTo>
                <a:lnTo>
                  <a:pt x="253" y="851"/>
                </a:lnTo>
                <a:lnTo>
                  <a:pt x="253" y="853"/>
                </a:lnTo>
                <a:lnTo>
                  <a:pt x="253" y="855"/>
                </a:lnTo>
                <a:lnTo>
                  <a:pt x="251" y="855"/>
                </a:lnTo>
                <a:lnTo>
                  <a:pt x="251" y="857"/>
                </a:lnTo>
                <a:lnTo>
                  <a:pt x="251" y="858"/>
                </a:lnTo>
                <a:lnTo>
                  <a:pt x="249" y="860"/>
                </a:lnTo>
                <a:lnTo>
                  <a:pt x="251" y="860"/>
                </a:lnTo>
                <a:lnTo>
                  <a:pt x="251" y="862"/>
                </a:lnTo>
                <a:lnTo>
                  <a:pt x="253" y="862"/>
                </a:lnTo>
                <a:lnTo>
                  <a:pt x="255" y="862"/>
                </a:lnTo>
                <a:lnTo>
                  <a:pt x="257" y="862"/>
                </a:lnTo>
                <a:lnTo>
                  <a:pt x="257" y="864"/>
                </a:lnTo>
                <a:lnTo>
                  <a:pt x="259" y="864"/>
                </a:lnTo>
                <a:lnTo>
                  <a:pt x="257" y="864"/>
                </a:lnTo>
                <a:lnTo>
                  <a:pt x="257" y="866"/>
                </a:lnTo>
                <a:lnTo>
                  <a:pt x="259" y="866"/>
                </a:lnTo>
                <a:lnTo>
                  <a:pt x="259" y="868"/>
                </a:lnTo>
                <a:lnTo>
                  <a:pt x="261" y="868"/>
                </a:lnTo>
                <a:lnTo>
                  <a:pt x="261" y="870"/>
                </a:lnTo>
                <a:lnTo>
                  <a:pt x="259" y="870"/>
                </a:lnTo>
                <a:lnTo>
                  <a:pt x="257" y="870"/>
                </a:lnTo>
                <a:lnTo>
                  <a:pt x="255" y="870"/>
                </a:lnTo>
                <a:lnTo>
                  <a:pt x="255" y="868"/>
                </a:lnTo>
                <a:lnTo>
                  <a:pt x="255" y="866"/>
                </a:lnTo>
                <a:lnTo>
                  <a:pt x="253" y="866"/>
                </a:lnTo>
                <a:lnTo>
                  <a:pt x="251" y="866"/>
                </a:lnTo>
                <a:lnTo>
                  <a:pt x="249" y="866"/>
                </a:lnTo>
                <a:lnTo>
                  <a:pt x="247" y="866"/>
                </a:lnTo>
                <a:lnTo>
                  <a:pt x="245" y="866"/>
                </a:lnTo>
                <a:lnTo>
                  <a:pt x="244" y="866"/>
                </a:lnTo>
                <a:lnTo>
                  <a:pt x="244" y="864"/>
                </a:lnTo>
                <a:lnTo>
                  <a:pt x="242" y="864"/>
                </a:lnTo>
                <a:lnTo>
                  <a:pt x="240" y="864"/>
                </a:lnTo>
                <a:lnTo>
                  <a:pt x="238" y="864"/>
                </a:lnTo>
                <a:lnTo>
                  <a:pt x="238" y="866"/>
                </a:lnTo>
                <a:lnTo>
                  <a:pt x="238" y="864"/>
                </a:lnTo>
                <a:lnTo>
                  <a:pt x="236" y="864"/>
                </a:lnTo>
                <a:lnTo>
                  <a:pt x="236" y="862"/>
                </a:lnTo>
                <a:lnTo>
                  <a:pt x="234" y="862"/>
                </a:lnTo>
                <a:lnTo>
                  <a:pt x="236" y="862"/>
                </a:lnTo>
                <a:lnTo>
                  <a:pt x="236" y="860"/>
                </a:lnTo>
                <a:lnTo>
                  <a:pt x="238" y="860"/>
                </a:lnTo>
                <a:lnTo>
                  <a:pt x="236" y="860"/>
                </a:lnTo>
                <a:lnTo>
                  <a:pt x="236" y="858"/>
                </a:lnTo>
                <a:lnTo>
                  <a:pt x="236" y="857"/>
                </a:lnTo>
                <a:lnTo>
                  <a:pt x="234" y="857"/>
                </a:lnTo>
                <a:lnTo>
                  <a:pt x="232" y="857"/>
                </a:lnTo>
                <a:lnTo>
                  <a:pt x="230" y="857"/>
                </a:lnTo>
                <a:lnTo>
                  <a:pt x="228" y="857"/>
                </a:lnTo>
                <a:lnTo>
                  <a:pt x="226" y="857"/>
                </a:lnTo>
                <a:lnTo>
                  <a:pt x="224" y="857"/>
                </a:lnTo>
                <a:lnTo>
                  <a:pt x="224" y="858"/>
                </a:lnTo>
                <a:lnTo>
                  <a:pt x="222" y="858"/>
                </a:lnTo>
                <a:lnTo>
                  <a:pt x="221" y="858"/>
                </a:lnTo>
                <a:lnTo>
                  <a:pt x="221" y="860"/>
                </a:lnTo>
                <a:lnTo>
                  <a:pt x="219" y="860"/>
                </a:lnTo>
                <a:lnTo>
                  <a:pt x="219" y="862"/>
                </a:lnTo>
                <a:lnTo>
                  <a:pt x="219" y="864"/>
                </a:lnTo>
                <a:lnTo>
                  <a:pt x="221" y="864"/>
                </a:lnTo>
                <a:lnTo>
                  <a:pt x="221" y="866"/>
                </a:lnTo>
                <a:lnTo>
                  <a:pt x="219" y="866"/>
                </a:lnTo>
                <a:lnTo>
                  <a:pt x="217" y="866"/>
                </a:lnTo>
                <a:lnTo>
                  <a:pt x="215" y="866"/>
                </a:lnTo>
                <a:lnTo>
                  <a:pt x="213" y="866"/>
                </a:lnTo>
                <a:lnTo>
                  <a:pt x="213" y="864"/>
                </a:lnTo>
                <a:lnTo>
                  <a:pt x="211" y="864"/>
                </a:lnTo>
                <a:lnTo>
                  <a:pt x="209" y="864"/>
                </a:lnTo>
                <a:lnTo>
                  <a:pt x="207" y="864"/>
                </a:lnTo>
                <a:lnTo>
                  <a:pt x="207" y="862"/>
                </a:lnTo>
                <a:lnTo>
                  <a:pt x="205" y="862"/>
                </a:lnTo>
                <a:lnTo>
                  <a:pt x="207" y="862"/>
                </a:lnTo>
                <a:lnTo>
                  <a:pt x="207" y="860"/>
                </a:lnTo>
                <a:lnTo>
                  <a:pt x="205" y="860"/>
                </a:lnTo>
                <a:lnTo>
                  <a:pt x="205" y="858"/>
                </a:lnTo>
                <a:lnTo>
                  <a:pt x="203" y="858"/>
                </a:lnTo>
                <a:lnTo>
                  <a:pt x="201" y="858"/>
                </a:lnTo>
                <a:lnTo>
                  <a:pt x="199" y="858"/>
                </a:lnTo>
                <a:lnTo>
                  <a:pt x="197" y="858"/>
                </a:lnTo>
                <a:lnTo>
                  <a:pt x="196" y="858"/>
                </a:lnTo>
                <a:lnTo>
                  <a:pt x="194" y="858"/>
                </a:lnTo>
                <a:lnTo>
                  <a:pt x="194" y="860"/>
                </a:lnTo>
                <a:lnTo>
                  <a:pt x="192" y="860"/>
                </a:lnTo>
                <a:lnTo>
                  <a:pt x="190" y="860"/>
                </a:lnTo>
                <a:lnTo>
                  <a:pt x="188" y="860"/>
                </a:lnTo>
                <a:lnTo>
                  <a:pt x="186" y="860"/>
                </a:lnTo>
                <a:lnTo>
                  <a:pt x="184" y="860"/>
                </a:lnTo>
                <a:lnTo>
                  <a:pt x="184" y="862"/>
                </a:lnTo>
                <a:lnTo>
                  <a:pt x="182" y="862"/>
                </a:lnTo>
                <a:lnTo>
                  <a:pt x="180" y="862"/>
                </a:lnTo>
                <a:lnTo>
                  <a:pt x="178" y="862"/>
                </a:lnTo>
                <a:lnTo>
                  <a:pt x="178" y="864"/>
                </a:lnTo>
                <a:lnTo>
                  <a:pt x="176" y="864"/>
                </a:lnTo>
                <a:lnTo>
                  <a:pt x="174" y="864"/>
                </a:lnTo>
                <a:lnTo>
                  <a:pt x="174" y="866"/>
                </a:lnTo>
                <a:lnTo>
                  <a:pt x="173" y="866"/>
                </a:lnTo>
                <a:lnTo>
                  <a:pt x="174" y="866"/>
                </a:lnTo>
                <a:lnTo>
                  <a:pt x="173" y="866"/>
                </a:lnTo>
                <a:lnTo>
                  <a:pt x="173" y="864"/>
                </a:lnTo>
                <a:lnTo>
                  <a:pt x="171" y="864"/>
                </a:lnTo>
                <a:lnTo>
                  <a:pt x="169" y="864"/>
                </a:lnTo>
                <a:lnTo>
                  <a:pt x="169" y="862"/>
                </a:lnTo>
                <a:lnTo>
                  <a:pt x="167" y="862"/>
                </a:lnTo>
                <a:lnTo>
                  <a:pt x="167" y="860"/>
                </a:lnTo>
                <a:lnTo>
                  <a:pt x="167" y="858"/>
                </a:lnTo>
                <a:lnTo>
                  <a:pt x="165" y="858"/>
                </a:lnTo>
                <a:lnTo>
                  <a:pt x="163" y="858"/>
                </a:lnTo>
                <a:lnTo>
                  <a:pt x="161" y="858"/>
                </a:lnTo>
                <a:lnTo>
                  <a:pt x="161" y="857"/>
                </a:lnTo>
                <a:lnTo>
                  <a:pt x="159" y="857"/>
                </a:lnTo>
                <a:lnTo>
                  <a:pt x="157" y="857"/>
                </a:lnTo>
                <a:lnTo>
                  <a:pt x="157" y="858"/>
                </a:lnTo>
                <a:lnTo>
                  <a:pt x="155" y="858"/>
                </a:lnTo>
                <a:lnTo>
                  <a:pt x="153" y="858"/>
                </a:lnTo>
                <a:lnTo>
                  <a:pt x="151" y="858"/>
                </a:lnTo>
                <a:lnTo>
                  <a:pt x="150" y="858"/>
                </a:lnTo>
                <a:lnTo>
                  <a:pt x="148" y="858"/>
                </a:lnTo>
                <a:lnTo>
                  <a:pt x="146" y="858"/>
                </a:lnTo>
                <a:lnTo>
                  <a:pt x="144" y="858"/>
                </a:lnTo>
                <a:lnTo>
                  <a:pt x="142" y="858"/>
                </a:lnTo>
                <a:lnTo>
                  <a:pt x="142" y="860"/>
                </a:lnTo>
                <a:lnTo>
                  <a:pt x="140" y="860"/>
                </a:lnTo>
                <a:lnTo>
                  <a:pt x="138" y="860"/>
                </a:lnTo>
                <a:lnTo>
                  <a:pt x="136" y="860"/>
                </a:lnTo>
                <a:lnTo>
                  <a:pt x="134" y="860"/>
                </a:lnTo>
                <a:lnTo>
                  <a:pt x="132" y="860"/>
                </a:lnTo>
                <a:lnTo>
                  <a:pt x="132" y="862"/>
                </a:lnTo>
                <a:lnTo>
                  <a:pt x="130" y="862"/>
                </a:lnTo>
                <a:lnTo>
                  <a:pt x="130" y="860"/>
                </a:lnTo>
                <a:lnTo>
                  <a:pt x="130" y="862"/>
                </a:lnTo>
                <a:lnTo>
                  <a:pt x="130" y="860"/>
                </a:lnTo>
                <a:lnTo>
                  <a:pt x="128" y="860"/>
                </a:lnTo>
                <a:lnTo>
                  <a:pt x="126" y="860"/>
                </a:lnTo>
                <a:lnTo>
                  <a:pt x="125" y="860"/>
                </a:lnTo>
                <a:lnTo>
                  <a:pt x="123" y="858"/>
                </a:lnTo>
                <a:lnTo>
                  <a:pt x="121" y="858"/>
                </a:lnTo>
                <a:lnTo>
                  <a:pt x="119" y="857"/>
                </a:lnTo>
                <a:lnTo>
                  <a:pt x="119" y="855"/>
                </a:lnTo>
                <a:lnTo>
                  <a:pt x="117" y="855"/>
                </a:lnTo>
                <a:lnTo>
                  <a:pt x="119" y="855"/>
                </a:lnTo>
                <a:lnTo>
                  <a:pt x="117" y="855"/>
                </a:lnTo>
                <a:lnTo>
                  <a:pt x="117" y="853"/>
                </a:lnTo>
                <a:lnTo>
                  <a:pt x="115" y="853"/>
                </a:lnTo>
                <a:lnTo>
                  <a:pt x="115" y="851"/>
                </a:lnTo>
                <a:lnTo>
                  <a:pt x="113" y="851"/>
                </a:lnTo>
                <a:lnTo>
                  <a:pt x="111" y="851"/>
                </a:lnTo>
                <a:lnTo>
                  <a:pt x="111" y="849"/>
                </a:lnTo>
                <a:lnTo>
                  <a:pt x="109" y="849"/>
                </a:lnTo>
                <a:lnTo>
                  <a:pt x="107" y="849"/>
                </a:lnTo>
                <a:lnTo>
                  <a:pt x="105" y="849"/>
                </a:lnTo>
                <a:lnTo>
                  <a:pt x="103" y="849"/>
                </a:lnTo>
                <a:lnTo>
                  <a:pt x="102" y="849"/>
                </a:lnTo>
                <a:lnTo>
                  <a:pt x="102" y="851"/>
                </a:lnTo>
                <a:lnTo>
                  <a:pt x="100" y="851"/>
                </a:lnTo>
                <a:lnTo>
                  <a:pt x="98" y="851"/>
                </a:lnTo>
                <a:lnTo>
                  <a:pt x="96" y="851"/>
                </a:lnTo>
                <a:lnTo>
                  <a:pt x="94" y="851"/>
                </a:lnTo>
                <a:lnTo>
                  <a:pt x="92" y="851"/>
                </a:lnTo>
                <a:lnTo>
                  <a:pt x="92" y="853"/>
                </a:lnTo>
                <a:lnTo>
                  <a:pt x="90" y="853"/>
                </a:lnTo>
                <a:lnTo>
                  <a:pt x="88" y="853"/>
                </a:lnTo>
                <a:lnTo>
                  <a:pt x="86" y="853"/>
                </a:lnTo>
                <a:lnTo>
                  <a:pt x="84" y="853"/>
                </a:lnTo>
                <a:lnTo>
                  <a:pt x="84" y="855"/>
                </a:lnTo>
                <a:lnTo>
                  <a:pt x="82" y="855"/>
                </a:lnTo>
                <a:lnTo>
                  <a:pt x="80" y="855"/>
                </a:lnTo>
                <a:lnTo>
                  <a:pt x="80" y="857"/>
                </a:lnTo>
                <a:lnTo>
                  <a:pt x="79" y="857"/>
                </a:lnTo>
                <a:lnTo>
                  <a:pt x="77" y="857"/>
                </a:lnTo>
                <a:lnTo>
                  <a:pt x="77" y="855"/>
                </a:lnTo>
                <a:lnTo>
                  <a:pt x="75" y="855"/>
                </a:lnTo>
                <a:lnTo>
                  <a:pt x="75" y="857"/>
                </a:lnTo>
                <a:lnTo>
                  <a:pt x="73" y="857"/>
                </a:lnTo>
                <a:lnTo>
                  <a:pt x="71" y="857"/>
                </a:lnTo>
                <a:lnTo>
                  <a:pt x="71" y="855"/>
                </a:lnTo>
                <a:lnTo>
                  <a:pt x="71" y="853"/>
                </a:lnTo>
                <a:lnTo>
                  <a:pt x="71" y="851"/>
                </a:lnTo>
                <a:lnTo>
                  <a:pt x="71" y="849"/>
                </a:lnTo>
                <a:lnTo>
                  <a:pt x="71" y="847"/>
                </a:lnTo>
                <a:lnTo>
                  <a:pt x="71" y="845"/>
                </a:lnTo>
                <a:lnTo>
                  <a:pt x="71" y="843"/>
                </a:lnTo>
                <a:lnTo>
                  <a:pt x="71" y="841"/>
                </a:lnTo>
                <a:lnTo>
                  <a:pt x="69" y="841"/>
                </a:lnTo>
                <a:lnTo>
                  <a:pt x="69" y="839"/>
                </a:lnTo>
                <a:lnTo>
                  <a:pt x="69" y="837"/>
                </a:lnTo>
                <a:lnTo>
                  <a:pt x="69" y="835"/>
                </a:lnTo>
                <a:lnTo>
                  <a:pt x="69" y="834"/>
                </a:lnTo>
                <a:lnTo>
                  <a:pt x="71" y="834"/>
                </a:lnTo>
                <a:lnTo>
                  <a:pt x="71" y="832"/>
                </a:lnTo>
                <a:lnTo>
                  <a:pt x="71" y="830"/>
                </a:lnTo>
                <a:lnTo>
                  <a:pt x="71" y="828"/>
                </a:lnTo>
                <a:lnTo>
                  <a:pt x="71" y="826"/>
                </a:lnTo>
                <a:lnTo>
                  <a:pt x="73" y="826"/>
                </a:lnTo>
                <a:lnTo>
                  <a:pt x="73" y="824"/>
                </a:lnTo>
                <a:lnTo>
                  <a:pt x="73" y="822"/>
                </a:lnTo>
                <a:lnTo>
                  <a:pt x="71" y="822"/>
                </a:lnTo>
                <a:lnTo>
                  <a:pt x="71" y="820"/>
                </a:lnTo>
                <a:lnTo>
                  <a:pt x="71" y="818"/>
                </a:lnTo>
                <a:lnTo>
                  <a:pt x="69" y="818"/>
                </a:lnTo>
                <a:lnTo>
                  <a:pt x="69" y="816"/>
                </a:lnTo>
                <a:lnTo>
                  <a:pt x="69" y="814"/>
                </a:lnTo>
                <a:lnTo>
                  <a:pt x="69" y="812"/>
                </a:lnTo>
                <a:lnTo>
                  <a:pt x="67" y="809"/>
                </a:lnTo>
                <a:lnTo>
                  <a:pt x="61" y="803"/>
                </a:lnTo>
                <a:lnTo>
                  <a:pt x="57" y="797"/>
                </a:lnTo>
                <a:lnTo>
                  <a:pt x="55" y="795"/>
                </a:lnTo>
                <a:lnTo>
                  <a:pt x="54" y="793"/>
                </a:lnTo>
                <a:lnTo>
                  <a:pt x="52" y="793"/>
                </a:lnTo>
                <a:lnTo>
                  <a:pt x="52" y="791"/>
                </a:lnTo>
                <a:lnTo>
                  <a:pt x="50" y="791"/>
                </a:lnTo>
                <a:lnTo>
                  <a:pt x="50" y="789"/>
                </a:lnTo>
                <a:lnTo>
                  <a:pt x="48" y="789"/>
                </a:lnTo>
                <a:lnTo>
                  <a:pt x="48" y="787"/>
                </a:lnTo>
                <a:lnTo>
                  <a:pt x="48" y="786"/>
                </a:lnTo>
                <a:lnTo>
                  <a:pt x="48" y="784"/>
                </a:lnTo>
                <a:lnTo>
                  <a:pt x="46" y="784"/>
                </a:lnTo>
                <a:lnTo>
                  <a:pt x="46" y="782"/>
                </a:lnTo>
                <a:lnTo>
                  <a:pt x="44" y="782"/>
                </a:lnTo>
                <a:lnTo>
                  <a:pt x="42" y="782"/>
                </a:lnTo>
                <a:lnTo>
                  <a:pt x="42" y="780"/>
                </a:lnTo>
                <a:lnTo>
                  <a:pt x="40" y="780"/>
                </a:lnTo>
                <a:lnTo>
                  <a:pt x="40" y="778"/>
                </a:lnTo>
                <a:lnTo>
                  <a:pt x="38" y="778"/>
                </a:lnTo>
                <a:lnTo>
                  <a:pt x="36" y="778"/>
                </a:lnTo>
                <a:lnTo>
                  <a:pt x="36" y="776"/>
                </a:lnTo>
                <a:lnTo>
                  <a:pt x="34" y="776"/>
                </a:lnTo>
                <a:lnTo>
                  <a:pt x="34" y="774"/>
                </a:lnTo>
                <a:lnTo>
                  <a:pt x="34" y="772"/>
                </a:lnTo>
                <a:lnTo>
                  <a:pt x="36" y="772"/>
                </a:lnTo>
                <a:lnTo>
                  <a:pt x="36" y="770"/>
                </a:lnTo>
                <a:lnTo>
                  <a:pt x="38" y="770"/>
                </a:lnTo>
                <a:lnTo>
                  <a:pt x="38" y="768"/>
                </a:lnTo>
                <a:lnTo>
                  <a:pt x="40" y="768"/>
                </a:lnTo>
                <a:lnTo>
                  <a:pt x="40" y="766"/>
                </a:lnTo>
                <a:lnTo>
                  <a:pt x="42" y="766"/>
                </a:lnTo>
                <a:lnTo>
                  <a:pt x="44" y="766"/>
                </a:lnTo>
                <a:lnTo>
                  <a:pt x="46" y="766"/>
                </a:lnTo>
                <a:lnTo>
                  <a:pt x="44" y="763"/>
                </a:lnTo>
                <a:lnTo>
                  <a:pt x="36" y="759"/>
                </a:lnTo>
                <a:lnTo>
                  <a:pt x="32" y="757"/>
                </a:lnTo>
                <a:lnTo>
                  <a:pt x="34" y="755"/>
                </a:lnTo>
                <a:lnTo>
                  <a:pt x="36" y="755"/>
                </a:lnTo>
                <a:lnTo>
                  <a:pt x="36" y="753"/>
                </a:lnTo>
                <a:lnTo>
                  <a:pt x="34" y="753"/>
                </a:lnTo>
                <a:lnTo>
                  <a:pt x="34" y="749"/>
                </a:lnTo>
                <a:lnTo>
                  <a:pt x="38" y="745"/>
                </a:lnTo>
                <a:lnTo>
                  <a:pt x="36" y="745"/>
                </a:lnTo>
                <a:lnTo>
                  <a:pt x="36" y="743"/>
                </a:lnTo>
                <a:lnTo>
                  <a:pt x="36" y="741"/>
                </a:lnTo>
                <a:lnTo>
                  <a:pt x="36" y="739"/>
                </a:lnTo>
                <a:lnTo>
                  <a:pt x="36" y="738"/>
                </a:lnTo>
                <a:lnTo>
                  <a:pt x="38" y="738"/>
                </a:lnTo>
                <a:lnTo>
                  <a:pt x="36" y="738"/>
                </a:lnTo>
                <a:lnTo>
                  <a:pt x="36" y="736"/>
                </a:lnTo>
                <a:lnTo>
                  <a:pt x="34" y="736"/>
                </a:lnTo>
                <a:lnTo>
                  <a:pt x="34" y="734"/>
                </a:lnTo>
                <a:lnTo>
                  <a:pt x="29" y="732"/>
                </a:lnTo>
                <a:lnTo>
                  <a:pt x="25" y="732"/>
                </a:lnTo>
                <a:lnTo>
                  <a:pt x="9" y="732"/>
                </a:lnTo>
                <a:lnTo>
                  <a:pt x="6" y="730"/>
                </a:lnTo>
                <a:lnTo>
                  <a:pt x="8" y="724"/>
                </a:lnTo>
                <a:lnTo>
                  <a:pt x="13" y="718"/>
                </a:lnTo>
                <a:lnTo>
                  <a:pt x="15" y="713"/>
                </a:lnTo>
                <a:lnTo>
                  <a:pt x="11" y="707"/>
                </a:lnTo>
                <a:lnTo>
                  <a:pt x="6" y="701"/>
                </a:lnTo>
                <a:lnTo>
                  <a:pt x="2" y="697"/>
                </a:lnTo>
                <a:lnTo>
                  <a:pt x="6" y="691"/>
                </a:lnTo>
                <a:lnTo>
                  <a:pt x="8" y="686"/>
                </a:lnTo>
                <a:lnTo>
                  <a:pt x="9" y="686"/>
                </a:lnTo>
                <a:lnTo>
                  <a:pt x="11" y="686"/>
                </a:lnTo>
                <a:lnTo>
                  <a:pt x="11" y="684"/>
                </a:lnTo>
                <a:lnTo>
                  <a:pt x="13" y="684"/>
                </a:lnTo>
                <a:lnTo>
                  <a:pt x="13" y="682"/>
                </a:lnTo>
                <a:lnTo>
                  <a:pt x="15" y="682"/>
                </a:lnTo>
                <a:lnTo>
                  <a:pt x="17" y="680"/>
                </a:lnTo>
                <a:lnTo>
                  <a:pt x="19" y="680"/>
                </a:lnTo>
                <a:lnTo>
                  <a:pt x="21" y="680"/>
                </a:lnTo>
                <a:lnTo>
                  <a:pt x="23" y="680"/>
                </a:lnTo>
                <a:lnTo>
                  <a:pt x="23" y="682"/>
                </a:lnTo>
                <a:lnTo>
                  <a:pt x="25" y="682"/>
                </a:lnTo>
                <a:lnTo>
                  <a:pt x="27" y="682"/>
                </a:lnTo>
                <a:lnTo>
                  <a:pt x="29" y="682"/>
                </a:lnTo>
                <a:lnTo>
                  <a:pt x="31" y="682"/>
                </a:lnTo>
                <a:lnTo>
                  <a:pt x="31" y="680"/>
                </a:lnTo>
                <a:lnTo>
                  <a:pt x="29" y="678"/>
                </a:lnTo>
                <a:lnTo>
                  <a:pt x="27" y="674"/>
                </a:lnTo>
                <a:lnTo>
                  <a:pt x="25" y="672"/>
                </a:lnTo>
                <a:lnTo>
                  <a:pt x="25" y="670"/>
                </a:lnTo>
                <a:lnTo>
                  <a:pt x="25" y="667"/>
                </a:lnTo>
                <a:lnTo>
                  <a:pt x="27" y="663"/>
                </a:lnTo>
                <a:lnTo>
                  <a:pt x="25" y="659"/>
                </a:lnTo>
                <a:lnTo>
                  <a:pt x="21" y="655"/>
                </a:lnTo>
                <a:lnTo>
                  <a:pt x="19" y="655"/>
                </a:lnTo>
                <a:lnTo>
                  <a:pt x="17" y="657"/>
                </a:lnTo>
                <a:lnTo>
                  <a:pt x="15" y="659"/>
                </a:lnTo>
                <a:lnTo>
                  <a:pt x="11" y="659"/>
                </a:lnTo>
                <a:lnTo>
                  <a:pt x="11" y="657"/>
                </a:lnTo>
                <a:lnTo>
                  <a:pt x="8" y="655"/>
                </a:lnTo>
                <a:lnTo>
                  <a:pt x="4" y="657"/>
                </a:lnTo>
                <a:lnTo>
                  <a:pt x="2" y="657"/>
                </a:lnTo>
                <a:lnTo>
                  <a:pt x="0" y="655"/>
                </a:lnTo>
                <a:lnTo>
                  <a:pt x="2" y="653"/>
                </a:lnTo>
                <a:lnTo>
                  <a:pt x="13" y="653"/>
                </a:lnTo>
                <a:lnTo>
                  <a:pt x="23" y="651"/>
                </a:lnTo>
                <a:lnTo>
                  <a:pt x="29" y="649"/>
                </a:lnTo>
                <a:lnTo>
                  <a:pt x="29" y="647"/>
                </a:lnTo>
                <a:lnTo>
                  <a:pt x="29" y="645"/>
                </a:lnTo>
                <a:lnTo>
                  <a:pt x="29" y="643"/>
                </a:lnTo>
                <a:lnTo>
                  <a:pt x="29" y="642"/>
                </a:lnTo>
                <a:lnTo>
                  <a:pt x="27" y="642"/>
                </a:lnTo>
                <a:lnTo>
                  <a:pt x="27" y="640"/>
                </a:lnTo>
                <a:lnTo>
                  <a:pt x="25" y="640"/>
                </a:lnTo>
                <a:lnTo>
                  <a:pt x="23" y="640"/>
                </a:lnTo>
                <a:lnTo>
                  <a:pt x="21" y="638"/>
                </a:lnTo>
                <a:lnTo>
                  <a:pt x="19" y="638"/>
                </a:lnTo>
                <a:lnTo>
                  <a:pt x="17" y="638"/>
                </a:lnTo>
                <a:lnTo>
                  <a:pt x="17" y="636"/>
                </a:lnTo>
                <a:lnTo>
                  <a:pt x="15" y="636"/>
                </a:lnTo>
                <a:lnTo>
                  <a:pt x="13" y="636"/>
                </a:lnTo>
                <a:lnTo>
                  <a:pt x="13" y="634"/>
                </a:lnTo>
                <a:lnTo>
                  <a:pt x="11" y="634"/>
                </a:lnTo>
                <a:lnTo>
                  <a:pt x="9" y="634"/>
                </a:lnTo>
                <a:lnTo>
                  <a:pt x="9" y="632"/>
                </a:lnTo>
                <a:lnTo>
                  <a:pt x="8" y="632"/>
                </a:lnTo>
                <a:lnTo>
                  <a:pt x="8" y="630"/>
                </a:lnTo>
                <a:lnTo>
                  <a:pt x="6" y="630"/>
                </a:lnTo>
                <a:lnTo>
                  <a:pt x="6" y="628"/>
                </a:lnTo>
                <a:lnTo>
                  <a:pt x="6" y="626"/>
                </a:lnTo>
                <a:lnTo>
                  <a:pt x="6" y="624"/>
                </a:lnTo>
                <a:lnTo>
                  <a:pt x="6" y="622"/>
                </a:lnTo>
                <a:lnTo>
                  <a:pt x="6" y="620"/>
                </a:lnTo>
                <a:lnTo>
                  <a:pt x="6" y="619"/>
                </a:lnTo>
                <a:lnTo>
                  <a:pt x="8" y="619"/>
                </a:lnTo>
                <a:lnTo>
                  <a:pt x="8" y="617"/>
                </a:lnTo>
                <a:lnTo>
                  <a:pt x="8" y="615"/>
                </a:lnTo>
                <a:lnTo>
                  <a:pt x="8" y="613"/>
                </a:lnTo>
                <a:lnTo>
                  <a:pt x="9" y="613"/>
                </a:lnTo>
                <a:lnTo>
                  <a:pt x="9" y="611"/>
                </a:lnTo>
                <a:lnTo>
                  <a:pt x="9" y="609"/>
                </a:lnTo>
                <a:lnTo>
                  <a:pt x="11" y="607"/>
                </a:lnTo>
                <a:lnTo>
                  <a:pt x="11" y="605"/>
                </a:lnTo>
                <a:lnTo>
                  <a:pt x="13" y="605"/>
                </a:lnTo>
                <a:lnTo>
                  <a:pt x="13" y="603"/>
                </a:lnTo>
                <a:lnTo>
                  <a:pt x="13" y="601"/>
                </a:lnTo>
                <a:lnTo>
                  <a:pt x="13" y="599"/>
                </a:lnTo>
                <a:lnTo>
                  <a:pt x="11" y="599"/>
                </a:lnTo>
                <a:lnTo>
                  <a:pt x="11" y="597"/>
                </a:lnTo>
                <a:lnTo>
                  <a:pt x="9" y="597"/>
                </a:lnTo>
                <a:lnTo>
                  <a:pt x="9" y="595"/>
                </a:lnTo>
                <a:lnTo>
                  <a:pt x="8" y="595"/>
                </a:lnTo>
                <a:lnTo>
                  <a:pt x="8" y="594"/>
                </a:lnTo>
                <a:lnTo>
                  <a:pt x="8" y="592"/>
                </a:lnTo>
                <a:lnTo>
                  <a:pt x="6" y="592"/>
                </a:lnTo>
                <a:lnTo>
                  <a:pt x="6" y="590"/>
                </a:lnTo>
                <a:lnTo>
                  <a:pt x="6" y="588"/>
                </a:lnTo>
                <a:lnTo>
                  <a:pt x="4" y="588"/>
                </a:lnTo>
                <a:lnTo>
                  <a:pt x="4" y="586"/>
                </a:lnTo>
                <a:lnTo>
                  <a:pt x="4" y="584"/>
                </a:lnTo>
                <a:lnTo>
                  <a:pt x="4" y="582"/>
                </a:lnTo>
                <a:lnTo>
                  <a:pt x="2" y="582"/>
                </a:lnTo>
                <a:lnTo>
                  <a:pt x="2" y="580"/>
                </a:lnTo>
                <a:lnTo>
                  <a:pt x="2" y="578"/>
                </a:lnTo>
                <a:lnTo>
                  <a:pt x="2" y="576"/>
                </a:lnTo>
                <a:lnTo>
                  <a:pt x="2" y="574"/>
                </a:lnTo>
                <a:lnTo>
                  <a:pt x="0" y="574"/>
                </a:lnTo>
                <a:lnTo>
                  <a:pt x="0" y="572"/>
                </a:lnTo>
                <a:lnTo>
                  <a:pt x="0" y="571"/>
                </a:lnTo>
                <a:lnTo>
                  <a:pt x="0" y="569"/>
                </a:lnTo>
                <a:lnTo>
                  <a:pt x="0" y="567"/>
                </a:lnTo>
                <a:lnTo>
                  <a:pt x="0" y="565"/>
                </a:lnTo>
                <a:lnTo>
                  <a:pt x="0" y="563"/>
                </a:lnTo>
                <a:lnTo>
                  <a:pt x="0" y="561"/>
                </a:lnTo>
                <a:lnTo>
                  <a:pt x="0" y="559"/>
                </a:lnTo>
                <a:lnTo>
                  <a:pt x="0" y="557"/>
                </a:lnTo>
                <a:lnTo>
                  <a:pt x="0" y="555"/>
                </a:lnTo>
                <a:lnTo>
                  <a:pt x="0" y="553"/>
                </a:lnTo>
                <a:lnTo>
                  <a:pt x="0" y="551"/>
                </a:lnTo>
                <a:lnTo>
                  <a:pt x="0" y="549"/>
                </a:lnTo>
                <a:lnTo>
                  <a:pt x="0" y="547"/>
                </a:lnTo>
                <a:lnTo>
                  <a:pt x="0" y="546"/>
                </a:lnTo>
                <a:lnTo>
                  <a:pt x="0" y="544"/>
                </a:lnTo>
                <a:lnTo>
                  <a:pt x="2" y="544"/>
                </a:lnTo>
                <a:lnTo>
                  <a:pt x="2" y="542"/>
                </a:lnTo>
                <a:lnTo>
                  <a:pt x="2" y="540"/>
                </a:lnTo>
                <a:lnTo>
                  <a:pt x="2" y="538"/>
                </a:lnTo>
                <a:lnTo>
                  <a:pt x="2" y="536"/>
                </a:lnTo>
                <a:lnTo>
                  <a:pt x="2" y="534"/>
                </a:lnTo>
                <a:lnTo>
                  <a:pt x="2" y="532"/>
                </a:lnTo>
                <a:lnTo>
                  <a:pt x="2" y="530"/>
                </a:lnTo>
                <a:lnTo>
                  <a:pt x="4" y="530"/>
                </a:lnTo>
                <a:lnTo>
                  <a:pt x="4" y="528"/>
                </a:lnTo>
                <a:lnTo>
                  <a:pt x="4" y="526"/>
                </a:lnTo>
                <a:lnTo>
                  <a:pt x="4" y="524"/>
                </a:lnTo>
                <a:lnTo>
                  <a:pt x="4" y="523"/>
                </a:lnTo>
                <a:lnTo>
                  <a:pt x="4" y="521"/>
                </a:lnTo>
                <a:lnTo>
                  <a:pt x="4" y="519"/>
                </a:lnTo>
                <a:lnTo>
                  <a:pt x="6" y="519"/>
                </a:lnTo>
                <a:lnTo>
                  <a:pt x="6" y="517"/>
                </a:lnTo>
                <a:lnTo>
                  <a:pt x="6" y="515"/>
                </a:lnTo>
                <a:lnTo>
                  <a:pt x="6" y="513"/>
                </a:lnTo>
                <a:lnTo>
                  <a:pt x="6" y="511"/>
                </a:lnTo>
                <a:lnTo>
                  <a:pt x="8" y="511"/>
                </a:lnTo>
                <a:lnTo>
                  <a:pt x="8" y="509"/>
                </a:lnTo>
                <a:lnTo>
                  <a:pt x="8" y="507"/>
                </a:lnTo>
                <a:lnTo>
                  <a:pt x="8" y="505"/>
                </a:lnTo>
                <a:lnTo>
                  <a:pt x="8" y="503"/>
                </a:lnTo>
                <a:lnTo>
                  <a:pt x="8" y="501"/>
                </a:lnTo>
                <a:lnTo>
                  <a:pt x="8" y="499"/>
                </a:lnTo>
                <a:lnTo>
                  <a:pt x="8" y="498"/>
                </a:lnTo>
                <a:lnTo>
                  <a:pt x="8" y="496"/>
                </a:lnTo>
                <a:lnTo>
                  <a:pt x="8" y="494"/>
                </a:lnTo>
                <a:lnTo>
                  <a:pt x="8" y="492"/>
                </a:lnTo>
                <a:lnTo>
                  <a:pt x="8" y="490"/>
                </a:lnTo>
                <a:lnTo>
                  <a:pt x="8" y="488"/>
                </a:lnTo>
                <a:lnTo>
                  <a:pt x="8" y="486"/>
                </a:lnTo>
                <a:lnTo>
                  <a:pt x="8" y="484"/>
                </a:lnTo>
                <a:lnTo>
                  <a:pt x="8" y="482"/>
                </a:lnTo>
                <a:lnTo>
                  <a:pt x="8" y="480"/>
                </a:lnTo>
                <a:lnTo>
                  <a:pt x="8" y="478"/>
                </a:lnTo>
                <a:lnTo>
                  <a:pt x="6" y="478"/>
                </a:lnTo>
                <a:lnTo>
                  <a:pt x="6" y="476"/>
                </a:lnTo>
                <a:lnTo>
                  <a:pt x="6" y="475"/>
                </a:lnTo>
                <a:lnTo>
                  <a:pt x="6" y="473"/>
                </a:lnTo>
                <a:lnTo>
                  <a:pt x="6" y="471"/>
                </a:lnTo>
                <a:lnTo>
                  <a:pt x="6" y="469"/>
                </a:lnTo>
                <a:lnTo>
                  <a:pt x="6" y="467"/>
                </a:lnTo>
                <a:lnTo>
                  <a:pt x="6" y="465"/>
                </a:lnTo>
                <a:lnTo>
                  <a:pt x="6" y="463"/>
                </a:lnTo>
                <a:lnTo>
                  <a:pt x="6" y="461"/>
                </a:lnTo>
                <a:lnTo>
                  <a:pt x="6" y="459"/>
                </a:lnTo>
                <a:lnTo>
                  <a:pt x="4" y="459"/>
                </a:lnTo>
                <a:lnTo>
                  <a:pt x="4" y="457"/>
                </a:lnTo>
                <a:lnTo>
                  <a:pt x="4" y="455"/>
                </a:lnTo>
                <a:lnTo>
                  <a:pt x="4" y="453"/>
                </a:lnTo>
                <a:lnTo>
                  <a:pt x="4" y="451"/>
                </a:lnTo>
                <a:lnTo>
                  <a:pt x="4" y="450"/>
                </a:lnTo>
                <a:lnTo>
                  <a:pt x="6" y="450"/>
                </a:lnTo>
                <a:lnTo>
                  <a:pt x="6" y="448"/>
                </a:lnTo>
                <a:lnTo>
                  <a:pt x="6" y="446"/>
                </a:lnTo>
                <a:lnTo>
                  <a:pt x="8" y="446"/>
                </a:lnTo>
                <a:lnTo>
                  <a:pt x="8" y="444"/>
                </a:lnTo>
                <a:lnTo>
                  <a:pt x="8" y="442"/>
                </a:lnTo>
                <a:lnTo>
                  <a:pt x="9" y="442"/>
                </a:lnTo>
                <a:lnTo>
                  <a:pt x="9" y="440"/>
                </a:lnTo>
                <a:lnTo>
                  <a:pt x="9" y="438"/>
                </a:lnTo>
                <a:lnTo>
                  <a:pt x="9" y="436"/>
                </a:lnTo>
                <a:lnTo>
                  <a:pt x="9" y="434"/>
                </a:lnTo>
                <a:lnTo>
                  <a:pt x="9" y="432"/>
                </a:lnTo>
                <a:lnTo>
                  <a:pt x="8" y="432"/>
                </a:lnTo>
                <a:lnTo>
                  <a:pt x="9" y="430"/>
                </a:lnTo>
                <a:lnTo>
                  <a:pt x="9" y="428"/>
                </a:lnTo>
                <a:lnTo>
                  <a:pt x="9" y="427"/>
                </a:lnTo>
                <a:lnTo>
                  <a:pt x="11" y="427"/>
                </a:lnTo>
                <a:lnTo>
                  <a:pt x="11" y="425"/>
                </a:lnTo>
                <a:lnTo>
                  <a:pt x="13" y="425"/>
                </a:lnTo>
                <a:lnTo>
                  <a:pt x="13" y="423"/>
                </a:lnTo>
                <a:lnTo>
                  <a:pt x="15" y="423"/>
                </a:lnTo>
                <a:lnTo>
                  <a:pt x="17" y="425"/>
                </a:lnTo>
                <a:lnTo>
                  <a:pt x="29" y="430"/>
                </a:lnTo>
                <a:lnTo>
                  <a:pt x="32" y="432"/>
                </a:lnTo>
                <a:lnTo>
                  <a:pt x="32" y="436"/>
                </a:lnTo>
                <a:lnTo>
                  <a:pt x="34" y="444"/>
                </a:lnTo>
                <a:lnTo>
                  <a:pt x="42" y="450"/>
                </a:lnTo>
                <a:lnTo>
                  <a:pt x="50" y="448"/>
                </a:lnTo>
                <a:lnTo>
                  <a:pt x="52" y="444"/>
                </a:lnTo>
                <a:lnTo>
                  <a:pt x="59" y="438"/>
                </a:lnTo>
                <a:lnTo>
                  <a:pt x="65" y="430"/>
                </a:lnTo>
                <a:lnTo>
                  <a:pt x="73" y="425"/>
                </a:lnTo>
                <a:lnTo>
                  <a:pt x="77" y="425"/>
                </a:lnTo>
                <a:lnTo>
                  <a:pt x="79" y="425"/>
                </a:lnTo>
                <a:lnTo>
                  <a:pt x="80" y="425"/>
                </a:lnTo>
                <a:lnTo>
                  <a:pt x="82" y="425"/>
                </a:lnTo>
                <a:lnTo>
                  <a:pt x="84" y="425"/>
                </a:lnTo>
                <a:lnTo>
                  <a:pt x="84" y="427"/>
                </a:lnTo>
                <a:lnTo>
                  <a:pt x="86" y="427"/>
                </a:lnTo>
                <a:lnTo>
                  <a:pt x="88" y="427"/>
                </a:lnTo>
                <a:lnTo>
                  <a:pt x="90" y="427"/>
                </a:lnTo>
                <a:lnTo>
                  <a:pt x="92" y="427"/>
                </a:lnTo>
                <a:lnTo>
                  <a:pt x="94" y="427"/>
                </a:lnTo>
                <a:lnTo>
                  <a:pt x="94" y="428"/>
                </a:lnTo>
                <a:lnTo>
                  <a:pt x="96" y="428"/>
                </a:lnTo>
                <a:lnTo>
                  <a:pt x="98" y="428"/>
                </a:lnTo>
                <a:lnTo>
                  <a:pt x="100" y="427"/>
                </a:lnTo>
                <a:lnTo>
                  <a:pt x="100" y="425"/>
                </a:lnTo>
                <a:lnTo>
                  <a:pt x="100" y="423"/>
                </a:lnTo>
                <a:lnTo>
                  <a:pt x="98" y="423"/>
                </a:lnTo>
                <a:lnTo>
                  <a:pt x="98" y="425"/>
                </a:lnTo>
                <a:lnTo>
                  <a:pt x="96" y="423"/>
                </a:lnTo>
                <a:lnTo>
                  <a:pt x="88" y="417"/>
                </a:lnTo>
                <a:lnTo>
                  <a:pt x="90" y="415"/>
                </a:lnTo>
                <a:lnTo>
                  <a:pt x="94" y="405"/>
                </a:lnTo>
                <a:lnTo>
                  <a:pt x="100" y="398"/>
                </a:lnTo>
                <a:lnTo>
                  <a:pt x="105" y="386"/>
                </a:lnTo>
                <a:lnTo>
                  <a:pt x="103" y="382"/>
                </a:lnTo>
                <a:lnTo>
                  <a:pt x="94" y="380"/>
                </a:lnTo>
                <a:lnTo>
                  <a:pt x="84" y="379"/>
                </a:lnTo>
                <a:lnTo>
                  <a:pt x="77" y="375"/>
                </a:lnTo>
                <a:lnTo>
                  <a:pt x="75" y="369"/>
                </a:lnTo>
                <a:lnTo>
                  <a:pt x="77" y="367"/>
                </a:lnTo>
                <a:lnTo>
                  <a:pt x="88" y="367"/>
                </a:lnTo>
                <a:lnTo>
                  <a:pt x="96" y="367"/>
                </a:lnTo>
                <a:lnTo>
                  <a:pt x="109" y="363"/>
                </a:lnTo>
                <a:lnTo>
                  <a:pt x="119" y="357"/>
                </a:lnTo>
                <a:lnTo>
                  <a:pt x="121" y="350"/>
                </a:lnTo>
                <a:lnTo>
                  <a:pt x="113" y="344"/>
                </a:lnTo>
                <a:lnTo>
                  <a:pt x="102" y="338"/>
                </a:lnTo>
                <a:lnTo>
                  <a:pt x="98" y="336"/>
                </a:lnTo>
                <a:lnTo>
                  <a:pt x="96" y="336"/>
                </a:lnTo>
                <a:lnTo>
                  <a:pt x="94" y="336"/>
                </a:lnTo>
                <a:lnTo>
                  <a:pt x="94" y="334"/>
                </a:lnTo>
                <a:lnTo>
                  <a:pt x="94" y="332"/>
                </a:lnTo>
                <a:lnTo>
                  <a:pt x="94" y="331"/>
                </a:lnTo>
                <a:lnTo>
                  <a:pt x="94" y="329"/>
                </a:lnTo>
                <a:lnTo>
                  <a:pt x="94" y="327"/>
                </a:lnTo>
                <a:lnTo>
                  <a:pt x="92" y="327"/>
                </a:lnTo>
                <a:lnTo>
                  <a:pt x="94" y="327"/>
                </a:lnTo>
                <a:lnTo>
                  <a:pt x="92" y="327"/>
                </a:lnTo>
                <a:lnTo>
                  <a:pt x="92" y="325"/>
                </a:lnTo>
                <a:lnTo>
                  <a:pt x="94" y="325"/>
                </a:lnTo>
                <a:lnTo>
                  <a:pt x="94" y="323"/>
                </a:lnTo>
                <a:lnTo>
                  <a:pt x="94" y="321"/>
                </a:lnTo>
                <a:lnTo>
                  <a:pt x="94" y="319"/>
                </a:lnTo>
                <a:lnTo>
                  <a:pt x="94" y="317"/>
                </a:lnTo>
                <a:lnTo>
                  <a:pt x="96" y="317"/>
                </a:lnTo>
                <a:lnTo>
                  <a:pt x="96" y="315"/>
                </a:lnTo>
                <a:lnTo>
                  <a:pt x="94" y="315"/>
                </a:lnTo>
                <a:lnTo>
                  <a:pt x="94" y="313"/>
                </a:lnTo>
                <a:lnTo>
                  <a:pt x="94" y="311"/>
                </a:lnTo>
                <a:lnTo>
                  <a:pt x="94" y="309"/>
                </a:lnTo>
                <a:lnTo>
                  <a:pt x="94" y="308"/>
                </a:lnTo>
                <a:lnTo>
                  <a:pt x="94" y="306"/>
                </a:lnTo>
                <a:lnTo>
                  <a:pt x="94" y="304"/>
                </a:lnTo>
                <a:lnTo>
                  <a:pt x="92" y="302"/>
                </a:lnTo>
                <a:lnTo>
                  <a:pt x="92" y="300"/>
                </a:lnTo>
                <a:lnTo>
                  <a:pt x="92" y="298"/>
                </a:lnTo>
                <a:lnTo>
                  <a:pt x="92" y="296"/>
                </a:lnTo>
                <a:lnTo>
                  <a:pt x="92" y="294"/>
                </a:lnTo>
                <a:lnTo>
                  <a:pt x="92" y="292"/>
                </a:lnTo>
                <a:lnTo>
                  <a:pt x="90" y="292"/>
                </a:lnTo>
                <a:lnTo>
                  <a:pt x="90" y="290"/>
                </a:lnTo>
                <a:lnTo>
                  <a:pt x="90" y="288"/>
                </a:lnTo>
                <a:lnTo>
                  <a:pt x="90" y="286"/>
                </a:lnTo>
                <a:lnTo>
                  <a:pt x="90" y="284"/>
                </a:lnTo>
                <a:lnTo>
                  <a:pt x="88" y="284"/>
                </a:lnTo>
                <a:lnTo>
                  <a:pt x="88" y="283"/>
                </a:lnTo>
                <a:lnTo>
                  <a:pt x="86" y="283"/>
                </a:lnTo>
                <a:lnTo>
                  <a:pt x="86" y="281"/>
                </a:lnTo>
                <a:lnTo>
                  <a:pt x="86" y="279"/>
                </a:lnTo>
                <a:lnTo>
                  <a:pt x="84" y="279"/>
                </a:lnTo>
                <a:lnTo>
                  <a:pt x="84" y="277"/>
                </a:lnTo>
                <a:lnTo>
                  <a:pt x="84" y="275"/>
                </a:lnTo>
                <a:lnTo>
                  <a:pt x="82" y="275"/>
                </a:lnTo>
                <a:lnTo>
                  <a:pt x="82" y="273"/>
                </a:lnTo>
                <a:lnTo>
                  <a:pt x="82" y="271"/>
                </a:lnTo>
                <a:lnTo>
                  <a:pt x="84" y="271"/>
                </a:lnTo>
                <a:lnTo>
                  <a:pt x="84" y="269"/>
                </a:lnTo>
                <a:lnTo>
                  <a:pt x="84" y="267"/>
                </a:lnTo>
                <a:lnTo>
                  <a:pt x="84" y="265"/>
                </a:lnTo>
                <a:lnTo>
                  <a:pt x="84" y="263"/>
                </a:lnTo>
                <a:lnTo>
                  <a:pt x="86" y="263"/>
                </a:lnTo>
                <a:lnTo>
                  <a:pt x="86" y="261"/>
                </a:lnTo>
                <a:lnTo>
                  <a:pt x="88" y="260"/>
                </a:lnTo>
                <a:lnTo>
                  <a:pt x="88" y="258"/>
                </a:lnTo>
                <a:lnTo>
                  <a:pt x="90" y="258"/>
                </a:lnTo>
                <a:lnTo>
                  <a:pt x="90" y="256"/>
                </a:lnTo>
                <a:lnTo>
                  <a:pt x="92" y="256"/>
                </a:lnTo>
                <a:lnTo>
                  <a:pt x="92" y="254"/>
                </a:lnTo>
                <a:lnTo>
                  <a:pt x="92" y="252"/>
                </a:lnTo>
                <a:lnTo>
                  <a:pt x="92" y="250"/>
                </a:lnTo>
                <a:lnTo>
                  <a:pt x="92" y="248"/>
                </a:lnTo>
                <a:lnTo>
                  <a:pt x="90" y="248"/>
                </a:lnTo>
                <a:lnTo>
                  <a:pt x="90" y="246"/>
                </a:lnTo>
                <a:lnTo>
                  <a:pt x="88" y="244"/>
                </a:lnTo>
                <a:lnTo>
                  <a:pt x="88" y="242"/>
                </a:lnTo>
                <a:lnTo>
                  <a:pt x="86" y="242"/>
                </a:lnTo>
                <a:lnTo>
                  <a:pt x="86" y="240"/>
                </a:lnTo>
                <a:lnTo>
                  <a:pt x="86" y="238"/>
                </a:lnTo>
                <a:lnTo>
                  <a:pt x="84" y="238"/>
                </a:lnTo>
                <a:lnTo>
                  <a:pt x="84" y="236"/>
                </a:lnTo>
                <a:lnTo>
                  <a:pt x="84" y="235"/>
                </a:lnTo>
                <a:lnTo>
                  <a:pt x="82" y="235"/>
                </a:lnTo>
                <a:lnTo>
                  <a:pt x="82" y="233"/>
                </a:lnTo>
                <a:lnTo>
                  <a:pt x="82" y="231"/>
                </a:lnTo>
                <a:lnTo>
                  <a:pt x="82" y="229"/>
                </a:lnTo>
                <a:lnTo>
                  <a:pt x="80" y="229"/>
                </a:lnTo>
                <a:lnTo>
                  <a:pt x="80" y="227"/>
                </a:lnTo>
                <a:lnTo>
                  <a:pt x="80" y="225"/>
                </a:lnTo>
                <a:lnTo>
                  <a:pt x="79" y="223"/>
                </a:lnTo>
                <a:lnTo>
                  <a:pt x="79" y="221"/>
                </a:lnTo>
                <a:lnTo>
                  <a:pt x="79" y="219"/>
                </a:lnTo>
                <a:lnTo>
                  <a:pt x="79" y="217"/>
                </a:lnTo>
                <a:lnTo>
                  <a:pt x="77" y="217"/>
                </a:lnTo>
                <a:lnTo>
                  <a:pt x="77" y="215"/>
                </a:lnTo>
                <a:lnTo>
                  <a:pt x="77" y="213"/>
                </a:lnTo>
                <a:lnTo>
                  <a:pt x="77" y="212"/>
                </a:lnTo>
                <a:lnTo>
                  <a:pt x="77" y="210"/>
                </a:lnTo>
                <a:lnTo>
                  <a:pt x="77" y="208"/>
                </a:lnTo>
                <a:lnTo>
                  <a:pt x="75" y="208"/>
                </a:lnTo>
                <a:lnTo>
                  <a:pt x="75" y="206"/>
                </a:lnTo>
                <a:lnTo>
                  <a:pt x="75" y="204"/>
                </a:lnTo>
                <a:lnTo>
                  <a:pt x="75" y="202"/>
                </a:lnTo>
                <a:lnTo>
                  <a:pt x="75" y="200"/>
                </a:lnTo>
                <a:lnTo>
                  <a:pt x="75" y="198"/>
                </a:lnTo>
                <a:lnTo>
                  <a:pt x="75" y="196"/>
                </a:lnTo>
                <a:lnTo>
                  <a:pt x="75" y="194"/>
                </a:lnTo>
                <a:lnTo>
                  <a:pt x="73" y="194"/>
                </a:lnTo>
                <a:lnTo>
                  <a:pt x="73" y="192"/>
                </a:lnTo>
                <a:lnTo>
                  <a:pt x="73" y="190"/>
                </a:lnTo>
                <a:lnTo>
                  <a:pt x="73" y="188"/>
                </a:lnTo>
                <a:lnTo>
                  <a:pt x="73" y="187"/>
                </a:lnTo>
                <a:lnTo>
                  <a:pt x="73" y="185"/>
                </a:lnTo>
                <a:lnTo>
                  <a:pt x="73" y="183"/>
                </a:lnTo>
                <a:lnTo>
                  <a:pt x="73" y="181"/>
                </a:lnTo>
                <a:lnTo>
                  <a:pt x="73" y="179"/>
                </a:lnTo>
                <a:lnTo>
                  <a:pt x="73" y="177"/>
                </a:lnTo>
                <a:lnTo>
                  <a:pt x="73" y="175"/>
                </a:lnTo>
                <a:lnTo>
                  <a:pt x="73" y="173"/>
                </a:lnTo>
                <a:lnTo>
                  <a:pt x="73" y="171"/>
                </a:lnTo>
                <a:lnTo>
                  <a:pt x="71" y="171"/>
                </a:lnTo>
                <a:lnTo>
                  <a:pt x="73" y="171"/>
                </a:lnTo>
                <a:lnTo>
                  <a:pt x="71" y="171"/>
                </a:lnTo>
                <a:lnTo>
                  <a:pt x="71" y="169"/>
                </a:lnTo>
                <a:lnTo>
                  <a:pt x="71" y="167"/>
                </a:lnTo>
                <a:lnTo>
                  <a:pt x="71" y="165"/>
                </a:lnTo>
                <a:lnTo>
                  <a:pt x="71" y="164"/>
                </a:lnTo>
                <a:lnTo>
                  <a:pt x="71" y="162"/>
                </a:lnTo>
                <a:lnTo>
                  <a:pt x="71" y="160"/>
                </a:lnTo>
                <a:lnTo>
                  <a:pt x="71" y="158"/>
                </a:lnTo>
                <a:lnTo>
                  <a:pt x="69" y="158"/>
                </a:lnTo>
                <a:lnTo>
                  <a:pt x="69" y="156"/>
                </a:lnTo>
                <a:lnTo>
                  <a:pt x="69" y="154"/>
                </a:lnTo>
                <a:lnTo>
                  <a:pt x="69" y="152"/>
                </a:lnTo>
                <a:lnTo>
                  <a:pt x="69" y="150"/>
                </a:lnTo>
                <a:lnTo>
                  <a:pt x="69" y="148"/>
                </a:lnTo>
                <a:lnTo>
                  <a:pt x="69" y="146"/>
                </a:lnTo>
                <a:lnTo>
                  <a:pt x="69" y="144"/>
                </a:lnTo>
                <a:lnTo>
                  <a:pt x="69" y="142"/>
                </a:lnTo>
                <a:lnTo>
                  <a:pt x="69" y="140"/>
                </a:lnTo>
                <a:lnTo>
                  <a:pt x="69" y="139"/>
                </a:lnTo>
                <a:lnTo>
                  <a:pt x="69" y="137"/>
                </a:lnTo>
                <a:lnTo>
                  <a:pt x="67" y="137"/>
                </a:lnTo>
                <a:lnTo>
                  <a:pt x="67" y="135"/>
                </a:lnTo>
                <a:lnTo>
                  <a:pt x="67" y="133"/>
                </a:lnTo>
                <a:lnTo>
                  <a:pt x="67" y="131"/>
                </a:lnTo>
                <a:lnTo>
                  <a:pt x="67" y="129"/>
                </a:lnTo>
                <a:lnTo>
                  <a:pt x="67" y="127"/>
                </a:lnTo>
                <a:lnTo>
                  <a:pt x="67" y="125"/>
                </a:lnTo>
                <a:lnTo>
                  <a:pt x="67" y="123"/>
                </a:lnTo>
                <a:lnTo>
                  <a:pt x="65" y="123"/>
                </a:lnTo>
                <a:lnTo>
                  <a:pt x="65" y="121"/>
                </a:lnTo>
                <a:lnTo>
                  <a:pt x="65" y="119"/>
                </a:lnTo>
                <a:lnTo>
                  <a:pt x="65" y="117"/>
                </a:lnTo>
                <a:lnTo>
                  <a:pt x="65" y="116"/>
                </a:lnTo>
                <a:lnTo>
                  <a:pt x="65" y="114"/>
                </a:lnTo>
                <a:lnTo>
                  <a:pt x="65" y="112"/>
                </a:lnTo>
                <a:lnTo>
                  <a:pt x="67" y="112"/>
                </a:lnTo>
                <a:lnTo>
                  <a:pt x="67" y="110"/>
                </a:lnTo>
                <a:lnTo>
                  <a:pt x="67" y="108"/>
                </a:lnTo>
                <a:lnTo>
                  <a:pt x="67" y="106"/>
                </a:lnTo>
                <a:lnTo>
                  <a:pt x="67" y="104"/>
                </a:lnTo>
                <a:lnTo>
                  <a:pt x="67" y="102"/>
                </a:lnTo>
                <a:lnTo>
                  <a:pt x="67" y="100"/>
                </a:lnTo>
                <a:lnTo>
                  <a:pt x="67" y="98"/>
                </a:lnTo>
                <a:lnTo>
                  <a:pt x="65" y="98"/>
                </a:lnTo>
                <a:lnTo>
                  <a:pt x="65" y="96"/>
                </a:lnTo>
                <a:lnTo>
                  <a:pt x="65" y="94"/>
                </a:lnTo>
                <a:lnTo>
                  <a:pt x="65" y="92"/>
                </a:lnTo>
                <a:lnTo>
                  <a:pt x="65" y="91"/>
                </a:lnTo>
                <a:lnTo>
                  <a:pt x="65" y="89"/>
                </a:lnTo>
                <a:lnTo>
                  <a:pt x="65" y="87"/>
                </a:lnTo>
                <a:lnTo>
                  <a:pt x="65" y="85"/>
                </a:lnTo>
                <a:lnTo>
                  <a:pt x="63" y="85"/>
                </a:lnTo>
                <a:lnTo>
                  <a:pt x="63" y="83"/>
                </a:lnTo>
                <a:lnTo>
                  <a:pt x="63" y="81"/>
                </a:lnTo>
                <a:lnTo>
                  <a:pt x="63" y="79"/>
                </a:lnTo>
                <a:lnTo>
                  <a:pt x="63" y="77"/>
                </a:lnTo>
                <a:lnTo>
                  <a:pt x="63" y="75"/>
                </a:lnTo>
                <a:lnTo>
                  <a:pt x="63" y="73"/>
                </a:lnTo>
                <a:lnTo>
                  <a:pt x="63" y="71"/>
                </a:lnTo>
                <a:lnTo>
                  <a:pt x="63" y="69"/>
                </a:lnTo>
                <a:lnTo>
                  <a:pt x="61" y="69"/>
                </a:lnTo>
                <a:lnTo>
                  <a:pt x="61" y="68"/>
                </a:lnTo>
                <a:lnTo>
                  <a:pt x="61" y="66"/>
                </a:lnTo>
                <a:lnTo>
                  <a:pt x="61" y="64"/>
                </a:lnTo>
                <a:lnTo>
                  <a:pt x="61" y="62"/>
                </a:lnTo>
                <a:lnTo>
                  <a:pt x="61" y="60"/>
                </a:lnTo>
                <a:lnTo>
                  <a:pt x="61" y="58"/>
                </a:lnTo>
                <a:lnTo>
                  <a:pt x="61" y="56"/>
                </a:lnTo>
                <a:lnTo>
                  <a:pt x="61" y="54"/>
                </a:lnTo>
                <a:lnTo>
                  <a:pt x="63" y="52"/>
                </a:lnTo>
                <a:lnTo>
                  <a:pt x="63" y="50"/>
                </a:lnTo>
                <a:lnTo>
                  <a:pt x="63" y="48"/>
                </a:lnTo>
                <a:lnTo>
                  <a:pt x="63" y="46"/>
                </a:lnTo>
                <a:lnTo>
                  <a:pt x="63" y="45"/>
                </a:lnTo>
                <a:lnTo>
                  <a:pt x="63" y="43"/>
                </a:lnTo>
                <a:lnTo>
                  <a:pt x="63" y="41"/>
                </a:lnTo>
                <a:lnTo>
                  <a:pt x="63" y="39"/>
                </a:lnTo>
                <a:lnTo>
                  <a:pt x="63" y="37"/>
                </a:lnTo>
                <a:lnTo>
                  <a:pt x="63" y="35"/>
                </a:lnTo>
                <a:lnTo>
                  <a:pt x="63" y="33"/>
                </a:lnTo>
                <a:lnTo>
                  <a:pt x="65" y="33"/>
                </a:lnTo>
                <a:lnTo>
                  <a:pt x="65" y="31"/>
                </a:lnTo>
                <a:lnTo>
                  <a:pt x="65" y="29"/>
                </a:lnTo>
                <a:lnTo>
                  <a:pt x="65" y="27"/>
                </a:lnTo>
                <a:lnTo>
                  <a:pt x="65" y="25"/>
                </a:lnTo>
                <a:lnTo>
                  <a:pt x="65" y="23"/>
                </a:lnTo>
                <a:lnTo>
                  <a:pt x="65" y="21"/>
                </a:lnTo>
                <a:lnTo>
                  <a:pt x="65" y="20"/>
                </a:lnTo>
                <a:lnTo>
                  <a:pt x="65" y="18"/>
                </a:lnTo>
                <a:lnTo>
                  <a:pt x="65" y="16"/>
                </a:lnTo>
                <a:lnTo>
                  <a:pt x="67" y="16"/>
                </a:lnTo>
                <a:lnTo>
                  <a:pt x="69" y="16"/>
                </a:lnTo>
                <a:lnTo>
                  <a:pt x="69" y="14"/>
                </a:lnTo>
                <a:lnTo>
                  <a:pt x="71" y="14"/>
                </a:lnTo>
                <a:lnTo>
                  <a:pt x="71" y="12"/>
                </a:lnTo>
                <a:lnTo>
                  <a:pt x="73" y="12"/>
                </a:lnTo>
                <a:lnTo>
                  <a:pt x="75" y="12"/>
                </a:lnTo>
                <a:lnTo>
                  <a:pt x="75" y="10"/>
                </a:lnTo>
                <a:lnTo>
                  <a:pt x="77" y="10"/>
                </a:lnTo>
                <a:lnTo>
                  <a:pt x="79" y="10"/>
                </a:lnTo>
                <a:lnTo>
                  <a:pt x="79" y="8"/>
                </a:lnTo>
                <a:lnTo>
                  <a:pt x="80" y="8"/>
                </a:lnTo>
                <a:lnTo>
                  <a:pt x="82" y="8"/>
                </a:lnTo>
                <a:lnTo>
                  <a:pt x="82" y="6"/>
                </a:lnTo>
                <a:lnTo>
                  <a:pt x="84" y="6"/>
                </a:lnTo>
                <a:lnTo>
                  <a:pt x="86" y="6"/>
                </a:lnTo>
                <a:lnTo>
                  <a:pt x="86" y="4"/>
                </a:lnTo>
                <a:lnTo>
                  <a:pt x="88" y="4"/>
                </a:lnTo>
                <a:lnTo>
                  <a:pt x="88" y="2"/>
                </a:lnTo>
                <a:lnTo>
                  <a:pt x="90" y="2"/>
                </a:lnTo>
                <a:lnTo>
                  <a:pt x="92" y="2"/>
                </a:lnTo>
                <a:lnTo>
                  <a:pt x="92" y="0"/>
                </a:lnTo>
                <a:lnTo>
                  <a:pt x="94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" name="Freeform 1766">
            <a:extLst>
              <a:ext uri="{FF2B5EF4-FFF2-40B4-BE49-F238E27FC236}">
                <a16:creationId xmlns:a16="http://schemas.microsoft.com/office/drawing/2014/main" id="{BA9393CB-6B44-473A-BF33-AC075109D52F}"/>
              </a:ext>
            </a:extLst>
          </p:cNvPr>
          <p:cNvSpPr>
            <a:spLocks/>
          </p:cNvSpPr>
          <p:nvPr/>
        </p:nvSpPr>
        <p:spPr bwMode="auto">
          <a:xfrm>
            <a:off x="7353301" y="3597276"/>
            <a:ext cx="252413" cy="242888"/>
          </a:xfrm>
          <a:custGeom>
            <a:avLst/>
            <a:gdLst>
              <a:gd name="T0" fmla="*/ 2 w 159"/>
              <a:gd name="T1" fmla="*/ 151 h 153"/>
              <a:gd name="T2" fmla="*/ 6 w 159"/>
              <a:gd name="T3" fmla="*/ 150 h 153"/>
              <a:gd name="T4" fmla="*/ 9 w 159"/>
              <a:gd name="T5" fmla="*/ 148 h 153"/>
              <a:gd name="T6" fmla="*/ 13 w 159"/>
              <a:gd name="T7" fmla="*/ 146 h 153"/>
              <a:gd name="T8" fmla="*/ 17 w 159"/>
              <a:gd name="T9" fmla="*/ 144 h 153"/>
              <a:gd name="T10" fmla="*/ 19 w 159"/>
              <a:gd name="T11" fmla="*/ 140 h 153"/>
              <a:gd name="T12" fmla="*/ 23 w 159"/>
              <a:gd name="T13" fmla="*/ 138 h 153"/>
              <a:gd name="T14" fmla="*/ 27 w 159"/>
              <a:gd name="T15" fmla="*/ 136 h 153"/>
              <a:gd name="T16" fmla="*/ 31 w 159"/>
              <a:gd name="T17" fmla="*/ 134 h 153"/>
              <a:gd name="T18" fmla="*/ 32 w 159"/>
              <a:gd name="T19" fmla="*/ 130 h 153"/>
              <a:gd name="T20" fmla="*/ 36 w 159"/>
              <a:gd name="T21" fmla="*/ 128 h 153"/>
              <a:gd name="T22" fmla="*/ 36 w 159"/>
              <a:gd name="T23" fmla="*/ 123 h 153"/>
              <a:gd name="T24" fmla="*/ 36 w 159"/>
              <a:gd name="T25" fmla="*/ 117 h 153"/>
              <a:gd name="T26" fmla="*/ 36 w 159"/>
              <a:gd name="T27" fmla="*/ 111 h 153"/>
              <a:gd name="T28" fmla="*/ 36 w 159"/>
              <a:gd name="T29" fmla="*/ 105 h 153"/>
              <a:gd name="T30" fmla="*/ 38 w 159"/>
              <a:gd name="T31" fmla="*/ 102 h 153"/>
              <a:gd name="T32" fmla="*/ 42 w 159"/>
              <a:gd name="T33" fmla="*/ 92 h 153"/>
              <a:gd name="T34" fmla="*/ 48 w 159"/>
              <a:gd name="T35" fmla="*/ 84 h 153"/>
              <a:gd name="T36" fmla="*/ 59 w 159"/>
              <a:gd name="T37" fmla="*/ 84 h 153"/>
              <a:gd name="T38" fmla="*/ 73 w 159"/>
              <a:gd name="T39" fmla="*/ 80 h 153"/>
              <a:gd name="T40" fmla="*/ 82 w 159"/>
              <a:gd name="T41" fmla="*/ 77 h 153"/>
              <a:gd name="T42" fmla="*/ 80 w 159"/>
              <a:gd name="T43" fmla="*/ 73 h 153"/>
              <a:gd name="T44" fmla="*/ 79 w 159"/>
              <a:gd name="T45" fmla="*/ 69 h 153"/>
              <a:gd name="T46" fmla="*/ 77 w 159"/>
              <a:gd name="T47" fmla="*/ 65 h 153"/>
              <a:gd name="T48" fmla="*/ 79 w 159"/>
              <a:gd name="T49" fmla="*/ 61 h 153"/>
              <a:gd name="T50" fmla="*/ 82 w 159"/>
              <a:gd name="T51" fmla="*/ 59 h 153"/>
              <a:gd name="T52" fmla="*/ 84 w 159"/>
              <a:gd name="T53" fmla="*/ 55 h 153"/>
              <a:gd name="T54" fmla="*/ 88 w 159"/>
              <a:gd name="T55" fmla="*/ 54 h 153"/>
              <a:gd name="T56" fmla="*/ 90 w 159"/>
              <a:gd name="T57" fmla="*/ 50 h 153"/>
              <a:gd name="T58" fmla="*/ 94 w 159"/>
              <a:gd name="T59" fmla="*/ 48 h 153"/>
              <a:gd name="T60" fmla="*/ 98 w 159"/>
              <a:gd name="T61" fmla="*/ 46 h 153"/>
              <a:gd name="T62" fmla="*/ 103 w 159"/>
              <a:gd name="T63" fmla="*/ 44 h 153"/>
              <a:gd name="T64" fmla="*/ 107 w 159"/>
              <a:gd name="T65" fmla="*/ 42 h 153"/>
              <a:gd name="T66" fmla="*/ 111 w 159"/>
              <a:gd name="T67" fmla="*/ 40 h 153"/>
              <a:gd name="T68" fmla="*/ 117 w 159"/>
              <a:gd name="T69" fmla="*/ 38 h 153"/>
              <a:gd name="T70" fmla="*/ 121 w 159"/>
              <a:gd name="T71" fmla="*/ 40 h 153"/>
              <a:gd name="T72" fmla="*/ 125 w 159"/>
              <a:gd name="T73" fmla="*/ 38 h 153"/>
              <a:gd name="T74" fmla="*/ 128 w 159"/>
              <a:gd name="T75" fmla="*/ 36 h 153"/>
              <a:gd name="T76" fmla="*/ 132 w 159"/>
              <a:gd name="T77" fmla="*/ 34 h 153"/>
              <a:gd name="T78" fmla="*/ 136 w 159"/>
              <a:gd name="T79" fmla="*/ 32 h 153"/>
              <a:gd name="T80" fmla="*/ 140 w 159"/>
              <a:gd name="T81" fmla="*/ 30 h 153"/>
              <a:gd name="T82" fmla="*/ 142 w 159"/>
              <a:gd name="T83" fmla="*/ 27 h 153"/>
              <a:gd name="T84" fmla="*/ 146 w 159"/>
              <a:gd name="T85" fmla="*/ 25 h 153"/>
              <a:gd name="T86" fmla="*/ 148 w 159"/>
              <a:gd name="T87" fmla="*/ 21 h 153"/>
              <a:gd name="T88" fmla="*/ 151 w 159"/>
              <a:gd name="T89" fmla="*/ 19 h 153"/>
              <a:gd name="T90" fmla="*/ 153 w 159"/>
              <a:gd name="T91" fmla="*/ 15 h 153"/>
              <a:gd name="T92" fmla="*/ 155 w 159"/>
              <a:gd name="T93" fmla="*/ 11 h 153"/>
              <a:gd name="T94" fmla="*/ 157 w 159"/>
              <a:gd name="T95" fmla="*/ 7 h 153"/>
              <a:gd name="T96" fmla="*/ 159 w 159"/>
              <a:gd name="T97" fmla="*/ 2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9" h="153">
                <a:moveTo>
                  <a:pt x="0" y="153"/>
                </a:moveTo>
                <a:lnTo>
                  <a:pt x="0" y="151"/>
                </a:lnTo>
                <a:lnTo>
                  <a:pt x="2" y="151"/>
                </a:lnTo>
                <a:lnTo>
                  <a:pt x="4" y="151"/>
                </a:lnTo>
                <a:lnTo>
                  <a:pt x="4" y="150"/>
                </a:lnTo>
                <a:lnTo>
                  <a:pt x="6" y="150"/>
                </a:lnTo>
                <a:lnTo>
                  <a:pt x="8" y="150"/>
                </a:lnTo>
                <a:lnTo>
                  <a:pt x="8" y="148"/>
                </a:lnTo>
                <a:lnTo>
                  <a:pt x="9" y="148"/>
                </a:lnTo>
                <a:lnTo>
                  <a:pt x="9" y="146"/>
                </a:lnTo>
                <a:lnTo>
                  <a:pt x="11" y="146"/>
                </a:lnTo>
                <a:lnTo>
                  <a:pt x="13" y="146"/>
                </a:lnTo>
                <a:lnTo>
                  <a:pt x="13" y="144"/>
                </a:lnTo>
                <a:lnTo>
                  <a:pt x="15" y="144"/>
                </a:lnTo>
                <a:lnTo>
                  <a:pt x="17" y="144"/>
                </a:lnTo>
                <a:lnTo>
                  <a:pt x="17" y="142"/>
                </a:lnTo>
                <a:lnTo>
                  <a:pt x="19" y="142"/>
                </a:lnTo>
                <a:lnTo>
                  <a:pt x="19" y="140"/>
                </a:lnTo>
                <a:lnTo>
                  <a:pt x="21" y="140"/>
                </a:lnTo>
                <a:lnTo>
                  <a:pt x="23" y="140"/>
                </a:lnTo>
                <a:lnTo>
                  <a:pt x="23" y="138"/>
                </a:lnTo>
                <a:lnTo>
                  <a:pt x="25" y="138"/>
                </a:lnTo>
                <a:lnTo>
                  <a:pt x="25" y="136"/>
                </a:lnTo>
                <a:lnTo>
                  <a:pt x="27" y="136"/>
                </a:lnTo>
                <a:lnTo>
                  <a:pt x="29" y="136"/>
                </a:lnTo>
                <a:lnTo>
                  <a:pt x="29" y="134"/>
                </a:lnTo>
                <a:lnTo>
                  <a:pt x="31" y="134"/>
                </a:lnTo>
                <a:lnTo>
                  <a:pt x="31" y="132"/>
                </a:lnTo>
                <a:lnTo>
                  <a:pt x="32" y="132"/>
                </a:lnTo>
                <a:lnTo>
                  <a:pt x="32" y="130"/>
                </a:lnTo>
                <a:lnTo>
                  <a:pt x="34" y="130"/>
                </a:lnTo>
                <a:lnTo>
                  <a:pt x="34" y="128"/>
                </a:lnTo>
                <a:lnTo>
                  <a:pt x="36" y="128"/>
                </a:lnTo>
                <a:lnTo>
                  <a:pt x="36" y="126"/>
                </a:lnTo>
                <a:lnTo>
                  <a:pt x="36" y="125"/>
                </a:lnTo>
                <a:lnTo>
                  <a:pt x="36" y="123"/>
                </a:lnTo>
                <a:lnTo>
                  <a:pt x="36" y="121"/>
                </a:lnTo>
                <a:lnTo>
                  <a:pt x="36" y="119"/>
                </a:lnTo>
                <a:lnTo>
                  <a:pt x="36" y="117"/>
                </a:lnTo>
                <a:lnTo>
                  <a:pt x="36" y="115"/>
                </a:lnTo>
                <a:lnTo>
                  <a:pt x="36" y="113"/>
                </a:lnTo>
                <a:lnTo>
                  <a:pt x="36" y="111"/>
                </a:lnTo>
                <a:lnTo>
                  <a:pt x="36" y="109"/>
                </a:lnTo>
                <a:lnTo>
                  <a:pt x="36" y="107"/>
                </a:lnTo>
                <a:lnTo>
                  <a:pt x="36" y="105"/>
                </a:lnTo>
                <a:lnTo>
                  <a:pt x="38" y="105"/>
                </a:lnTo>
                <a:lnTo>
                  <a:pt x="38" y="103"/>
                </a:lnTo>
                <a:lnTo>
                  <a:pt x="38" y="102"/>
                </a:lnTo>
                <a:lnTo>
                  <a:pt x="40" y="102"/>
                </a:lnTo>
                <a:lnTo>
                  <a:pt x="40" y="100"/>
                </a:lnTo>
                <a:lnTo>
                  <a:pt x="42" y="92"/>
                </a:lnTo>
                <a:lnTo>
                  <a:pt x="44" y="90"/>
                </a:lnTo>
                <a:lnTo>
                  <a:pt x="44" y="86"/>
                </a:lnTo>
                <a:lnTo>
                  <a:pt x="48" y="84"/>
                </a:lnTo>
                <a:lnTo>
                  <a:pt x="52" y="84"/>
                </a:lnTo>
                <a:lnTo>
                  <a:pt x="57" y="84"/>
                </a:lnTo>
                <a:lnTo>
                  <a:pt x="59" y="84"/>
                </a:lnTo>
                <a:lnTo>
                  <a:pt x="61" y="84"/>
                </a:lnTo>
                <a:lnTo>
                  <a:pt x="71" y="82"/>
                </a:lnTo>
                <a:lnTo>
                  <a:pt x="73" y="80"/>
                </a:lnTo>
                <a:lnTo>
                  <a:pt x="75" y="80"/>
                </a:lnTo>
                <a:lnTo>
                  <a:pt x="79" y="80"/>
                </a:lnTo>
                <a:lnTo>
                  <a:pt x="82" y="77"/>
                </a:lnTo>
                <a:lnTo>
                  <a:pt x="82" y="75"/>
                </a:lnTo>
                <a:lnTo>
                  <a:pt x="80" y="75"/>
                </a:lnTo>
                <a:lnTo>
                  <a:pt x="80" y="73"/>
                </a:lnTo>
                <a:lnTo>
                  <a:pt x="80" y="71"/>
                </a:lnTo>
                <a:lnTo>
                  <a:pt x="79" y="71"/>
                </a:lnTo>
                <a:lnTo>
                  <a:pt x="79" y="69"/>
                </a:lnTo>
                <a:lnTo>
                  <a:pt x="77" y="69"/>
                </a:lnTo>
                <a:lnTo>
                  <a:pt x="77" y="67"/>
                </a:lnTo>
                <a:lnTo>
                  <a:pt x="77" y="65"/>
                </a:lnTo>
                <a:lnTo>
                  <a:pt x="77" y="63"/>
                </a:lnTo>
                <a:lnTo>
                  <a:pt x="79" y="63"/>
                </a:lnTo>
                <a:lnTo>
                  <a:pt x="79" y="61"/>
                </a:lnTo>
                <a:lnTo>
                  <a:pt x="80" y="61"/>
                </a:lnTo>
                <a:lnTo>
                  <a:pt x="80" y="59"/>
                </a:lnTo>
                <a:lnTo>
                  <a:pt x="82" y="59"/>
                </a:lnTo>
                <a:lnTo>
                  <a:pt x="82" y="57"/>
                </a:lnTo>
                <a:lnTo>
                  <a:pt x="84" y="57"/>
                </a:lnTo>
                <a:lnTo>
                  <a:pt x="84" y="55"/>
                </a:lnTo>
                <a:lnTo>
                  <a:pt x="86" y="55"/>
                </a:lnTo>
                <a:lnTo>
                  <a:pt x="86" y="54"/>
                </a:lnTo>
                <a:lnTo>
                  <a:pt x="88" y="54"/>
                </a:lnTo>
                <a:lnTo>
                  <a:pt x="88" y="52"/>
                </a:lnTo>
                <a:lnTo>
                  <a:pt x="90" y="52"/>
                </a:lnTo>
                <a:lnTo>
                  <a:pt x="90" y="50"/>
                </a:lnTo>
                <a:lnTo>
                  <a:pt x="92" y="50"/>
                </a:lnTo>
                <a:lnTo>
                  <a:pt x="92" y="48"/>
                </a:lnTo>
                <a:lnTo>
                  <a:pt x="94" y="48"/>
                </a:lnTo>
                <a:lnTo>
                  <a:pt x="94" y="46"/>
                </a:lnTo>
                <a:lnTo>
                  <a:pt x="96" y="46"/>
                </a:lnTo>
                <a:lnTo>
                  <a:pt x="98" y="46"/>
                </a:lnTo>
                <a:lnTo>
                  <a:pt x="100" y="44"/>
                </a:lnTo>
                <a:lnTo>
                  <a:pt x="102" y="44"/>
                </a:lnTo>
                <a:lnTo>
                  <a:pt x="103" y="44"/>
                </a:lnTo>
                <a:lnTo>
                  <a:pt x="105" y="44"/>
                </a:lnTo>
                <a:lnTo>
                  <a:pt x="105" y="42"/>
                </a:lnTo>
                <a:lnTo>
                  <a:pt x="107" y="42"/>
                </a:lnTo>
                <a:lnTo>
                  <a:pt x="109" y="42"/>
                </a:lnTo>
                <a:lnTo>
                  <a:pt x="111" y="42"/>
                </a:lnTo>
                <a:lnTo>
                  <a:pt x="111" y="40"/>
                </a:lnTo>
                <a:lnTo>
                  <a:pt x="113" y="40"/>
                </a:lnTo>
                <a:lnTo>
                  <a:pt x="115" y="40"/>
                </a:lnTo>
                <a:lnTo>
                  <a:pt x="117" y="38"/>
                </a:lnTo>
                <a:lnTo>
                  <a:pt x="119" y="38"/>
                </a:lnTo>
                <a:lnTo>
                  <a:pt x="121" y="38"/>
                </a:lnTo>
                <a:lnTo>
                  <a:pt x="121" y="40"/>
                </a:lnTo>
                <a:lnTo>
                  <a:pt x="123" y="40"/>
                </a:lnTo>
                <a:lnTo>
                  <a:pt x="125" y="40"/>
                </a:lnTo>
                <a:lnTo>
                  <a:pt x="125" y="38"/>
                </a:lnTo>
                <a:lnTo>
                  <a:pt x="125" y="36"/>
                </a:lnTo>
                <a:lnTo>
                  <a:pt x="127" y="36"/>
                </a:lnTo>
                <a:lnTo>
                  <a:pt x="128" y="36"/>
                </a:lnTo>
                <a:lnTo>
                  <a:pt x="128" y="34"/>
                </a:lnTo>
                <a:lnTo>
                  <a:pt x="130" y="34"/>
                </a:lnTo>
                <a:lnTo>
                  <a:pt x="132" y="34"/>
                </a:lnTo>
                <a:lnTo>
                  <a:pt x="134" y="34"/>
                </a:lnTo>
                <a:lnTo>
                  <a:pt x="134" y="32"/>
                </a:lnTo>
                <a:lnTo>
                  <a:pt x="136" y="32"/>
                </a:lnTo>
                <a:lnTo>
                  <a:pt x="136" y="30"/>
                </a:lnTo>
                <a:lnTo>
                  <a:pt x="138" y="30"/>
                </a:lnTo>
                <a:lnTo>
                  <a:pt x="140" y="30"/>
                </a:lnTo>
                <a:lnTo>
                  <a:pt x="140" y="29"/>
                </a:lnTo>
                <a:lnTo>
                  <a:pt x="142" y="29"/>
                </a:lnTo>
                <a:lnTo>
                  <a:pt x="142" y="27"/>
                </a:lnTo>
                <a:lnTo>
                  <a:pt x="144" y="27"/>
                </a:lnTo>
                <a:lnTo>
                  <a:pt x="144" y="25"/>
                </a:lnTo>
                <a:lnTo>
                  <a:pt x="146" y="25"/>
                </a:lnTo>
                <a:lnTo>
                  <a:pt x="146" y="23"/>
                </a:lnTo>
                <a:lnTo>
                  <a:pt x="148" y="23"/>
                </a:lnTo>
                <a:lnTo>
                  <a:pt x="148" y="21"/>
                </a:lnTo>
                <a:lnTo>
                  <a:pt x="150" y="21"/>
                </a:lnTo>
                <a:lnTo>
                  <a:pt x="150" y="19"/>
                </a:lnTo>
                <a:lnTo>
                  <a:pt x="151" y="19"/>
                </a:lnTo>
                <a:lnTo>
                  <a:pt x="151" y="17"/>
                </a:lnTo>
                <a:lnTo>
                  <a:pt x="153" y="17"/>
                </a:lnTo>
                <a:lnTo>
                  <a:pt x="153" y="15"/>
                </a:lnTo>
                <a:lnTo>
                  <a:pt x="153" y="13"/>
                </a:lnTo>
                <a:lnTo>
                  <a:pt x="155" y="13"/>
                </a:lnTo>
                <a:lnTo>
                  <a:pt x="155" y="11"/>
                </a:lnTo>
                <a:lnTo>
                  <a:pt x="157" y="11"/>
                </a:lnTo>
                <a:lnTo>
                  <a:pt x="157" y="9"/>
                </a:lnTo>
                <a:lnTo>
                  <a:pt x="157" y="7"/>
                </a:lnTo>
                <a:lnTo>
                  <a:pt x="159" y="6"/>
                </a:lnTo>
                <a:lnTo>
                  <a:pt x="159" y="4"/>
                </a:lnTo>
                <a:lnTo>
                  <a:pt x="159" y="2"/>
                </a:lnTo>
                <a:lnTo>
                  <a:pt x="159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7" name="Freeform 1767">
            <a:extLst>
              <a:ext uri="{FF2B5EF4-FFF2-40B4-BE49-F238E27FC236}">
                <a16:creationId xmlns:a16="http://schemas.microsoft.com/office/drawing/2014/main" id="{AC2B4A58-3E65-4F4C-BB69-3C01ACA0353C}"/>
              </a:ext>
            </a:extLst>
          </p:cNvPr>
          <p:cNvSpPr>
            <a:spLocks/>
          </p:cNvSpPr>
          <p:nvPr/>
        </p:nvSpPr>
        <p:spPr bwMode="auto">
          <a:xfrm>
            <a:off x="4276726" y="2282826"/>
            <a:ext cx="569913" cy="460375"/>
          </a:xfrm>
          <a:custGeom>
            <a:avLst/>
            <a:gdLst>
              <a:gd name="T0" fmla="*/ 105 w 359"/>
              <a:gd name="T1" fmla="*/ 16 h 290"/>
              <a:gd name="T2" fmla="*/ 132 w 359"/>
              <a:gd name="T3" fmla="*/ 12 h 290"/>
              <a:gd name="T4" fmla="*/ 157 w 359"/>
              <a:gd name="T5" fmla="*/ 16 h 290"/>
              <a:gd name="T6" fmla="*/ 172 w 359"/>
              <a:gd name="T7" fmla="*/ 12 h 290"/>
              <a:gd name="T8" fmla="*/ 186 w 359"/>
              <a:gd name="T9" fmla="*/ 29 h 290"/>
              <a:gd name="T10" fmla="*/ 209 w 359"/>
              <a:gd name="T11" fmla="*/ 43 h 290"/>
              <a:gd name="T12" fmla="*/ 240 w 359"/>
              <a:gd name="T13" fmla="*/ 45 h 290"/>
              <a:gd name="T14" fmla="*/ 259 w 359"/>
              <a:gd name="T15" fmla="*/ 27 h 290"/>
              <a:gd name="T16" fmla="*/ 276 w 359"/>
              <a:gd name="T17" fmla="*/ 18 h 290"/>
              <a:gd name="T18" fmla="*/ 301 w 359"/>
              <a:gd name="T19" fmla="*/ 29 h 290"/>
              <a:gd name="T20" fmla="*/ 324 w 359"/>
              <a:gd name="T21" fmla="*/ 46 h 290"/>
              <a:gd name="T22" fmla="*/ 326 w 359"/>
              <a:gd name="T23" fmla="*/ 64 h 290"/>
              <a:gd name="T24" fmla="*/ 324 w 359"/>
              <a:gd name="T25" fmla="*/ 81 h 290"/>
              <a:gd name="T26" fmla="*/ 318 w 359"/>
              <a:gd name="T27" fmla="*/ 92 h 290"/>
              <a:gd name="T28" fmla="*/ 311 w 359"/>
              <a:gd name="T29" fmla="*/ 106 h 290"/>
              <a:gd name="T30" fmla="*/ 330 w 359"/>
              <a:gd name="T31" fmla="*/ 117 h 290"/>
              <a:gd name="T32" fmla="*/ 353 w 359"/>
              <a:gd name="T33" fmla="*/ 139 h 290"/>
              <a:gd name="T34" fmla="*/ 345 w 359"/>
              <a:gd name="T35" fmla="*/ 148 h 290"/>
              <a:gd name="T36" fmla="*/ 326 w 359"/>
              <a:gd name="T37" fmla="*/ 156 h 290"/>
              <a:gd name="T38" fmla="*/ 309 w 359"/>
              <a:gd name="T39" fmla="*/ 160 h 290"/>
              <a:gd name="T40" fmla="*/ 309 w 359"/>
              <a:gd name="T41" fmla="*/ 179 h 290"/>
              <a:gd name="T42" fmla="*/ 318 w 359"/>
              <a:gd name="T43" fmla="*/ 196 h 290"/>
              <a:gd name="T44" fmla="*/ 332 w 359"/>
              <a:gd name="T45" fmla="*/ 210 h 290"/>
              <a:gd name="T46" fmla="*/ 341 w 359"/>
              <a:gd name="T47" fmla="*/ 227 h 290"/>
              <a:gd name="T48" fmla="*/ 345 w 359"/>
              <a:gd name="T49" fmla="*/ 242 h 290"/>
              <a:gd name="T50" fmla="*/ 337 w 359"/>
              <a:gd name="T51" fmla="*/ 261 h 290"/>
              <a:gd name="T52" fmla="*/ 320 w 359"/>
              <a:gd name="T53" fmla="*/ 260 h 290"/>
              <a:gd name="T54" fmla="*/ 301 w 359"/>
              <a:gd name="T55" fmla="*/ 267 h 290"/>
              <a:gd name="T56" fmla="*/ 284 w 359"/>
              <a:gd name="T57" fmla="*/ 246 h 290"/>
              <a:gd name="T58" fmla="*/ 263 w 359"/>
              <a:gd name="T59" fmla="*/ 242 h 290"/>
              <a:gd name="T60" fmla="*/ 240 w 359"/>
              <a:gd name="T61" fmla="*/ 242 h 290"/>
              <a:gd name="T62" fmla="*/ 224 w 359"/>
              <a:gd name="T63" fmla="*/ 250 h 290"/>
              <a:gd name="T64" fmla="*/ 218 w 359"/>
              <a:gd name="T65" fmla="*/ 261 h 290"/>
              <a:gd name="T66" fmla="*/ 205 w 359"/>
              <a:gd name="T67" fmla="*/ 256 h 290"/>
              <a:gd name="T68" fmla="*/ 195 w 359"/>
              <a:gd name="T69" fmla="*/ 267 h 290"/>
              <a:gd name="T70" fmla="*/ 197 w 359"/>
              <a:gd name="T71" fmla="*/ 283 h 290"/>
              <a:gd name="T72" fmla="*/ 182 w 359"/>
              <a:gd name="T73" fmla="*/ 290 h 290"/>
              <a:gd name="T74" fmla="*/ 163 w 359"/>
              <a:gd name="T75" fmla="*/ 288 h 290"/>
              <a:gd name="T76" fmla="*/ 144 w 359"/>
              <a:gd name="T77" fmla="*/ 281 h 290"/>
              <a:gd name="T78" fmla="*/ 136 w 359"/>
              <a:gd name="T79" fmla="*/ 269 h 290"/>
              <a:gd name="T80" fmla="*/ 121 w 359"/>
              <a:gd name="T81" fmla="*/ 258 h 290"/>
              <a:gd name="T82" fmla="*/ 117 w 359"/>
              <a:gd name="T83" fmla="*/ 238 h 290"/>
              <a:gd name="T84" fmla="*/ 103 w 359"/>
              <a:gd name="T85" fmla="*/ 225 h 290"/>
              <a:gd name="T86" fmla="*/ 90 w 359"/>
              <a:gd name="T87" fmla="*/ 212 h 290"/>
              <a:gd name="T88" fmla="*/ 75 w 359"/>
              <a:gd name="T89" fmla="*/ 198 h 290"/>
              <a:gd name="T90" fmla="*/ 65 w 359"/>
              <a:gd name="T91" fmla="*/ 181 h 290"/>
              <a:gd name="T92" fmla="*/ 53 w 359"/>
              <a:gd name="T93" fmla="*/ 164 h 290"/>
              <a:gd name="T94" fmla="*/ 51 w 359"/>
              <a:gd name="T95" fmla="*/ 146 h 290"/>
              <a:gd name="T96" fmla="*/ 57 w 359"/>
              <a:gd name="T97" fmla="*/ 131 h 290"/>
              <a:gd name="T98" fmla="*/ 73 w 359"/>
              <a:gd name="T99" fmla="*/ 127 h 290"/>
              <a:gd name="T100" fmla="*/ 94 w 359"/>
              <a:gd name="T101" fmla="*/ 121 h 290"/>
              <a:gd name="T102" fmla="*/ 101 w 359"/>
              <a:gd name="T103" fmla="*/ 106 h 290"/>
              <a:gd name="T104" fmla="*/ 80 w 359"/>
              <a:gd name="T105" fmla="*/ 108 h 290"/>
              <a:gd name="T106" fmla="*/ 67 w 359"/>
              <a:gd name="T107" fmla="*/ 98 h 290"/>
              <a:gd name="T108" fmla="*/ 46 w 359"/>
              <a:gd name="T109" fmla="*/ 102 h 290"/>
              <a:gd name="T110" fmla="*/ 28 w 359"/>
              <a:gd name="T111" fmla="*/ 104 h 290"/>
              <a:gd name="T112" fmla="*/ 17 w 359"/>
              <a:gd name="T113" fmla="*/ 89 h 290"/>
              <a:gd name="T114" fmla="*/ 4 w 359"/>
              <a:gd name="T115" fmla="*/ 75 h 290"/>
              <a:gd name="T116" fmla="*/ 7 w 359"/>
              <a:gd name="T117" fmla="*/ 58 h 290"/>
              <a:gd name="T118" fmla="*/ 21 w 359"/>
              <a:gd name="T119" fmla="*/ 41 h 290"/>
              <a:gd name="T120" fmla="*/ 46 w 359"/>
              <a:gd name="T121" fmla="*/ 37 h 290"/>
              <a:gd name="T122" fmla="*/ 61 w 359"/>
              <a:gd name="T123" fmla="*/ 21 h 290"/>
              <a:gd name="T124" fmla="*/ 69 w 359"/>
              <a:gd name="T125" fmla="*/ 4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59" h="290">
                <a:moveTo>
                  <a:pt x="86" y="0"/>
                </a:moveTo>
                <a:lnTo>
                  <a:pt x="88" y="0"/>
                </a:lnTo>
                <a:lnTo>
                  <a:pt x="88" y="2"/>
                </a:lnTo>
                <a:lnTo>
                  <a:pt x="90" y="2"/>
                </a:lnTo>
                <a:lnTo>
                  <a:pt x="90" y="4"/>
                </a:lnTo>
                <a:lnTo>
                  <a:pt x="92" y="4"/>
                </a:lnTo>
                <a:lnTo>
                  <a:pt x="94" y="6"/>
                </a:lnTo>
                <a:lnTo>
                  <a:pt x="96" y="6"/>
                </a:lnTo>
                <a:lnTo>
                  <a:pt x="98" y="8"/>
                </a:lnTo>
                <a:lnTo>
                  <a:pt x="98" y="10"/>
                </a:lnTo>
                <a:lnTo>
                  <a:pt x="99" y="12"/>
                </a:lnTo>
                <a:lnTo>
                  <a:pt x="101" y="12"/>
                </a:lnTo>
                <a:lnTo>
                  <a:pt x="103" y="14"/>
                </a:lnTo>
                <a:lnTo>
                  <a:pt x="105" y="16"/>
                </a:lnTo>
                <a:lnTo>
                  <a:pt x="109" y="18"/>
                </a:lnTo>
                <a:lnTo>
                  <a:pt x="111" y="18"/>
                </a:lnTo>
                <a:lnTo>
                  <a:pt x="113" y="18"/>
                </a:lnTo>
                <a:lnTo>
                  <a:pt x="115" y="18"/>
                </a:lnTo>
                <a:lnTo>
                  <a:pt x="117" y="20"/>
                </a:lnTo>
                <a:lnTo>
                  <a:pt x="119" y="20"/>
                </a:lnTo>
                <a:lnTo>
                  <a:pt x="121" y="20"/>
                </a:lnTo>
                <a:lnTo>
                  <a:pt x="122" y="18"/>
                </a:lnTo>
                <a:lnTo>
                  <a:pt x="122" y="16"/>
                </a:lnTo>
                <a:lnTo>
                  <a:pt x="124" y="14"/>
                </a:lnTo>
                <a:lnTo>
                  <a:pt x="126" y="12"/>
                </a:lnTo>
                <a:lnTo>
                  <a:pt x="128" y="12"/>
                </a:lnTo>
                <a:lnTo>
                  <a:pt x="130" y="12"/>
                </a:lnTo>
                <a:lnTo>
                  <a:pt x="132" y="12"/>
                </a:lnTo>
                <a:lnTo>
                  <a:pt x="134" y="12"/>
                </a:lnTo>
                <a:lnTo>
                  <a:pt x="134" y="14"/>
                </a:lnTo>
                <a:lnTo>
                  <a:pt x="136" y="14"/>
                </a:lnTo>
                <a:lnTo>
                  <a:pt x="138" y="14"/>
                </a:lnTo>
                <a:lnTo>
                  <a:pt x="140" y="14"/>
                </a:lnTo>
                <a:lnTo>
                  <a:pt x="142" y="16"/>
                </a:lnTo>
                <a:lnTo>
                  <a:pt x="144" y="16"/>
                </a:lnTo>
                <a:lnTo>
                  <a:pt x="146" y="16"/>
                </a:lnTo>
                <a:lnTo>
                  <a:pt x="147" y="16"/>
                </a:lnTo>
                <a:lnTo>
                  <a:pt x="149" y="16"/>
                </a:lnTo>
                <a:lnTo>
                  <a:pt x="151" y="16"/>
                </a:lnTo>
                <a:lnTo>
                  <a:pt x="153" y="16"/>
                </a:lnTo>
                <a:lnTo>
                  <a:pt x="155" y="16"/>
                </a:lnTo>
                <a:lnTo>
                  <a:pt x="157" y="16"/>
                </a:lnTo>
                <a:lnTo>
                  <a:pt x="157" y="14"/>
                </a:lnTo>
                <a:lnTo>
                  <a:pt x="159" y="14"/>
                </a:lnTo>
                <a:lnTo>
                  <a:pt x="159" y="16"/>
                </a:lnTo>
                <a:lnTo>
                  <a:pt x="159" y="14"/>
                </a:lnTo>
                <a:lnTo>
                  <a:pt x="161" y="14"/>
                </a:lnTo>
                <a:lnTo>
                  <a:pt x="163" y="14"/>
                </a:lnTo>
                <a:lnTo>
                  <a:pt x="165" y="14"/>
                </a:lnTo>
                <a:lnTo>
                  <a:pt x="165" y="16"/>
                </a:lnTo>
                <a:lnTo>
                  <a:pt x="167" y="16"/>
                </a:lnTo>
                <a:lnTo>
                  <a:pt x="167" y="14"/>
                </a:lnTo>
                <a:lnTo>
                  <a:pt x="169" y="14"/>
                </a:lnTo>
                <a:lnTo>
                  <a:pt x="170" y="14"/>
                </a:lnTo>
                <a:lnTo>
                  <a:pt x="172" y="14"/>
                </a:lnTo>
                <a:lnTo>
                  <a:pt x="172" y="12"/>
                </a:lnTo>
                <a:lnTo>
                  <a:pt x="174" y="12"/>
                </a:lnTo>
                <a:lnTo>
                  <a:pt x="176" y="12"/>
                </a:lnTo>
                <a:lnTo>
                  <a:pt x="178" y="14"/>
                </a:lnTo>
                <a:lnTo>
                  <a:pt x="178" y="16"/>
                </a:lnTo>
                <a:lnTo>
                  <a:pt x="180" y="18"/>
                </a:lnTo>
                <a:lnTo>
                  <a:pt x="182" y="18"/>
                </a:lnTo>
                <a:lnTo>
                  <a:pt x="182" y="20"/>
                </a:lnTo>
                <a:lnTo>
                  <a:pt x="184" y="20"/>
                </a:lnTo>
                <a:lnTo>
                  <a:pt x="184" y="21"/>
                </a:lnTo>
                <a:lnTo>
                  <a:pt x="184" y="23"/>
                </a:lnTo>
                <a:lnTo>
                  <a:pt x="184" y="25"/>
                </a:lnTo>
                <a:lnTo>
                  <a:pt x="184" y="27"/>
                </a:lnTo>
                <a:lnTo>
                  <a:pt x="186" y="27"/>
                </a:lnTo>
                <a:lnTo>
                  <a:pt x="186" y="29"/>
                </a:lnTo>
                <a:lnTo>
                  <a:pt x="188" y="29"/>
                </a:lnTo>
                <a:lnTo>
                  <a:pt x="190" y="29"/>
                </a:lnTo>
                <a:lnTo>
                  <a:pt x="192" y="29"/>
                </a:lnTo>
                <a:lnTo>
                  <a:pt x="193" y="29"/>
                </a:lnTo>
                <a:lnTo>
                  <a:pt x="195" y="29"/>
                </a:lnTo>
                <a:lnTo>
                  <a:pt x="197" y="31"/>
                </a:lnTo>
                <a:lnTo>
                  <a:pt x="199" y="31"/>
                </a:lnTo>
                <a:lnTo>
                  <a:pt x="199" y="33"/>
                </a:lnTo>
                <a:lnTo>
                  <a:pt x="201" y="33"/>
                </a:lnTo>
                <a:lnTo>
                  <a:pt x="201" y="35"/>
                </a:lnTo>
                <a:lnTo>
                  <a:pt x="203" y="37"/>
                </a:lnTo>
                <a:lnTo>
                  <a:pt x="205" y="39"/>
                </a:lnTo>
                <a:lnTo>
                  <a:pt x="207" y="41"/>
                </a:lnTo>
                <a:lnTo>
                  <a:pt x="209" y="43"/>
                </a:lnTo>
                <a:lnTo>
                  <a:pt x="209" y="45"/>
                </a:lnTo>
                <a:lnTo>
                  <a:pt x="211" y="45"/>
                </a:lnTo>
                <a:lnTo>
                  <a:pt x="213" y="45"/>
                </a:lnTo>
                <a:lnTo>
                  <a:pt x="215" y="46"/>
                </a:lnTo>
                <a:lnTo>
                  <a:pt x="217" y="46"/>
                </a:lnTo>
                <a:lnTo>
                  <a:pt x="218" y="46"/>
                </a:lnTo>
                <a:lnTo>
                  <a:pt x="220" y="46"/>
                </a:lnTo>
                <a:lnTo>
                  <a:pt x="222" y="46"/>
                </a:lnTo>
                <a:lnTo>
                  <a:pt x="226" y="46"/>
                </a:lnTo>
                <a:lnTo>
                  <a:pt x="228" y="46"/>
                </a:lnTo>
                <a:lnTo>
                  <a:pt x="232" y="45"/>
                </a:lnTo>
                <a:lnTo>
                  <a:pt x="236" y="45"/>
                </a:lnTo>
                <a:lnTo>
                  <a:pt x="238" y="45"/>
                </a:lnTo>
                <a:lnTo>
                  <a:pt x="240" y="45"/>
                </a:lnTo>
                <a:lnTo>
                  <a:pt x="241" y="43"/>
                </a:lnTo>
                <a:lnTo>
                  <a:pt x="243" y="41"/>
                </a:lnTo>
                <a:lnTo>
                  <a:pt x="243" y="39"/>
                </a:lnTo>
                <a:lnTo>
                  <a:pt x="245" y="37"/>
                </a:lnTo>
                <a:lnTo>
                  <a:pt x="247" y="35"/>
                </a:lnTo>
                <a:lnTo>
                  <a:pt x="249" y="35"/>
                </a:lnTo>
                <a:lnTo>
                  <a:pt x="251" y="35"/>
                </a:lnTo>
                <a:lnTo>
                  <a:pt x="253" y="35"/>
                </a:lnTo>
                <a:lnTo>
                  <a:pt x="257" y="35"/>
                </a:lnTo>
                <a:lnTo>
                  <a:pt x="261" y="35"/>
                </a:lnTo>
                <a:lnTo>
                  <a:pt x="263" y="35"/>
                </a:lnTo>
                <a:lnTo>
                  <a:pt x="263" y="31"/>
                </a:lnTo>
                <a:lnTo>
                  <a:pt x="261" y="29"/>
                </a:lnTo>
                <a:lnTo>
                  <a:pt x="259" y="27"/>
                </a:lnTo>
                <a:lnTo>
                  <a:pt x="259" y="25"/>
                </a:lnTo>
                <a:lnTo>
                  <a:pt x="255" y="23"/>
                </a:lnTo>
                <a:lnTo>
                  <a:pt x="253" y="21"/>
                </a:lnTo>
                <a:lnTo>
                  <a:pt x="251" y="20"/>
                </a:lnTo>
                <a:lnTo>
                  <a:pt x="253" y="21"/>
                </a:lnTo>
                <a:lnTo>
                  <a:pt x="255" y="21"/>
                </a:lnTo>
                <a:lnTo>
                  <a:pt x="257" y="20"/>
                </a:lnTo>
                <a:lnTo>
                  <a:pt x="259" y="18"/>
                </a:lnTo>
                <a:lnTo>
                  <a:pt x="261" y="18"/>
                </a:lnTo>
                <a:lnTo>
                  <a:pt x="263" y="18"/>
                </a:lnTo>
                <a:lnTo>
                  <a:pt x="266" y="18"/>
                </a:lnTo>
                <a:lnTo>
                  <a:pt x="268" y="18"/>
                </a:lnTo>
                <a:lnTo>
                  <a:pt x="272" y="18"/>
                </a:lnTo>
                <a:lnTo>
                  <a:pt x="276" y="18"/>
                </a:lnTo>
                <a:lnTo>
                  <a:pt x="276" y="20"/>
                </a:lnTo>
                <a:lnTo>
                  <a:pt x="278" y="20"/>
                </a:lnTo>
                <a:lnTo>
                  <a:pt x="280" y="21"/>
                </a:lnTo>
                <a:lnTo>
                  <a:pt x="282" y="25"/>
                </a:lnTo>
                <a:lnTo>
                  <a:pt x="286" y="25"/>
                </a:lnTo>
                <a:lnTo>
                  <a:pt x="286" y="27"/>
                </a:lnTo>
                <a:lnTo>
                  <a:pt x="288" y="27"/>
                </a:lnTo>
                <a:lnTo>
                  <a:pt x="289" y="27"/>
                </a:lnTo>
                <a:lnTo>
                  <a:pt x="291" y="27"/>
                </a:lnTo>
                <a:lnTo>
                  <a:pt x="293" y="27"/>
                </a:lnTo>
                <a:lnTo>
                  <a:pt x="295" y="27"/>
                </a:lnTo>
                <a:lnTo>
                  <a:pt x="297" y="29"/>
                </a:lnTo>
                <a:lnTo>
                  <a:pt x="299" y="29"/>
                </a:lnTo>
                <a:lnTo>
                  <a:pt x="301" y="29"/>
                </a:lnTo>
                <a:lnTo>
                  <a:pt x="303" y="31"/>
                </a:lnTo>
                <a:lnTo>
                  <a:pt x="305" y="31"/>
                </a:lnTo>
                <a:lnTo>
                  <a:pt x="307" y="31"/>
                </a:lnTo>
                <a:lnTo>
                  <a:pt x="309" y="33"/>
                </a:lnTo>
                <a:lnTo>
                  <a:pt x="312" y="35"/>
                </a:lnTo>
                <a:lnTo>
                  <a:pt x="314" y="35"/>
                </a:lnTo>
                <a:lnTo>
                  <a:pt x="316" y="37"/>
                </a:lnTo>
                <a:lnTo>
                  <a:pt x="318" y="37"/>
                </a:lnTo>
                <a:lnTo>
                  <a:pt x="320" y="39"/>
                </a:lnTo>
                <a:lnTo>
                  <a:pt x="322" y="39"/>
                </a:lnTo>
                <a:lnTo>
                  <a:pt x="322" y="41"/>
                </a:lnTo>
                <a:lnTo>
                  <a:pt x="322" y="43"/>
                </a:lnTo>
                <a:lnTo>
                  <a:pt x="324" y="45"/>
                </a:lnTo>
                <a:lnTo>
                  <a:pt x="324" y="46"/>
                </a:lnTo>
                <a:lnTo>
                  <a:pt x="322" y="46"/>
                </a:lnTo>
                <a:lnTo>
                  <a:pt x="320" y="46"/>
                </a:lnTo>
                <a:lnTo>
                  <a:pt x="320" y="48"/>
                </a:lnTo>
                <a:lnTo>
                  <a:pt x="322" y="48"/>
                </a:lnTo>
                <a:lnTo>
                  <a:pt x="322" y="50"/>
                </a:lnTo>
                <a:lnTo>
                  <a:pt x="322" y="52"/>
                </a:lnTo>
                <a:lnTo>
                  <a:pt x="322" y="54"/>
                </a:lnTo>
                <a:lnTo>
                  <a:pt x="320" y="56"/>
                </a:lnTo>
                <a:lnTo>
                  <a:pt x="322" y="58"/>
                </a:lnTo>
                <a:lnTo>
                  <a:pt x="324" y="58"/>
                </a:lnTo>
                <a:lnTo>
                  <a:pt x="326" y="58"/>
                </a:lnTo>
                <a:lnTo>
                  <a:pt x="326" y="60"/>
                </a:lnTo>
                <a:lnTo>
                  <a:pt x="326" y="62"/>
                </a:lnTo>
                <a:lnTo>
                  <a:pt x="326" y="64"/>
                </a:lnTo>
                <a:lnTo>
                  <a:pt x="326" y="66"/>
                </a:lnTo>
                <a:lnTo>
                  <a:pt x="326" y="68"/>
                </a:lnTo>
                <a:lnTo>
                  <a:pt x="328" y="68"/>
                </a:lnTo>
                <a:lnTo>
                  <a:pt x="328" y="69"/>
                </a:lnTo>
                <a:lnTo>
                  <a:pt x="328" y="71"/>
                </a:lnTo>
                <a:lnTo>
                  <a:pt x="326" y="73"/>
                </a:lnTo>
                <a:lnTo>
                  <a:pt x="324" y="73"/>
                </a:lnTo>
                <a:lnTo>
                  <a:pt x="322" y="75"/>
                </a:lnTo>
                <a:lnTo>
                  <a:pt x="322" y="77"/>
                </a:lnTo>
                <a:lnTo>
                  <a:pt x="320" y="77"/>
                </a:lnTo>
                <a:lnTo>
                  <a:pt x="320" y="79"/>
                </a:lnTo>
                <a:lnTo>
                  <a:pt x="322" y="79"/>
                </a:lnTo>
                <a:lnTo>
                  <a:pt x="322" y="81"/>
                </a:lnTo>
                <a:lnTo>
                  <a:pt x="324" y="81"/>
                </a:lnTo>
                <a:lnTo>
                  <a:pt x="322" y="83"/>
                </a:lnTo>
                <a:lnTo>
                  <a:pt x="322" y="85"/>
                </a:lnTo>
                <a:lnTo>
                  <a:pt x="320" y="85"/>
                </a:lnTo>
                <a:lnTo>
                  <a:pt x="320" y="87"/>
                </a:lnTo>
                <a:lnTo>
                  <a:pt x="318" y="87"/>
                </a:lnTo>
                <a:lnTo>
                  <a:pt x="316" y="87"/>
                </a:lnTo>
                <a:lnTo>
                  <a:pt x="314" y="87"/>
                </a:lnTo>
                <a:lnTo>
                  <a:pt x="312" y="89"/>
                </a:lnTo>
                <a:lnTo>
                  <a:pt x="311" y="91"/>
                </a:lnTo>
                <a:lnTo>
                  <a:pt x="311" y="92"/>
                </a:lnTo>
                <a:lnTo>
                  <a:pt x="312" y="92"/>
                </a:lnTo>
                <a:lnTo>
                  <a:pt x="314" y="92"/>
                </a:lnTo>
                <a:lnTo>
                  <a:pt x="316" y="92"/>
                </a:lnTo>
                <a:lnTo>
                  <a:pt x="318" y="92"/>
                </a:lnTo>
                <a:lnTo>
                  <a:pt x="320" y="92"/>
                </a:lnTo>
                <a:lnTo>
                  <a:pt x="322" y="92"/>
                </a:lnTo>
                <a:lnTo>
                  <a:pt x="322" y="94"/>
                </a:lnTo>
                <a:lnTo>
                  <a:pt x="324" y="94"/>
                </a:lnTo>
                <a:lnTo>
                  <a:pt x="324" y="96"/>
                </a:lnTo>
                <a:lnTo>
                  <a:pt x="322" y="98"/>
                </a:lnTo>
                <a:lnTo>
                  <a:pt x="318" y="98"/>
                </a:lnTo>
                <a:lnTo>
                  <a:pt x="316" y="100"/>
                </a:lnTo>
                <a:lnTo>
                  <a:pt x="314" y="100"/>
                </a:lnTo>
                <a:lnTo>
                  <a:pt x="312" y="100"/>
                </a:lnTo>
                <a:lnTo>
                  <a:pt x="311" y="102"/>
                </a:lnTo>
                <a:lnTo>
                  <a:pt x="309" y="102"/>
                </a:lnTo>
                <a:lnTo>
                  <a:pt x="309" y="104"/>
                </a:lnTo>
                <a:lnTo>
                  <a:pt x="311" y="106"/>
                </a:lnTo>
                <a:lnTo>
                  <a:pt x="311" y="108"/>
                </a:lnTo>
                <a:lnTo>
                  <a:pt x="312" y="110"/>
                </a:lnTo>
                <a:lnTo>
                  <a:pt x="314" y="112"/>
                </a:lnTo>
                <a:lnTo>
                  <a:pt x="316" y="110"/>
                </a:lnTo>
                <a:lnTo>
                  <a:pt x="318" y="108"/>
                </a:lnTo>
                <a:lnTo>
                  <a:pt x="320" y="108"/>
                </a:lnTo>
                <a:lnTo>
                  <a:pt x="322" y="106"/>
                </a:lnTo>
                <a:lnTo>
                  <a:pt x="324" y="104"/>
                </a:lnTo>
                <a:lnTo>
                  <a:pt x="326" y="104"/>
                </a:lnTo>
                <a:lnTo>
                  <a:pt x="328" y="104"/>
                </a:lnTo>
                <a:lnTo>
                  <a:pt x="328" y="106"/>
                </a:lnTo>
                <a:lnTo>
                  <a:pt x="328" y="108"/>
                </a:lnTo>
                <a:lnTo>
                  <a:pt x="330" y="114"/>
                </a:lnTo>
                <a:lnTo>
                  <a:pt x="330" y="117"/>
                </a:lnTo>
                <a:lnTo>
                  <a:pt x="330" y="119"/>
                </a:lnTo>
                <a:lnTo>
                  <a:pt x="332" y="123"/>
                </a:lnTo>
                <a:lnTo>
                  <a:pt x="332" y="125"/>
                </a:lnTo>
                <a:lnTo>
                  <a:pt x="334" y="125"/>
                </a:lnTo>
                <a:lnTo>
                  <a:pt x="335" y="127"/>
                </a:lnTo>
                <a:lnTo>
                  <a:pt x="339" y="127"/>
                </a:lnTo>
                <a:lnTo>
                  <a:pt x="341" y="127"/>
                </a:lnTo>
                <a:lnTo>
                  <a:pt x="343" y="129"/>
                </a:lnTo>
                <a:lnTo>
                  <a:pt x="345" y="129"/>
                </a:lnTo>
                <a:lnTo>
                  <a:pt x="347" y="133"/>
                </a:lnTo>
                <a:lnTo>
                  <a:pt x="349" y="135"/>
                </a:lnTo>
                <a:lnTo>
                  <a:pt x="349" y="137"/>
                </a:lnTo>
                <a:lnTo>
                  <a:pt x="351" y="139"/>
                </a:lnTo>
                <a:lnTo>
                  <a:pt x="353" y="139"/>
                </a:lnTo>
                <a:lnTo>
                  <a:pt x="355" y="139"/>
                </a:lnTo>
                <a:lnTo>
                  <a:pt x="357" y="139"/>
                </a:lnTo>
                <a:lnTo>
                  <a:pt x="359" y="140"/>
                </a:lnTo>
                <a:lnTo>
                  <a:pt x="357" y="140"/>
                </a:lnTo>
                <a:lnTo>
                  <a:pt x="357" y="142"/>
                </a:lnTo>
                <a:lnTo>
                  <a:pt x="355" y="142"/>
                </a:lnTo>
                <a:lnTo>
                  <a:pt x="355" y="144"/>
                </a:lnTo>
                <a:lnTo>
                  <a:pt x="353" y="144"/>
                </a:lnTo>
                <a:lnTo>
                  <a:pt x="353" y="146"/>
                </a:lnTo>
                <a:lnTo>
                  <a:pt x="351" y="146"/>
                </a:lnTo>
                <a:lnTo>
                  <a:pt x="349" y="146"/>
                </a:lnTo>
                <a:lnTo>
                  <a:pt x="349" y="148"/>
                </a:lnTo>
                <a:lnTo>
                  <a:pt x="347" y="148"/>
                </a:lnTo>
                <a:lnTo>
                  <a:pt x="345" y="148"/>
                </a:lnTo>
                <a:lnTo>
                  <a:pt x="343" y="148"/>
                </a:lnTo>
                <a:lnTo>
                  <a:pt x="341" y="148"/>
                </a:lnTo>
                <a:lnTo>
                  <a:pt x="339" y="148"/>
                </a:lnTo>
                <a:lnTo>
                  <a:pt x="339" y="150"/>
                </a:lnTo>
                <a:lnTo>
                  <a:pt x="337" y="150"/>
                </a:lnTo>
                <a:lnTo>
                  <a:pt x="335" y="150"/>
                </a:lnTo>
                <a:lnTo>
                  <a:pt x="334" y="150"/>
                </a:lnTo>
                <a:lnTo>
                  <a:pt x="334" y="152"/>
                </a:lnTo>
                <a:lnTo>
                  <a:pt x="332" y="152"/>
                </a:lnTo>
                <a:lnTo>
                  <a:pt x="330" y="152"/>
                </a:lnTo>
                <a:lnTo>
                  <a:pt x="330" y="154"/>
                </a:lnTo>
                <a:lnTo>
                  <a:pt x="328" y="154"/>
                </a:lnTo>
                <a:lnTo>
                  <a:pt x="328" y="156"/>
                </a:lnTo>
                <a:lnTo>
                  <a:pt x="326" y="156"/>
                </a:lnTo>
                <a:lnTo>
                  <a:pt x="324" y="156"/>
                </a:lnTo>
                <a:lnTo>
                  <a:pt x="324" y="158"/>
                </a:lnTo>
                <a:lnTo>
                  <a:pt x="324" y="160"/>
                </a:lnTo>
                <a:lnTo>
                  <a:pt x="322" y="160"/>
                </a:lnTo>
                <a:lnTo>
                  <a:pt x="322" y="162"/>
                </a:lnTo>
                <a:lnTo>
                  <a:pt x="320" y="162"/>
                </a:lnTo>
                <a:lnTo>
                  <a:pt x="320" y="164"/>
                </a:lnTo>
                <a:lnTo>
                  <a:pt x="318" y="164"/>
                </a:lnTo>
                <a:lnTo>
                  <a:pt x="316" y="164"/>
                </a:lnTo>
                <a:lnTo>
                  <a:pt x="314" y="162"/>
                </a:lnTo>
                <a:lnTo>
                  <a:pt x="312" y="162"/>
                </a:lnTo>
                <a:lnTo>
                  <a:pt x="311" y="162"/>
                </a:lnTo>
                <a:lnTo>
                  <a:pt x="311" y="160"/>
                </a:lnTo>
                <a:lnTo>
                  <a:pt x="309" y="160"/>
                </a:lnTo>
                <a:lnTo>
                  <a:pt x="309" y="162"/>
                </a:lnTo>
                <a:lnTo>
                  <a:pt x="307" y="162"/>
                </a:lnTo>
                <a:lnTo>
                  <a:pt x="307" y="164"/>
                </a:lnTo>
                <a:lnTo>
                  <a:pt x="305" y="164"/>
                </a:lnTo>
                <a:lnTo>
                  <a:pt x="305" y="165"/>
                </a:lnTo>
                <a:lnTo>
                  <a:pt x="305" y="167"/>
                </a:lnTo>
                <a:lnTo>
                  <a:pt x="307" y="167"/>
                </a:lnTo>
                <a:lnTo>
                  <a:pt x="307" y="169"/>
                </a:lnTo>
                <a:lnTo>
                  <a:pt x="307" y="171"/>
                </a:lnTo>
                <a:lnTo>
                  <a:pt x="307" y="173"/>
                </a:lnTo>
                <a:lnTo>
                  <a:pt x="309" y="173"/>
                </a:lnTo>
                <a:lnTo>
                  <a:pt x="309" y="175"/>
                </a:lnTo>
                <a:lnTo>
                  <a:pt x="309" y="177"/>
                </a:lnTo>
                <a:lnTo>
                  <a:pt x="309" y="179"/>
                </a:lnTo>
                <a:lnTo>
                  <a:pt x="309" y="181"/>
                </a:lnTo>
                <a:lnTo>
                  <a:pt x="311" y="181"/>
                </a:lnTo>
                <a:lnTo>
                  <a:pt x="311" y="183"/>
                </a:lnTo>
                <a:lnTo>
                  <a:pt x="311" y="185"/>
                </a:lnTo>
                <a:lnTo>
                  <a:pt x="312" y="185"/>
                </a:lnTo>
                <a:lnTo>
                  <a:pt x="312" y="187"/>
                </a:lnTo>
                <a:lnTo>
                  <a:pt x="312" y="188"/>
                </a:lnTo>
                <a:lnTo>
                  <a:pt x="312" y="190"/>
                </a:lnTo>
                <a:lnTo>
                  <a:pt x="314" y="190"/>
                </a:lnTo>
                <a:lnTo>
                  <a:pt x="314" y="192"/>
                </a:lnTo>
                <a:lnTo>
                  <a:pt x="314" y="194"/>
                </a:lnTo>
                <a:lnTo>
                  <a:pt x="316" y="194"/>
                </a:lnTo>
                <a:lnTo>
                  <a:pt x="316" y="196"/>
                </a:lnTo>
                <a:lnTo>
                  <a:pt x="318" y="196"/>
                </a:lnTo>
                <a:lnTo>
                  <a:pt x="320" y="196"/>
                </a:lnTo>
                <a:lnTo>
                  <a:pt x="322" y="196"/>
                </a:lnTo>
                <a:lnTo>
                  <a:pt x="324" y="196"/>
                </a:lnTo>
                <a:lnTo>
                  <a:pt x="326" y="196"/>
                </a:lnTo>
                <a:lnTo>
                  <a:pt x="326" y="198"/>
                </a:lnTo>
                <a:lnTo>
                  <a:pt x="326" y="200"/>
                </a:lnTo>
                <a:lnTo>
                  <a:pt x="328" y="200"/>
                </a:lnTo>
                <a:lnTo>
                  <a:pt x="328" y="202"/>
                </a:lnTo>
                <a:lnTo>
                  <a:pt x="328" y="204"/>
                </a:lnTo>
                <a:lnTo>
                  <a:pt x="328" y="206"/>
                </a:lnTo>
                <a:lnTo>
                  <a:pt x="330" y="206"/>
                </a:lnTo>
                <a:lnTo>
                  <a:pt x="330" y="208"/>
                </a:lnTo>
                <a:lnTo>
                  <a:pt x="330" y="210"/>
                </a:lnTo>
                <a:lnTo>
                  <a:pt x="332" y="210"/>
                </a:lnTo>
                <a:lnTo>
                  <a:pt x="332" y="212"/>
                </a:lnTo>
                <a:lnTo>
                  <a:pt x="332" y="213"/>
                </a:lnTo>
                <a:lnTo>
                  <a:pt x="334" y="213"/>
                </a:lnTo>
                <a:lnTo>
                  <a:pt x="334" y="215"/>
                </a:lnTo>
                <a:lnTo>
                  <a:pt x="334" y="217"/>
                </a:lnTo>
                <a:lnTo>
                  <a:pt x="334" y="219"/>
                </a:lnTo>
                <a:lnTo>
                  <a:pt x="334" y="221"/>
                </a:lnTo>
                <a:lnTo>
                  <a:pt x="335" y="221"/>
                </a:lnTo>
                <a:lnTo>
                  <a:pt x="337" y="221"/>
                </a:lnTo>
                <a:lnTo>
                  <a:pt x="339" y="221"/>
                </a:lnTo>
                <a:lnTo>
                  <a:pt x="339" y="223"/>
                </a:lnTo>
                <a:lnTo>
                  <a:pt x="341" y="223"/>
                </a:lnTo>
                <a:lnTo>
                  <a:pt x="341" y="225"/>
                </a:lnTo>
                <a:lnTo>
                  <a:pt x="341" y="227"/>
                </a:lnTo>
                <a:lnTo>
                  <a:pt x="341" y="229"/>
                </a:lnTo>
                <a:lnTo>
                  <a:pt x="343" y="229"/>
                </a:lnTo>
                <a:lnTo>
                  <a:pt x="343" y="231"/>
                </a:lnTo>
                <a:lnTo>
                  <a:pt x="343" y="233"/>
                </a:lnTo>
                <a:lnTo>
                  <a:pt x="343" y="235"/>
                </a:lnTo>
                <a:lnTo>
                  <a:pt x="341" y="235"/>
                </a:lnTo>
                <a:lnTo>
                  <a:pt x="341" y="236"/>
                </a:lnTo>
                <a:lnTo>
                  <a:pt x="341" y="238"/>
                </a:lnTo>
                <a:lnTo>
                  <a:pt x="339" y="238"/>
                </a:lnTo>
                <a:lnTo>
                  <a:pt x="339" y="240"/>
                </a:lnTo>
                <a:lnTo>
                  <a:pt x="341" y="240"/>
                </a:lnTo>
                <a:lnTo>
                  <a:pt x="343" y="240"/>
                </a:lnTo>
                <a:lnTo>
                  <a:pt x="345" y="240"/>
                </a:lnTo>
                <a:lnTo>
                  <a:pt x="345" y="242"/>
                </a:lnTo>
                <a:lnTo>
                  <a:pt x="345" y="244"/>
                </a:lnTo>
                <a:lnTo>
                  <a:pt x="345" y="246"/>
                </a:lnTo>
                <a:lnTo>
                  <a:pt x="345" y="248"/>
                </a:lnTo>
                <a:lnTo>
                  <a:pt x="343" y="248"/>
                </a:lnTo>
                <a:lnTo>
                  <a:pt x="343" y="250"/>
                </a:lnTo>
                <a:lnTo>
                  <a:pt x="343" y="252"/>
                </a:lnTo>
                <a:lnTo>
                  <a:pt x="343" y="254"/>
                </a:lnTo>
                <a:lnTo>
                  <a:pt x="343" y="256"/>
                </a:lnTo>
                <a:lnTo>
                  <a:pt x="341" y="256"/>
                </a:lnTo>
                <a:lnTo>
                  <a:pt x="341" y="258"/>
                </a:lnTo>
                <a:lnTo>
                  <a:pt x="341" y="260"/>
                </a:lnTo>
                <a:lnTo>
                  <a:pt x="339" y="260"/>
                </a:lnTo>
                <a:lnTo>
                  <a:pt x="339" y="261"/>
                </a:lnTo>
                <a:lnTo>
                  <a:pt x="337" y="261"/>
                </a:lnTo>
                <a:lnTo>
                  <a:pt x="337" y="263"/>
                </a:lnTo>
                <a:lnTo>
                  <a:pt x="335" y="263"/>
                </a:lnTo>
                <a:lnTo>
                  <a:pt x="334" y="263"/>
                </a:lnTo>
                <a:lnTo>
                  <a:pt x="334" y="265"/>
                </a:lnTo>
                <a:lnTo>
                  <a:pt x="332" y="265"/>
                </a:lnTo>
                <a:lnTo>
                  <a:pt x="330" y="265"/>
                </a:lnTo>
                <a:lnTo>
                  <a:pt x="328" y="263"/>
                </a:lnTo>
                <a:lnTo>
                  <a:pt x="328" y="261"/>
                </a:lnTo>
                <a:lnTo>
                  <a:pt x="326" y="261"/>
                </a:lnTo>
                <a:lnTo>
                  <a:pt x="326" y="260"/>
                </a:lnTo>
                <a:lnTo>
                  <a:pt x="324" y="258"/>
                </a:lnTo>
                <a:lnTo>
                  <a:pt x="322" y="258"/>
                </a:lnTo>
                <a:lnTo>
                  <a:pt x="322" y="260"/>
                </a:lnTo>
                <a:lnTo>
                  <a:pt x="320" y="260"/>
                </a:lnTo>
                <a:lnTo>
                  <a:pt x="320" y="261"/>
                </a:lnTo>
                <a:lnTo>
                  <a:pt x="318" y="261"/>
                </a:lnTo>
                <a:lnTo>
                  <a:pt x="318" y="263"/>
                </a:lnTo>
                <a:lnTo>
                  <a:pt x="316" y="263"/>
                </a:lnTo>
                <a:lnTo>
                  <a:pt x="314" y="261"/>
                </a:lnTo>
                <a:lnTo>
                  <a:pt x="312" y="261"/>
                </a:lnTo>
                <a:lnTo>
                  <a:pt x="311" y="260"/>
                </a:lnTo>
                <a:lnTo>
                  <a:pt x="311" y="261"/>
                </a:lnTo>
                <a:lnTo>
                  <a:pt x="309" y="261"/>
                </a:lnTo>
                <a:lnTo>
                  <a:pt x="309" y="263"/>
                </a:lnTo>
                <a:lnTo>
                  <a:pt x="307" y="263"/>
                </a:lnTo>
                <a:lnTo>
                  <a:pt x="307" y="265"/>
                </a:lnTo>
                <a:lnTo>
                  <a:pt x="305" y="265"/>
                </a:lnTo>
                <a:lnTo>
                  <a:pt x="301" y="267"/>
                </a:lnTo>
                <a:lnTo>
                  <a:pt x="299" y="267"/>
                </a:lnTo>
                <a:lnTo>
                  <a:pt x="295" y="265"/>
                </a:lnTo>
                <a:lnTo>
                  <a:pt x="293" y="263"/>
                </a:lnTo>
                <a:lnTo>
                  <a:pt x="293" y="261"/>
                </a:lnTo>
                <a:lnTo>
                  <a:pt x="293" y="258"/>
                </a:lnTo>
                <a:lnTo>
                  <a:pt x="291" y="256"/>
                </a:lnTo>
                <a:lnTo>
                  <a:pt x="291" y="252"/>
                </a:lnTo>
                <a:lnTo>
                  <a:pt x="289" y="252"/>
                </a:lnTo>
                <a:lnTo>
                  <a:pt x="289" y="250"/>
                </a:lnTo>
                <a:lnTo>
                  <a:pt x="288" y="250"/>
                </a:lnTo>
                <a:lnTo>
                  <a:pt x="288" y="248"/>
                </a:lnTo>
                <a:lnTo>
                  <a:pt x="286" y="248"/>
                </a:lnTo>
                <a:lnTo>
                  <a:pt x="284" y="248"/>
                </a:lnTo>
                <a:lnTo>
                  <a:pt x="284" y="246"/>
                </a:lnTo>
                <a:lnTo>
                  <a:pt x="282" y="246"/>
                </a:lnTo>
                <a:lnTo>
                  <a:pt x="282" y="244"/>
                </a:lnTo>
                <a:lnTo>
                  <a:pt x="280" y="244"/>
                </a:lnTo>
                <a:lnTo>
                  <a:pt x="280" y="246"/>
                </a:lnTo>
                <a:lnTo>
                  <a:pt x="278" y="246"/>
                </a:lnTo>
                <a:lnTo>
                  <a:pt x="276" y="246"/>
                </a:lnTo>
                <a:lnTo>
                  <a:pt x="276" y="244"/>
                </a:lnTo>
                <a:lnTo>
                  <a:pt x="274" y="244"/>
                </a:lnTo>
                <a:lnTo>
                  <a:pt x="272" y="244"/>
                </a:lnTo>
                <a:lnTo>
                  <a:pt x="270" y="242"/>
                </a:lnTo>
                <a:lnTo>
                  <a:pt x="268" y="242"/>
                </a:lnTo>
                <a:lnTo>
                  <a:pt x="266" y="242"/>
                </a:lnTo>
                <a:lnTo>
                  <a:pt x="264" y="242"/>
                </a:lnTo>
                <a:lnTo>
                  <a:pt x="263" y="242"/>
                </a:lnTo>
                <a:lnTo>
                  <a:pt x="261" y="242"/>
                </a:lnTo>
                <a:lnTo>
                  <a:pt x="259" y="242"/>
                </a:lnTo>
                <a:lnTo>
                  <a:pt x="257" y="242"/>
                </a:lnTo>
                <a:lnTo>
                  <a:pt x="255" y="242"/>
                </a:lnTo>
                <a:lnTo>
                  <a:pt x="253" y="242"/>
                </a:lnTo>
                <a:lnTo>
                  <a:pt x="251" y="242"/>
                </a:lnTo>
                <a:lnTo>
                  <a:pt x="249" y="242"/>
                </a:lnTo>
                <a:lnTo>
                  <a:pt x="249" y="244"/>
                </a:lnTo>
                <a:lnTo>
                  <a:pt x="247" y="244"/>
                </a:lnTo>
                <a:lnTo>
                  <a:pt x="245" y="244"/>
                </a:lnTo>
                <a:lnTo>
                  <a:pt x="243" y="244"/>
                </a:lnTo>
                <a:lnTo>
                  <a:pt x="241" y="244"/>
                </a:lnTo>
                <a:lnTo>
                  <a:pt x="240" y="244"/>
                </a:lnTo>
                <a:lnTo>
                  <a:pt x="240" y="242"/>
                </a:lnTo>
                <a:lnTo>
                  <a:pt x="240" y="244"/>
                </a:lnTo>
                <a:lnTo>
                  <a:pt x="240" y="242"/>
                </a:lnTo>
                <a:lnTo>
                  <a:pt x="238" y="242"/>
                </a:lnTo>
                <a:lnTo>
                  <a:pt x="236" y="242"/>
                </a:lnTo>
                <a:lnTo>
                  <a:pt x="234" y="242"/>
                </a:lnTo>
                <a:lnTo>
                  <a:pt x="232" y="242"/>
                </a:lnTo>
                <a:lnTo>
                  <a:pt x="232" y="244"/>
                </a:lnTo>
                <a:lnTo>
                  <a:pt x="232" y="246"/>
                </a:lnTo>
                <a:lnTo>
                  <a:pt x="232" y="248"/>
                </a:lnTo>
                <a:lnTo>
                  <a:pt x="230" y="248"/>
                </a:lnTo>
                <a:lnTo>
                  <a:pt x="228" y="248"/>
                </a:lnTo>
                <a:lnTo>
                  <a:pt x="226" y="248"/>
                </a:lnTo>
                <a:lnTo>
                  <a:pt x="226" y="250"/>
                </a:lnTo>
                <a:lnTo>
                  <a:pt x="224" y="250"/>
                </a:lnTo>
                <a:lnTo>
                  <a:pt x="224" y="252"/>
                </a:lnTo>
                <a:lnTo>
                  <a:pt x="224" y="254"/>
                </a:lnTo>
                <a:lnTo>
                  <a:pt x="226" y="254"/>
                </a:lnTo>
                <a:lnTo>
                  <a:pt x="226" y="256"/>
                </a:lnTo>
                <a:lnTo>
                  <a:pt x="226" y="258"/>
                </a:lnTo>
                <a:lnTo>
                  <a:pt x="228" y="260"/>
                </a:lnTo>
                <a:lnTo>
                  <a:pt x="228" y="261"/>
                </a:lnTo>
                <a:lnTo>
                  <a:pt x="226" y="261"/>
                </a:lnTo>
                <a:lnTo>
                  <a:pt x="224" y="261"/>
                </a:lnTo>
                <a:lnTo>
                  <a:pt x="224" y="263"/>
                </a:lnTo>
                <a:lnTo>
                  <a:pt x="222" y="263"/>
                </a:lnTo>
                <a:lnTo>
                  <a:pt x="220" y="263"/>
                </a:lnTo>
                <a:lnTo>
                  <a:pt x="218" y="263"/>
                </a:lnTo>
                <a:lnTo>
                  <a:pt x="218" y="261"/>
                </a:lnTo>
                <a:lnTo>
                  <a:pt x="218" y="260"/>
                </a:lnTo>
                <a:lnTo>
                  <a:pt x="217" y="260"/>
                </a:lnTo>
                <a:lnTo>
                  <a:pt x="215" y="260"/>
                </a:lnTo>
                <a:lnTo>
                  <a:pt x="213" y="260"/>
                </a:lnTo>
                <a:lnTo>
                  <a:pt x="213" y="261"/>
                </a:lnTo>
                <a:lnTo>
                  <a:pt x="211" y="261"/>
                </a:lnTo>
                <a:lnTo>
                  <a:pt x="211" y="260"/>
                </a:lnTo>
                <a:lnTo>
                  <a:pt x="209" y="260"/>
                </a:lnTo>
                <a:lnTo>
                  <a:pt x="209" y="258"/>
                </a:lnTo>
                <a:lnTo>
                  <a:pt x="207" y="258"/>
                </a:lnTo>
                <a:lnTo>
                  <a:pt x="209" y="258"/>
                </a:lnTo>
                <a:lnTo>
                  <a:pt x="207" y="258"/>
                </a:lnTo>
                <a:lnTo>
                  <a:pt x="207" y="256"/>
                </a:lnTo>
                <a:lnTo>
                  <a:pt x="205" y="256"/>
                </a:lnTo>
                <a:lnTo>
                  <a:pt x="203" y="256"/>
                </a:lnTo>
                <a:lnTo>
                  <a:pt x="205" y="258"/>
                </a:lnTo>
                <a:lnTo>
                  <a:pt x="205" y="260"/>
                </a:lnTo>
                <a:lnTo>
                  <a:pt x="205" y="261"/>
                </a:lnTo>
                <a:lnTo>
                  <a:pt x="205" y="263"/>
                </a:lnTo>
                <a:lnTo>
                  <a:pt x="205" y="265"/>
                </a:lnTo>
                <a:lnTo>
                  <a:pt x="205" y="267"/>
                </a:lnTo>
                <a:lnTo>
                  <a:pt x="203" y="267"/>
                </a:lnTo>
                <a:lnTo>
                  <a:pt x="203" y="265"/>
                </a:lnTo>
                <a:lnTo>
                  <a:pt x="201" y="265"/>
                </a:lnTo>
                <a:lnTo>
                  <a:pt x="199" y="265"/>
                </a:lnTo>
                <a:lnTo>
                  <a:pt x="197" y="265"/>
                </a:lnTo>
                <a:lnTo>
                  <a:pt x="195" y="265"/>
                </a:lnTo>
                <a:lnTo>
                  <a:pt x="195" y="267"/>
                </a:lnTo>
                <a:lnTo>
                  <a:pt x="193" y="267"/>
                </a:lnTo>
                <a:lnTo>
                  <a:pt x="192" y="267"/>
                </a:lnTo>
                <a:lnTo>
                  <a:pt x="192" y="269"/>
                </a:lnTo>
                <a:lnTo>
                  <a:pt x="192" y="271"/>
                </a:lnTo>
                <a:lnTo>
                  <a:pt x="190" y="271"/>
                </a:lnTo>
                <a:lnTo>
                  <a:pt x="190" y="273"/>
                </a:lnTo>
                <a:lnTo>
                  <a:pt x="192" y="275"/>
                </a:lnTo>
                <a:lnTo>
                  <a:pt x="193" y="277"/>
                </a:lnTo>
                <a:lnTo>
                  <a:pt x="195" y="279"/>
                </a:lnTo>
                <a:lnTo>
                  <a:pt x="197" y="279"/>
                </a:lnTo>
                <a:lnTo>
                  <a:pt x="197" y="281"/>
                </a:lnTo>
                <a:lnTo>
                  <a:pt x="199" y="281"/>
                </a:lnTo>
                <a:lnTo>
                  <a:pt x="199" y="283"/>
                </a:lnTo>
                <a:lnTo>
                  <a:pt x="197" y="283"/>
                </a:lnTo>
                <a:lnTo>
                  <a:pt x="197" y="284"/>
                </a:lnTo>
                <a:lnTo>
                  <a:pt x="195" y="283"/>
                </a:lnTo>
                <a:lnTo>
                  <a:pt x="193" y="283"/>
                </a:lnTo>
                <a:lnTo>
                  <a:pt x="192" y="283"/>
                </a:lnTo>
                <a:lnTo>
                  <a:pt x="190" y="283"/>
                </a:lnTo>
                <a:lnTo>
                  <a:pt x="188" y="281"/>
                </a:lnTo>
                <a:lnTo>
                  <a:pt x="188" y="283"/>
                </a:lnTo>
                <a:lnTo>
                  <a:pt x="188" y="284"/>
                </a:lnTo>
                <a:lnTo>
                  <a:pt x="188" y="286"/>
                </a:lnTo>
                <a:lnTo>
                  <a:pt x="186" y="286"/>
                </a:lnTo>
                <a:lnTo>
                  <a:pt x="186" y="288"/>
                </a:lnTo>
                <a:lnTo>
                  <a:pt x="184" y="288"/>
                </a:lnTo>
                <a:lnTo>
                  <a:pt x="184" y="290"/>
                </a:lnTo>
                <a:lnTo>
                  <a:pt x="182" y="290"/>
                </a:lnTo>
                <a:lnTo>
                  <a:pt x="180" y="290"/>
                </a:lnTo>
                <a:lnTo>
                  <a:pt x="178" y="288"/>
                </a:lnTo>
                <a:lnTo>
                  <a:pt x="176" y="288"/>
                </a:lnTo>
                <a:lnTo>
                  <a:pt x="176" y="286"/>
                </a:lnTo>
                <a:lnTo>
                  <a:pt x="174" y="286"/>
                </a:lnTo>
                <a:lnTo>
                  <a:pt x="172" y="286"/>
                </a:lnTo>
                <a:lnTo>
                  <a:pt x="172" y="288"/>
                </a:lnTo>
                <a:lnTo>
                  <a:pt x="170" y="288"/>
                </a:lnTo>
                <a:lnTo>
                  <a:pt x="169" y="288"/>
                </a:lnTo>
                <a:lnTo>
                  <a:pt x="169" y="286"/>
                </a:lnTo>
                <a:lnTo>
                  <a:pt x="167" y="286"/>
                </a:lnTo>
                <a:lnTo>
                  <a:pt x="165" y="286"/>
                </a:lnTo>
                <a:lnTo>
                  <a:pt x="163" y="286"/>
                </a:lnTo>
                <a:lnTo>
                  <a:pt x="163" y="288"/>
                </a:lnTo>
                <a:lnTo>
                  <a:pt x="161" y="288"/>
                </a:lnTo>
                <a:lnTo>
                  <a:pt x="159" y="288"/>
                </a:lnTo>
                <a:lnTo>
                  <a:pt x="157" y="288"/>
                </a:lnTo>
                <a:lnTo>
                  <a:pt x="155" y="288"/>
                </a:lnTo>
                <a:lnTo>
                  <a:pt x="151" y="290"/>
                </a:lnTo>
                <a:lnTo>
                  <a:pt x="149" y="290"/>
                </a:lnTo>
                <a:lnTo>
                  <a:pt x="149" y="288"/>
                </a:lnTo>
                <a:lnTo>
                  <a:pt x="147" y="288"/>
                </a:lnTo>
                <a:lnTo>
                  <a:pt x="147" y="286"/>
                </a:lnTo>
                <a:lnTo>
                  <a:pt x="147" y="284"/>
                </a:lnTo>
                <a:lnTo>
                  <a:pt x="146" y="284"/>
                </a:lnTo>
                <a:lnTo>
                  <a:pt x="146" y="283"/>
                </a:lnTo>
                <a:lnTo>
                  <a:pt x="146" y="281"/>
                </a:lnTo>
                <a:lnTo>
                  <a:pt x="144" y="281"/>
                </a:lnTo>
                <a:lnTo>
                  <a:pt x="144" y="279"/>
                </a:lnTo>
                <a:lnTo>
                  <a:pt x="146" y="279"/>
                </a:lnTo>
                <a:lnTo>
                  <a:pt x="146" y="277"/>
                </a:lnTo>
                <a:lnTo>
                  <a:pt x="146" y="275"/>
                </a:lnTo>
                <a:lnTo>
                  <a:pt x="147" y="275"/>
                </a:lnTo>
                <a:lnTo>
                  <a:pt x="147" y="273"/>
                </a:lnTo>
                <a:lnTo>
                  <a:pt x="146" y="273"/>
                </a:lnTo>
                <a:lnTo>
                  <a:pt x="146" y="271"/>
                </a:lnTo>
                <a:lnTo>
                  <a:pt x="144" y="271"/>
                </a:lnTo>
                <a:lnTo>
                  <a:pt x="142" y="271"/>
                </a:lnTo>
                <a:lnTo>
                  <a:pt x="140" y="271"/>
                </a:lnTo>
                <a:lnTo>
                  <a:pt x="140" y="269"/>
                </a:lnTo>
                <a:lnTo>
                  <a:pt x="138" y="269"/>
                </a:lnTo>
                <a:lnTo>
                  <a:pt x="136" y="269"/>
                </a:lnTo>
                <a:lnTo>
                  <a:pt x="136" y="267"/>
                </a:lnTo>
                <a:lnTo>
                  <a:pt x="134" y="267"/>
                </a:lnTo>
                <a:lnTo>
                  <a:pt x="132" y="267"/>
                </a:lnTo>
                <a:lnTo>
                  <a:pt x="132" y="265"/>
                </a:lnTo>
                <a:lnTo>
                  <a:pt x="130" y="265"/>
                </a:lnTo>
                <a:lnTo>
                  <a:pt x="130" y="263"/>
                </a:lnTo>
                <a:lnTo>
                  <a:pt x="128" y="263"/>
                </a:lnTo>
                <a:lnTo>
                  <a:pt x="128" y="261"/>
                </a:lnTo>
                <a:lnTo>
                  <a:pt x="126" y="261"/>
                </a:lnTo>
                <a:lnTo>
                  <a:pt x="126" y="260"/>
                </a:lnTo>
                <a:lnTo>
                  <a:pt x="124" y="260"/>
                </a:lnTo>
                <a:lnTo>
                  <a:pt x="122" y="260"/>
                </a:lnTo>
                <a:lnTo>
                  <a:pt x="122" y="258"/>
                </a:lnTo>
                <a:lnTo>
                  <a:pt x="121" y="258"/>
                </a:lnTo>
                <a:lnTo>
                  <a:pt x="121" y="256"/>
                </a:lnTo>
                <a:lnTo>
                  <a:pt x="121" y="254"/>
                </a:lnTo>
                <a:lnTo>
                  <a:pt x="121" y="252"/>
                </a:lnTo>
                <a:lnTo>
                  <a:pt x="121" y="250"/>
                </a:lnTo>
                <a:lnTo>
                  <a:pt x="119" y="250"/>
                </a:lnTo>
                <a:lnTo>
                  <a:pt x="119" y="248"/>
                </a:lnTo>
                <a:lnTo>
                  <a:pt x="119" y="246"/>
                </a:lnTo>
                <a:lnTo>
                  <a:pt x="117" y="246"/>
                </a:lnTo>
                <a:lnTo>
                  <a:pt x="117" y="244"/>
                </a:lnTo>
                <a:lnTo>
                  <a:pt x="119" y="244"/>
                </a:lnTo>
                <a:lnTo>
                  <a:pt x="119" y="242"/>
                </a:lnTo>
                <a:lnTo>
                  <a:pt x="117" y="242"/>
                </a:lnTo>
                <a:lnTo>
                  <a:pt x="117" y="240"/>
                </a:lnTo>
                <a:lnTo>
                  <a:pt x="117" y="238"/>
                </a:lnTo>
                <a:lnTo>
                  <a:pt x="115" y="238"/>
                </a:lnTo>
                <a:lnTo>
                  <a:pt x="113" y="238"/>
                </a:lnTo>
                <a:lnTo>
                  <a:pt x="111" y="238"/>
                </a:lnTo>
                <a:lnTo>
                  <a:pt x="111" y="236"/>
                </a:lnTo>
                <a:lnTo>
                  <a:pt x="109" y="236"/>
                </a:lnTo>
                <a:lnTo>
                  <a:pt x="109" y="235"/>
                </a:lnTo>
                <a:lnTo>
                  <a:pt x="107" y="235"/>
                </a:lnTo>
                <a:lnTo>
                  <a:pt x="107" y="233"/>
                </a:lnTo>
                <a:lnTo>
                  <a:pt x="107" y="231"/>
                </a:lnTo>
                <a:lnTo>
                  <a:pt x="105" y="231"/>
                </a:lnTo>
                <a:lnTo>
                  <a:pt x="105" y="229"/>
                </a:lnTo>
                <a:lnTo>
                  <a:pt x="105" y="227"/>
                </a:lnTo>
                <a:lnTo>
                  <a:pt x="103" y="227"/>
                </a:lnTo>
                <a:lnTo>
                  <a:pt x="103" y="225"/>
                </a:lnTo>
                <a:lnTo>
                  <a:pt x="103" y="223"/>
                </a:lnTo>
                <a:lnTo>
                  <a:pt x="101" y="223"/>
                </a:lnTo>
                <a:lnTo>
                  <a:pt x="101" y="221"/>
                </a:lnTo>
                <a:lnTo>
                  <a:pt x="99" y="221"/>
                </a:lnTo>
                <a:lnTo>
                  <a:pt x="99" y="219"/>
                </a:lnTo>
                <a:lnTo>
                  <a:pt x="99" y="217"/>
                </a:lnTo>
                <a:lnTo>
                  <a:pt x="98" y="217"/>
                </a:lnTo>
                <a:lnTo>
                  <a:pt x="98" y="215"/>
                </a:lnTo>
                <a:lnTo>
                  <a:pt x="96" y="215"/>
                </a:lnTo>
                <a:lnTo>
                  <a:pt x="96" y="213"/>
                </a:lnTo>
                <a:lnTo>
                  <a:pt x="94" y="213"/>
                </a:lnTo>
                <a:lnTo>
                  <a:pt x="94" y="212"/>
                </a:lnTo>
                <a:lnTo>
                  <a:pt x="92" y="212"/>
                </a:lnTo>
                <a:lnTo>
                  <a:pt x="90" y="212"/>
                </a:lnTo>
                <a:lnTo>
                  <a:pt x="90" y="210"/>
                </a:lnTo>
                <a:lnTo>
                  <a:pt x="88" y="210"/>
                </a:lnTo>
                <a:lnTo>
                  <a:pt x="88" y="208"/>
                </a:lnTo>
                <a:lnTo>
                  <a:pt x="86" y="208"/>
                </a:lnTo>
                <a:lnTo>
                  <a:pt x="84" y="206"/>
                </a:lnTo>
                <a:lnTo>
                  <a:pt x="82" y="206"/>
                </a:lnTo>
                <a:lnTo>
                  <a:pt x="82" y="204"/>
                </a:lnTo>
                <a:lnTo>
                  <a:pt x="80" y="204"/>
                </a:lnTo>
                <a:lnTo>
                  <a:pt x="80" y="202"/>
                </a:lnTo>
                <a:lnTo>
                  <a:pt x="78" y="202"/>
                </a:lnTo>
                <a:lnTo>
                  <a:pt x="78" y="200"/>
                </a:lnTo>
                <a:lnTo>
                  <a:pt x="76" y="200"/>
                </a:lnTo>
                <a:lnTo>
                  <a:pt x="76" y="198"/>
                </a:lnTo>
                <a:lnTo>
                  <a:pt x="75" y="198"/>
                </a:lnTo>
                <a:lnTo>
                  <a:pt x="75" y="196"/>
                </a:lnTo>
                <a:lnTo>
                  <a:pt x="73" y="196"/>
                </a:lnTo>
                <a:lnTo>
                  <a:pt x="73" y="194"/>
                </a:lnTo>
                <a:lnTo>
                  <a:pt x="73" y="192"/>
                </a:lnTo>
                <a:lnTo>
                  <a:pt x="71" y="192"/>
                </a:lnTo>
                <a:lnTo>
                  <a:pt x="71" y="190"/>
                </a:lnTo>
                <a:lnTo>
                  <a:pt x="71" y="188"/>
                </a:lnTo>
                <a:lnTo>
                  <a:pt x="69" y="188"/>
                </a:lnTo>
                <a:lnTo>
                  <a:pt x="69" y="187"/>
                </a:lnTo>
                <a:lnTo>
                  <a:pt x="69" y="185"/>
                </a:lnTo>
                <a:lnTo>
                  <a:pt x="67" y="185"/>
                </a:lnTo>
                <a:lnTo>
                  <a:pt x="65" y="185"/>
                </a:lnTo>
                <a:lnTo>
                  <a:pt x="65" y="183"/>
                </a:lnTo>
                <a:lnTo>
                  <a:pt x="65" y="181"/>
                </a:lnTo>
                <a:lnTo>
                  <a:pt x="63" y="181"/>
                </a:lnTo>
                <a:lnTo>
                  <a:pt x="61" y="179"/>
                </a:lnTo>
                <a:lnTo>
                  <a:pt x="61" y="177"/>
                </a:lnTo>
                <a:lnTo>
                  <a:pt x="59" y="177"/>
                </a:lnTo>
                <a:lnTo>
                  <a:pt x="59" y="175"/>
                </a:lnTo>
                <a:lnTo>
                  <a:pt x="59" y="173"/>
                </a:lnTo>
                <a:lnTo>
                  <a:pt x="57" y="173"/>
                </a:lnTo>
                <a:lnTo>
                  <a:pt x="57" y="171"/>
                </a:lnTo>
                <a:lnTo>
                  <a:pt x="57" y="169"/>
                </a:lnTo>
                <a:lnTo>
                  <a:pt x="55" y="169"/>
                </a:lnTo>
                <a:lnTo>
                  <a:pt x="55" y="167"/>
                </a:lnTo>
                <a:lnTo>
                  <a:pt x="55" y="165"/>
                </a:lnTo>
                <a:lnTo>
                  <a:pt x="53" y="165"/>
                </a:lnTo>
                <a:lnTo>
                  <a:pt x="53" y="164"/>
                </a:lnTo>
                <a:lnTo>
                  <a:pt x="53" y="162"/>
                </a:lnTo>
                <a:lnTo>
                  <a:pt x="53" y="160"/>
                </a:lnTo>
                <a:lnTo>
                  <a:pt x="53" y="158"/>
                </a:lnTo>
                <a:lnTo>
                  <a:pt x="51" y="158"/>
                </a:lnTo>
                <a:lnTo>
                  <a:pt x="51" y="156"/>
                </a:lnTo>
                <a:lnTo>
                  <a:pt x="53" y="156"/>
                </a:lnTo>
                <a:lnTo>
                  <a:pt x="53" y="154"/>
                </a:lnTo>
                <a:lnTo>
                  <a:pt x="55" y="154"/>
                </a:lnTo>
                <a:lnTo>
                  <a:pt x="55" y="152"/>
                </a:lnTo>
                <a:lnTo>
                  <a:pt x="53" y="152"/>
                </a:lnTo>
                <a:lnTo>
                  <a:pt x="53" y="150"/>
                </a:lnTo>
                <a:lnTo>
                  <a:pt x="53" y="148"/>
                </a:lnTo>
                <a:lnTo>
                  <a:pt x="53" y="146"/>
                </a:lnTo>
                <a:lnTo>
                  <a:pt x="51" y="146"/>
                </a:lnTo>
                <a:lnTo>
                  <a:pt x="51" y="144"/>
                </a:lnTo>
                <a:lnTo>
                  <a:pt x="53" y="144"/>
                </a:lnTo>
                <a:lnTo>
                  <a:pt x="55" y="144"/>
                </a:lnTo>
                <a:lnTo>
                  <a:pt x="57" y="144"/>
                </a:lnTo>
                <a:lnTo>
                  <a:pt x="59" y="144"/>
                </a:lnTo>
                <a:lnTo>
                  <a:pt x="57" y="142"/>
                </a:lnTo>
                <a:lnTo>
                  <a:pt x="57" y="140"/>
                </a:lnTo>
                <a:lnTo>
                  <a:pt x="57" y="139"/>
                </a:lnTo>
                <a:lnTo>
                  <a:pt x="57" y="137"/>
                </a:lnTo>
                <a:lnTo>
                  <a:pt x="55" y="137"/>
                </a:lnTo>
                <a:lnTo>
                  <a:pt x="55" y="135"/>
                </a:lnTo>
                <a:lnTo>
                  <a:pt x="57" y="135"/>
                </a:lnTo>
                <a:lnTo>
                  <a:pt x="57" y="133"/>
                </a:lnTo>
                <a:lnTo>
                  <a:pt x="57" y="131"/>
                </a:lnTo>
                <a:lnTo>
                  <a:pt x="57" y="129"/>
                </a:lnTo>
                <a:lnTo>
                  <a:pt x="57" y="127"/>
                </a:lnTo>
                <a:lnTo>
                  <a:pt x="59" y="127"/>
                </a:lnTo>
                <a:lnTo>
                  <a:pt x="59" y="125"/>
                </a:lnTo>
                <a:lnTo>
                  <a:pt x="61" y="125"/>
                </a:lnTo>
                <a:lnTo>
                  <a:pt x="61" y="123"/>
                </a:lnTo>
                <a:lnTo>
                  <a:pt x="63" y="123"/>
                </a:lnTo>
                <a:lnTo>
                  <a:pt x="63" y="125"/>
                </a:lnTo>
                <a:lnTo>
                  <a:pt x="65" y="125"/>
                </a:lnTo>
                <a:lnTo>
                  <a:pt x="67" y="125"/>
                </a:lnTo>
                <a:lnTo>
                  <a:pt x="67" y="127"/>
                </a:lnTo>
                <a:lnTo>
                  <a:pt x="69" y="127"/>
                </a:lnTo>
                <a:lnTo>
                  <a:pt x="71" y="127"/>
                </a:lnTo>
                <a:lnTo>
                  <a:pt x="73" y="127"/>
                </a:lnTo>
                <a:lnTo>
                  <a:pt x="75" y="127"/>
                </a:lnTo>
                <a:lnTo>
                  <a:pt x="76" y="127"/>
                </a:lnTo>
                <a:lnTo>
                  <a:pt x="78" y="127"/>
                </a:lnTo>
                <a:lnTo>
                  <a:pt x="80" y="127"/>
                </a:lnTo>
                <a:lnTo>
                  <a:pt x="80" y="125"/>
                </a:lnTo>
                <a:lnTo>
                  <a:pt x="80" y="123"/>
                </a:lnTo>
                <a:lnTo>
                  <a:pt x="82" y="123"/>
                </a:lnTo>
                <a:lnTo>
                  <a:pt x="84" y="123"/>
                </a:lnTo>
                <a:lnTo>
                  <a:pt x="86" y="123"/>
                </a:lnTo>
                <a:lnTo>
                  <a:pt x="88" y="123"/>
                </a:lnTo>
                <a:lnTo>
                  <a:pt x="90" y="123"/>
                </a:lnTo>
                <a:lnTo>
                  <a:pt x="92" y="123"/>
                </a:lnTo>
                <a:lnTo>
                  <a:pt x="94" y="123"/>
                </a:lnTo>
                <a:lnTo>
                  <a:pt x="94" y="121"/>
                </a:lnTo>
                <a:lnTo>
                  <a:pt x="94" y="119"/>
                </a:lnTo>
                <a:lnTo>
                  <a:pt x="96" y="119"/>
                </a:lnTo>
                <a:lnTo>
                  <a:pt x="98" y="119"/>
                </a:lnTo>
                <a:lnTo>
                  <a:pt x="98" y="117"/>
                </a:lnTo>
                <a:lnTo>
                  <a:pt x="99" y="117"/>
                </a:lnTo>
                <a:lnTo>
                  <a:pt x="101" y="117"/>
                </a:lnTo>
                <a:lnTo>
                  <a:pt x="101" y="116"/>
                </a:lnTo>
                <a:lnTo>
                  <a:pt x="103" y="116"/>
                </a:lnTo>
                <a:lnTo>
                  <a:pt x="103" y="114"/>
                </a:lnTo>
                <a:lnTo>
                  <a:pt x="103" y="112"/>
                </a:lnTo>
                <a:lnTo>
                  <a:pt x="103" y="110"/>
                </a:lnTo>
                <a:lnTo>
                  <a:pt x="103" y="108"/>
                </a:lnTo>
                <a:lnTo>
                  <a:pt x="101" y="108"/>
                </a:lnTo>
                <a:lnTo>
                  <a:pt x="101" y="106"/>
                </a:lnTo>
                <a:lnTo>
                  <a:pt x="99" y="106"/>
                </a:lnTo>
                <a:lnTo>
                  <a:pt x="98" y="106"/>
                </a:lnTo>
                <a:lnTo>
                  <a:pt x="96" y="106"/>
                </a:lnTo>
                <a:lnTo>
                  <a:pt x="96" y="108"/>
                </a:lnTo>
                <a:lnTo>
                  <a:pt x="94" y="108"/>
                </a:lnTo>
                <a:lnTo>
                  <a:pt x="92" y="108"/>
                </a:lnTo>
                <a:lnTo>
                  <a:pt x="90" y="108"/>
                </a:lnTo>
                <a:lnTo>
                  <a:pt x="88" y="108"/>
                </a:lnTo>
                <a:lnTo>
                  <a:pt x="86" y="108"/>
                </a:lnTo>
                <a:lnTo>
                  <a:pt x="86" y="110"/>
                </a:lnTo>
                <a:lnTo>
                  <a:pt x="84" y="110"/>
                </a:lnTo>
                <a:lnTo>
                  <a:pt x="84" y="108"/>
                </a:lnTo>
                <a:lnTo>
                  <a:pt x="82" y="108"/>
                </a:lnTo>
                <a:lnTo>
                  <a:pt x="80" y="108"/>
                </a:lnTo>
                <a:lnTo>
                  <a:pt x="80" y="110"/>
                </a:lnTo>
                <a:lnTo>
                  <a:pt x="78" y="110"/>
                </a:lnTo>
                <a:lnTo>
                  <a:pt x="78" y="108"/>
                </a:lnTo>
                <a:lnTo>
                  <a:pt x="78" y="106"/>
                </a:lnTo>
                <a:lnTo>
                  <a:pt x="76" y="106"/>
                </a:lnTo>
                <a:lnTo>
                  <a:pt x="76" y="104"/>
                </a:lnTo>
                <a:lnTo>
                  <a:pt x="76" y="102"/>
                </a:lnTo>
                <a:lnTo>
                  <a:pt x="75" y="102"/>
                </a:lnTo>
                <a:lnTo>
                  <a:pt x="73" y="102"/>
                </a:lnTo>
                <a:lnTo>
                  <a:pt x="73" y="100"/>
                </a:lnTo>
                <a:lnTo>
                  <a:pt x="71" y="100"/>
                </a:lnTo>
                <a:lnTo>
                  <a:pt x="71" y="98"/>
                </a:lnTo>
                <a:lnTo>
                  <a:pt x="69" y="98"/>
                </a:lnTo>
                <a:lnTo>
                  <a:pt x="67" y="98"/>
                </a:lnTo>
                <a:lnTo>
                  <a:pt x="67" y="100"/>
                </a:lnTo>
                <a:lnTo>
                  <a:pt x="65" y="100"/>
                </a:lnTo>
                <a:lnTo>
                  <a:pt x="63" y="100"/>
                </a:lnTo>
                <a:lnTo>
                  <a:pt x="63" y="102"/>
                </a:lnTo>
                <a:lnTo>
                  <a:pt x="61" y="102"/>
                </a:lnTo>
                <a:lnTo>
                  <a:pt x="59" y="102"/>
                </a:lnTo>
                <a:lnTo>
                  <a:pt x="57" y="102"/>
                </a:lnTo>
                <a:lnTo>
                  <a:pt x="55" y="102"/>
                </a:lnTo>
                <a:lnTo>
                  <a:pt x="55" y="100"/>
                </a:lnTo>
                <a:lnTo>
                  <a:pt x="53" y="100"/>
                </a:lnTo>
                <a:lnTo>
                  <a:pt x="51" y="102"/>
                </a:lnTo>
                <a:lnTo>
                  <a:pt x="50" y="102"/>
                </a:lnTo>
                <a:lnTo>
                  <a:pt x="48" y="102"/>
                </a:lnTo>
                <a:lnTo>
                  <a:pt x="46" y="102"/>
                </a:lnTo>
                <a:lnTo>
                  <a:pt x="46" y="100"/>
                </a:lnTo>
                <a:lnTo>
                  <a:pt x="44" y="100"/>
                </a:lnTo>
                <a:lnTo>
                  <a:pt x="42" y="100"/>
                </a:lnTo>
                <a:lnTo>
                  <a:pt x="42" y="102"/>
                </a:lnTo>
                <a:lnTo>
                  <a:pt x="42" y="104"/>
                </a:lnTo>
                <a:lnTo>
                  <a:pt x="40" y="104"/>
                </a:lnTo>
                <a:lnTo>
                  <a:pt x="38" y="104"/>
                </a:lnTo>
                <a:lnTo>
                  <a:pt x="36" y="104"/>
                </a:lnTo>
                <a:lnTo>
                  <a:pt x="34" y="104"/>
                </a:lnTo>
                <a:lnTo>
                  <a:pt x="34" y="102"/>
                </a:lnTo>
                <a:lnTo>
                  <a:pt x="32" y="102"/>
                </a:lnTo>
                <a:lnTo>
                  <a:pt x="30" y="102"/>
                </a:lnTo>
                <a:lnTo>
                  <a:pt x="30" y="104"/>
                </a:lnTo>
                <a:lnTo>
                  <a:pt x="28" y="104"/>
                </a:lnTo>
                <a:lnTo>
                  <a:pt x="27" y="104"/>
                </a:lnTo>
                <a:lnTo>
                  <a:pt x="25" y="104"/>
                </a:lnTo>
                <a:lnTo>
                  <a:pt x="25" y="102"/>
                </a:lnTo>
                <a:lnTo>
                  <a:pt x="25" y="100"/>
                </a:lnTo>
                <a:lnTo>
                  <a:pt x="23" y="100"/>
                </a:lnTo>
                <a:lnTo>
                  <a:pt x="23" y="98"/>
                </a:lnTo>
                <a:lnTo>
                  <a:pt x="23" y="96"/>
                </a:lnTo>
                <a:lnTo>
                  <a:pt x="21" y="96"/>
                </a:lnTo>
                <a:lnTo>
                  <a:pt x="21" y="94"/>
                </a:lnTo>
                <a:lnTo>
                  <a:pt x="21" y="92"/>
                </a:lnTo>
                <a:lnTo>
                  <a:pt x="19" y="92"/>
                </a:lnTo>
                <a:lnTo>
                  <a:pt x="19" y="91"/>
                </a:lnTo>
                <a:lnTo>
                  <a:pt x="19" y="89"/>
                </a:lnTo>
                <a:lnTo>
                  <a:pt x="17" y="89"/>
                </a:lnTo>
                <a:lnTo>
                  <a:pt x="17" y="87"/>
                </a:lnTo>
                <a:lnTo>
                  <a:pt x="15" y="87"/>
                </a:lnTo>
                <a:lnTo>
                  <a:pt x="15" y="85"/>
                </a:lnTo>
                <a:lnTo>
                  <a:pt x="15" y="83"/>
                </a:lnTo>
                <a:lnTo>
                  <a:pt x="13" y="83"/>
                </a:lnTo>
                <a:lnTo>
                  <a:pt x="13" y="81"/>
                </a:lnTo>
                <a:lnTo>
                  <a:pt x="11" y="81"/>
                </a:lnTo>
                <a:lnTo>
                  <a:pt x="9" y="81"/>
                </a:lnTo>
                <a:lnTo>
                  <a:pt x="9" y="79"/>
                </a:lnTo>
                <a:lnTo>
                  <a:pt x="9" y="77"/>
                </a:lnTo>
                <a:lnTo>
                  <a:pt x="7" y="77"/>
                </a:lnTo>
                <a:lnTo>
                  <a:pt x="7" y="75"/>
                </a:lnTo>
                <a:lnTo>
                  <a:pt x="5" y="75"/>
                </a:lnTo>
                <a:lnTo>
                  <a:pt x="4" y="75"/>
                </a:lnTo>
                <a:lnTo>
                  <a:pt x="4" y="73"/>
                </a:lnTo>
                <a:lnTo>
                  <a:pt x="2" y="73"/>
                </a:lnTo>
                <a:lnTo>
                  <a:pt x="2" y="71"/>
                </a:lnTo>
                <a:lnTo>
                  <a:pt x="0" y="71"/>
                </a:lnTo>
                <a:lnTo>
                  <a:pt x="0" y="69"/>
                </a:lnTo>
                <a:lnTo>
                  <a:pt x="2" y="69"/>
                </a:lnTo>
                <a:lnTo>
                  <a:pt x="2" y="68"/>
                </a:lnTo>
                <a:lnTo>
                  <a:pt x="4" y="66"/>
                </a:lnTo>
                <a:lnTo>
                  <a:pt x="4" y="64"/>
                </a:lnTo>
                <a:lnTo>
                  <a:pt x="4" y="62"/>
                </a:lnTo>
                <a:lnTo>
                  <a:pt x="4" y="60"/>
                </a:lnTo>
                <a:lnTo>
                  <a:pt x="4" y="58"/>
                </a:lnTo>
                <a:lnTo>
                  <a:pt x="5" y="58"/>
                </a:lnTo>
                <a:lnTo>
                  <a:pt x="7" y="58"/>
                </a:lnTo>
                <a:lnTo>
                  <a:pt x="7" y="56"/>
                </a:lnTo>
                <a:lnTo>
                  <a:pt x="9" y="56"/>
                </a:lnTo>
                <a:lnTo>
                  <a:pt x="11" y="56"/>
                </a:lnTo>
                <a:lnTo>
                  <a:pt x="13" y="56"/>
                </a:lnTo>
                <a:lnTo>
                  <a:pt x="15" y="54"/>
                </a:lnTo>
                <a:lnTo>
                  <a:pt x="17" y="54"/>
                </a:lnTo>
                <a:lnTo>
                  <a:pt x="17" y="52"/>
                </a:lnTo>
                <a:lnTo>
                  <a:pt x="15" y="50"/>
                </a:lnTo>
                <a:lnTo>
                  <a:pt x="15" y="48"/>
                </a:lnTo>
                <a:lnTo>
                  <a:pt x="15" y="46"/>
                </a:lnTo>
                <a:lnTo>
                  <a:pt x="17" y="45"/>
                </a:lnTo>
                <a:lnTo>
                  <a:pt x="19" y="45"/>
                </a:lnTo>
                <a:lnTo>
                  <a:pt x="21" y="43"/>
                </a:lnTo>
                <a:lnTo>
                  <a:pt x="21" y="41"/>
                </a:lnTo>
                <a:lnTo>
                  <a:pt x="21" y="39"/>
                </a:lnTo>
                <a:lnTo>
                  <a:pt x="21" y="37"/>
                </a:lnTo>
                <a:lnTo>
                  <a:pt x="23" y="35"/>
                </a:lnTo>
                <a:lnTo>
                  <a:pt x="25" y="35"/>
                </a:lnTo>
                <a:lnTo>
                  <a:pt x="27" y="35"/>
                </a:lnTo>
                <a:lnTo>
                  <a:pt x="28" y="35"/>
                </a:lnTo>
                <a:lnTo>
                  <a:pt x="30" y="35"/>
                </a:lnTo>
                <a:lnTo>
                  <a:pt x="32" y="35"/>
                </a:lnTo>
                <a:lnTo>
                  <a:pt x="34" y="35"/>
                </a:lnTo>
                <a:lnTo>
                  <a:pt x="36" y="35"/>
                </a:lnTo>
                <a:lnTo>
                  <a:pt x="38" y="37"/>
                </a:lnTo>
                <a:lnTo>
                  <a:pt x="40" y="37"/>
                </a:lnTo>
                <a:lnTo>
                  <a:pt x="42" y="37"/>
                </a:lnTo>
                <a:lnTo>
                  <a:pt x="46" y="37"/>
                </a:lnTo>
                <a:lnTo>
                  <a:pt x="48" y="35"/>
                </a:lnTo>
                <a:lnTo>
                  <a:pt x="50" y="35"/>
                </a:lnTo>
                <a:lnTo>
                  <a:pt x="51" y="35"/>
                </a:lnTo>
                <a:lnTo>
                  <a:pt x="53" y="35"/>
                </a:lnTo>
                <a:lnTo>
                  <a:pt x="55" y="35"/>
                </a:lnTo>
                <a:lnTo>
                  <a:pt x="57" y="33"/>
                </a:lnTo>
                <a:lnTo>
                  <a:pt x="59" y="33"/>
                </a:lnTo>
                <a:lnTo>
                  <a:pt x="61" y="31"/>
                </a:lnTo>
                <a:lnTo>
                  <a:pt x="61" y="29"/>
                </a:lnTo>
                <a:lnTo>
                  <a:pt x="63" y="29"/>
                </a:lnTo>
                <a:lnTo>
                  <a:pt x="61" y="27"/>
                </a:lnTo>
                <a:lnTo>
                  <a:pt x="61" y="25"/>
                </a:lnTo>
                <a:lnTo>
                  <a:pt x="61" y="23"/>
                </a:lnTo>
                <a:lnTo>
                  <a:pt x="61" y="21"/>
                </a:lnTo>
                <a:lnTo>
                  <a:pt x="61" y="20"/>
                </a:lnTo>
                <a:lnTo>
                  <a:pt x="61" y="18"/>
                </a:lnTo>
                <a:lnTo>
                  <a:pt x="59" y="16"/>
                </a:lnTo>
                <a:lnTo>
                  <a:pt x="59" y="14"/>
                </a:lnTo>
                <a:lnTo>
                  <a:pt x="59" y="12"/>
                </a:lnTo>
                <a:lnTo>
                  <a:pt x="59" y="10"/>
                </a:lnTo>
                <a:lnTo>
                  <a:pt x="61" y="10"/>
                </a:lnTo>
                <a:lnTo>
                  <a:pt x="63" y="10"/>
                </a:lnTo>
                <a:lnTo>
                  <a:pt x="63" y="8"/>
                </a:lnTo>
                <a:lnTo>
                  <a:pt x="63" y="6"/>
                </a:lnTo>
                <a:lnTo>
                  <a:pt x="63" y="4"/>
                </a:lnTo>
                <a:lnTo>
                  <a:pt x="65" y="4"/>
                </a:lnTo>
                <a:lnTo>
                  <a:pt x="67" y="4"/>
                </a:lnTo>
                <a:lnTo>
                  <a:pt x="69" y="4"/>
                </a:lnTo>
                <a:lnTo>
                  <a:pt x="71" y="6"/>
                </a:lnTo>
                <a:lnTo>
                  <a:pt x="73" y="6"/>
                </a:lnTo>
                <a:lnTo>
                  <a:pt x="75" y="6"/>
                </a:lnTo>
                <a:lnTo>
                  <a:pt x="75" y="4"/>
                </a:lnTo>
                <a:lnTo>
                  <a:pt x="75" y="2"/>
                </a:lnTo>
                <a:lnTo>
                  <a:pt x="76" y="4"/>
                </a:lnTo>
                <a:lnTo>
                  <a:pt x="76" y="2"/>
                </a:lnTo>
                <a:lnTo>
                  <a:pt x="78" y="2"/>
                </a:lnTo>
                <a:lnTo>
                  <a:pt x="80" y="2"/>
                </a:lnTo>
                <a:lnTo>
                  <a:pt x="82" y="2"/>
                </a:lnTo>
                <a:lnTo>
                  <a:pt x="82" y="0"/>
                </a:lnTo>
                <a:lnTo>
                  <a:pt x="84" y="0"/>
                </a:lnTo>
                <a:lnTo>
                  <a:pt x="86" y="0"/>
                </a:lnTo>
                <a:close/>
              </a:path>
            </a:pathLst>
          </a:custGeom>
          <a:solidFill>
            <a:srgbClr val="CBF2C2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8" name="Freeform 1768">
            <a:extLst>
              <a:ext uri="{FF2B5EF4-FFF2-40B4-BE49-F238E27FC236}">
                <a16:creationId xmlns:a16="http://schemas.microsoft.com/office/drawing/2014/main" id="{E57262FD-901B-49CB-B99C-E840B46CEA99}"/>
              </a:ext>
            </a:extLst>
          </p:cNvPr>
          <p:cNvSpPr>
            <a:spLocks/>
          </p:cNvSpPr>
          <p:nvPr/>
        </p:nvSpPr>
        <p:spPr bwMode="auto">
          <a:xfrm>
            <a:off x="4735514" y="2505076"/>
            <a:ext cx="363538" cy="457200"/>
          </a:xfrm>
          <a:custGeom>
            <a:avLst/>
            <a:gdLst>
              <a:gd name="T0" fmla="*/ 89 w 229"/>
              <a:gd name="T1" fmla="*/ 14 h 288"/>
              <a:gd name="T2" fmla="*/ 102 w 229"/>
              <a:gd name="T3" fmla="*/ 22 h 288"/>
              <a:gd name="T4" fmla="*/ 121 w 229"/>
              <a:gd name="T5" fmla="*/ 24 h 288"/>
              <a:gd name="T6" fmla="*/ 135 w 229"/>
              <a:gd name="T7" fmla="*/ 8 h 288"/>
              <a:gd name="T8" fmla="*/ 150 w 229"/>
              <a:gd name="T9" fmla="*/ 8 h 288"/>
              <a:gd name="T10" fmla="*/ 165 w 229"/>
              <a:gd name="T11" fmla="*/ 18 h 288"/>
              <a:gd name="T12" fmla="*/ 181 w 229"/>
              <a:gd name="T13" fmla="*/ 29 h 288"/>
              <a:gd name="T14" fmla="*/ 190 w 229"/>
              <a:gd name="T15" fmla="*/ 45 h 288"/>
              <a:gd name="T16" fmla="*/ 210 w 229"/>
              <a:gd name="T17" fmla="*/ 50 h 288"/>
              <a:gd name="T18" fmla="*/ 225 w 229"/>
              <a:gd name="T19" fmla="*/ 60 h 288"/>
              <a:gd name="T20" fmla="*/ 217 w 229"/>
              <a:gd name="T21" fmla="*/ 75 h 288"/>
              <a:gd name="T22" fmla="*/ 217 w 229"/>
              <a:gd name="T23" fmla="*/ 89 h 288"/>
              <a:gd name="T24" fmla="*/ 229 w 229"/>
              <a:gd name="T25" fmla="*/ 102 h 288"/>
              <a:gd name="T26" fmla="*/ 221 w 229"/>
              <a:gd name="T27" fmla="*/ 120 h 288"/>
              <a:gd name="T28" fmla="*/ 208 w 229"/>
              <a:gd name="T29" fmla="*/ 112 h 288"/>
              <a:gd name="T30" fmla="*/ 206 w 229"/>
              <a:gd name="T31" fmla="*/ 125 h 288"/>
              <a:gd name="T32" fmla="*/ 219 w 229"/>
              <a:gd name="T33" fmla="*/ 127 h 288"/>
              <a:gd name="T34" fmla="*/ 208 w 229"/>
              <a:gd name="T35" fmla="*/ 141 h 288"/>
              <a:gd name="T36" fmla="*/ 192 w 229"/>
              <a:gd name="T37" fmla="*/ 152 h 288"/>
              <a:gd name="T38" fmla="*/ 185 w 229"/>
              <a:gd name="T39" fmla="*/ 156 h 288"/>
              <a:gd name="T40" fmla="*/ 177 w 229"/>
              <a:gd name="T41" fmla="*/ 173 h 288"/>
              <a:gd name="T42" fmla="*/ 179 w 229"/>
              <a:gd name="T43" fmla="*/ 189 h 288"/>
              <a:gd name="T44" fmla="*/ 167 w 229"/>
              <a:gd name="T45" fmla="*/ 187 h 288"/>
              <a:gd name="T46" fmla="*/ 164 w 229"/>
              <a:gd name="T47" fmla="*/ 204 h 288"/>
              <a:gd name="T48" fmla="*/ 154 w 229"/>
              <a:gd name="T49" fmla="*/ 221 h 288"/>
              <a:gd name="T50" fmla="*/ 165 w 229"/>
              <a:gd name="T51" fmla="*/ 242 h 288"/>
              <a:gd name="T52" fmla="*/ 175 w 229"/>
              <a:gd name="T53" fmla="*/ 254 h 288"/>
              <a:gd name="T54" fmla="*/ 177 w 229"/>
              <a:gd name="T55" fmla="*/ 269 h 288"/>
              <a:gd name="T56" fmla="*/ 171 w 229"/>
              <a:gd name="T57" fmla="*/ 281 h 288"/>
              <a:gd name="T58" fmla="*/ 158 w 229"/>
              <a:gd name="T59" fmla="*/ 285 h 288"/>
              <a:gd name="T60" fmla="*/ 144 w 229"/>
              <a:gd name="T61" fmla="*/ 287 h 288"/>
              <a:gd name="T62" fmla="*/ 131 w 229"/>
              <a:gd name="T63" fmla="*/ 279 h 288"/>
              <a:gd name="T64" fmla="*/ 118 w 229"/>
              <a:gd name="T65" fmla="*/ 267 h 288"/>
              <a:gd name="T66" fmla="*/ 104 w 229"/>
              <a:gd name="T67" fmla="*/ 271 h 288"/>
              <a:gd name="T68" fmla="*/ 91 w 229"/>
              <a:gd name="T69" fmla="*/ 267 h 288"/>
              <a:gd name="T70" fmla="*/ 83 w 229"/>
              <a:gd name="T71" fmla="*/ 285 h 288"/>
              <a:gd name="T72" fmla="*/ 66 w 229"/>
              <a:gd name="T73" fmla="*/ 281 h 288"/>
              <a:gd name="T74" fmla="*/ 50 w 229"/>
              <a:gd name="T75" fmla="*/ 271 h 288"/>
              <a:gd name="T76" fmla="*/ 37 w 229"/>
              <a:gd name="T77" fmla="*/ 258 h 288"/>
              <a:gd name="T78" fmla="*/ 23 w 229"/>
              <a:gd name="T79" fmla="*/ 244 h 288"/>
              <a:gd name="T80" fmla="*/ 10 w 229"/>
              <a:gd name="T81" fmla="*/ 240 h 288"/>
              <a:gd name="T82" fmla="*/ 16 w 229"/>
              <a:gd name="T83" fmla="*/ 225 h 288"/>
              <a:gd name="T84" fmla="*/ 31 w 229"/>
              <a:gd name="T85" fmla="*/ 217 h 288"/>
              <a:gd name="T86" fmla="*/ 37 w 229"/>
              <a:gd name="T87" fmla="*/ 202 h 288"/>
              <a:gd name="T88" fmla="*/ 33 w 229"/>
              <a:gd name="T89" fmla="*/ 179 h 288"/>
              <a:gd name="T90" fmla="*/ 10 w 229"/>
              <a:gd name="T91" fmla="*/ 177 h 288"/>
              <a:gd name="T92" fmla="*/ 8 w 229"/>
              <a:gd name="T93" fmla="*/ 158 h 288"/>
              <a:gd name="T94" fmla="*/ 0 w 229"/>
              <a:gd name="T95" fmla="*/ 139 h 288"/>
              <a:gd name="T96" fmla="*/ 16 w 229"/>
              <a:gd name="T97" fmla="*/ 133 h 288"/>
              <a:gd name="T98" fmla="*/ 27 w 229"/>
              <a:gd name="T99" fmla="*/ 123 h 288"/>
              <a:gd name="T100" fmla="*/ 43 w 229"/>
              <a:gd name="T101" fmla="*/ 125 h 288"/>
              <a:gd name="T102" fmla="*/ 54 w 229"/>
              <a:gd name="T103" fmla="*/ 112 h 288"/>
              <a:gd name="T104" fmla="*/ 52 w 229"/>
              <a:gd name="T105" fmla="*/ 96 h 288"/>
              <a:gd name="T106" fmla="*/ 46 w 229"/>
              <a:gd name="T107" fmla="*/ 81 h 288"/>
              <a:gd name="T108" fmla="*/ 39 w 229"/>
              <a:gd name="T109" fmla="*/ 64 h 288"/>
              <a:gd name="T110" fmla="*/ 25 w 229"/>
              <a:gd name="T111" fmla="*/ 52 h 288"/>
              <a:gd name="T112" fmla="*/ 20 w 229"/>
              <a:gd name="T113" fmla="*/ 33 h 288"/>
              <a:gd name="T114" fmla="*/ 22 w 229"/>
              <a:gd name="T115" fmla="*/ 22 h 288"/>
              <a:gd name="T116" fmla="*/ 39 w 229"/>
              <a:gd name="T117" fmla="*/ 16 h 288"/>
              <a:gd name="T118" fmla="*/ 56 w 229"/>
              <a:gd name="T119" fmla="*/ 8 h 288"/>
              <a:gd name="T120" fmla="*/ 73 w 229"/>
              <a:gd name="T121" fmla="*/ 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29" h="288">
                <a:moveTo>
                  <a:pt x="73" y="6"/>
                </a:moveTo>
                <a:lnTo>
                  <a:pt x="75" y="6"/>
                </a:lnTo>
                <a:lnTo>
                  <a:pt x="75" y="8"/>
                </a:lnTo>
                <a:lnTo>
                  <a:pt x="77" y="8"/>
                </a:lnTo>
                <a:lnTo>
                  <a:pt x="77" y="10"/>
                </a:lnTo>
                <a:lnTo>
                  <a:pt x="79" y="10"/>
                </a:lnTo>
                <a:lnTo>
                  <a:pt x="81" y="10"/>
                </a:lnTo>
                <a:lnTo>
                  <a:pt x="83" y="10"/>
                </a:lnTo>
                <a:lnTo>
                  <a:pt x="83" y="12"/>
                </a:lnTo>
                <a:lnTo>
                  <a:pt x="85" y="12"/>
                </a:lnTo>
                <a:lnTo>
                  <a:pt x="85" y="14"/>
                </a:lnTo>
                <a:lnTo>
                  <a:pt x="87" y="14"/>
                </a:lnTo>
                <a:lnTo>
                  <a:pt x="89" y="14"/>
                </a:lnTo>
                <a:lnTo>
                  <a:pt x="91" y="14"/>
                </a:lnTo>
                <a:lnTo>
                  <a:pt x="93" y="14"/>
                </a:lnTo>
                <a:lnTo>
                  <a:pt x="93" y="12"/>
                </a:lnTo>
                <a:lnTo>
                  <a:pt x="94" y="12"/>
                </a:lnTo>
                <a:lnTo>
                  <a:pt x="96" y="12"/>
                </a:lnTo>
                <a:lnTo>
                  <a:pt x="96" y="14"/>
                </a:lnTo>
                <a:lnTo>
                  <a:pt x="98" y="14"/>
                </a:lnTo>
                <a:lnTo>
                  <a:pt x="100" y="14"/>
                </a:lnTo>
                <a:lnTo>
                  <a:pt x="100" y="16"/>
                </a:lnTo>
                <a:lnTo>
                  <a:pt x="102" y="16"/>
                </a:lnTo>
                <a:lnTo>
                  <a:pt x="102" y="18"/>
                </a:lnTo>
                <a:lnTo>
                  <a:pt x="102" y="20"/>
                </a:lnTo>
                <a:lnTo>
                  <a:pt x="102" y="22"/>
                </a:lnTo>
                <a:lnTo>
                  <a:pt x="102" y="24"/>
                </a:lnTo>
                <a:lnTo>
                  <a:pt x="104" y="24"/>
                </a:lnTo>
                <a:lnTo>
                  <a:pt x="106" y="24"/>
                </a:lnTo>
                <a:lnTo>
                  <a:pt x="106" y="25"/>
                </a:lnTo>
                <a:lnTo>
                  <a:pt x="108" y="25"/>
                </a:lnTo>
                <a:lnTo>
                  <a:pt x="110" y="25"/>
                </a:lnTo>
                <a:lnTo>
                  <a:pt x="110" y="24"/>
                </a:lnTo>
                <a:lnTo>
                  <a:pt x="112" y="24"/>
                </a:lnTo>
                <a:lnTo>
                  <a:pt x="114" y="24"/>
                </a:lnTo>
                <a:lnTo>
                  <a:pt x="116" y="22"/>
                </a:lnTo>
                <a:lnTo>
                  <a:pt x="118" y="24"/>
                </a:lnTo>
                <a:lnTo>
                  <a:pt x="119" y="24"/>
                </a:lnTo>
                <a:lnTo>
                  <a:pt x="121" y="24"/>
                </a:lnTo>
                <a:lnTo>
                  <a:pt x="123" y="24"/>
                </a:lnTo>
                <a:lnTo>
                  <a:pt x="125" y="24"/>
                </a:lnTo>
                <a:lnTo>
                  <a:pt x="125" y="22"/>
                </a:lnTo>
                <a:lnTo>
                  <a:pt x="127" y="20"/>
                </a:lnTo>
                <a:lnTo>
                  <a:pt x="127" y="18"/>
                </a:lnTo>
                <a:lnTo>
                  <a:pt x="129" y="16"/>
                </a:lnTo>
                <a:lnTo>
                  <a:pt x="131" y="16"/>
                </a:lnTo>
                <a:lnTo>
                  <a:pt x="133" y="16"/>
                </a:lnTo>
                <a:lnTo>
                  <a:pt x="135" y="16"/>
                </a:lnTo>
                <a:lnTo>
                  <a:pt x="135" y="14"/>
                </a:lnTo>
                <a:lnTo>
                  <a:pt x="135" y="12"/>
                </a:lnTo>
                <a:lnTo>
                  <a:pt x="135" y="10"/>
                </a:lnTo>
                <a:lnTo>
                  <a:pt x="135" y="8"/>
                </a:lnTo>
                <a:lnTo>
                  <a:pt x="135" y="6"/>
                </a:lnTo>
                <a:lnTo>
                  <a:pt x="135" y="4"/>
                </a:lnTo>
                <a:lnTo>
                  <a:pt x="135" y="2"/>
                </a:lnTo>
                <a:lnTo>
                  <a:pt x="137" y="2"/>
                </a:lnTo>
                <a:lnTo>
                  <a:pt x="139" y="2"/>
                </a:lnTo>
                <a:lnTo>
                  <a:pt x="141" y="2"/>
                </a:lnTo>
                <a:lnTo>
                  <a:pt x="142" y="2"/>
                </a:lnTo>
                <a:lnTo>
                  <a:pt x="142" y="4"/>
                </a:lnTo>
                <a:lnTo>
                  <a:pt x="144" y="4"/>
                </a:lnTo>
                <a:lnTo>
                  <a:pt x="144" y="6"/>
                </a:lnTo>
                <a:lnTo>
                  <a:pt x="146" y="6"/>
                </a:lnTo>
                <a:lnTo>
                  <a:pt x="148" y="6"/>
                </a:lnTo>
                <a:lnTo>
                  <a:pt x="150" y="8"/>
                </a:lnTo>
                <a:lnTo>
                  <a:pt x="152" y="8"/>
                </a:lnTo>
                <a:lnTo>
                  <a:pt x="154" y="8"/>
                </a:lnTo>
                <a:lnTo>
                  <a:pt x="156" y="8"/>
                </a:lnTo>
                <a:lnTo>
                  <a:pt x="156" y="10"/>
                </a:lnTo>
                <a:lnTo>
                  <a:pt x="158" y="10"/>
                </a:lnTo>
                <a:lnTo>
                  <a:pt x="158" y="12"/>
                </a:lnTo>
                <a:lnTo>
                  <a:pt x="160" y="12"/>
                </a:lnTo>
                <a:lnTo>
                  <a:pt x="160" y="14"/>
                </a:lnTo>
                <a:lnTo>
                  <a:pt x="162" y="14"/>
                </a:lnTo>
                <a:lnTo>
                  <a:pt x="164" y="14"/>
                </a:lnTo>
                <a:lnTo>
                  <a:pt x="164" y="16"/>
                </a:lnTo>
                <a:lnTo>
                  <a:pt x="165" y="16"/>
                </a:lnTo>
                <a:lnTo>
                  <a:pt x="165" y="18"/>
                </a:lnTo>
                <a:lnTo>
                  <a:pt x="167" y="18"/>
                </a:lnTo>
                <a:lnTo>
                  <a:pt x="169" y="20"/>
                </a:lnTo>
                <a:lnTo>
                  <a:pt x="171" y="20"/>
                </a:lnTo>
                <a:lnTo>
                  <a:pt x="171" y="22"/>
                </a:lnTo>
                <a:lnTo>
                  <a:pt x="173" y="22"/>
                </a:lnTo>
                <a:lnTo>
                  <a:pt x="175" y="22"/>
                </a:lnTo>
                <a:lnTo>
                  <a:pt x="175" y="24"/>
                </a:lnTo>
                <a:lnTo>
                  <a:pt x="177" y="24"/>
                </a:lnTo>
                <a:lnTo>
                  <a:pt x="177" y="25"/>
                </a:lnTo>
                <a:lnTo>
                  <a:pt x="179" y="25"/>
                </a:lnTo>
                <a:lnTo>
                  <a:pt x="179" y="27"/>
                </a:lnTo>
                <a:lnTo>
                  <a:pt x="181" y="27"/>
                </a:lnTo>
                <a:lnTo>
                  <a:pt x="181" y="29"/>
                </a:lnTo>
                <a:lnTo>
                  <a:pt x="183" y="29"/>
                </a:lnTo>
                <a:lnTo>
                  <a:pt x="185" y="29"/>
                </a:lnTo>
                <a:lnTo>
                  <a:pt x="185" y="31"/>
                </a:lnTo>
                <a:lnTo>
                  <a:pt x="187" y="31"/>
                </a:lnTo>
                <a:lnTo>
                  <a:pt x="187" y="33"/>
                </a:lnTo>
                <a:lnTo>
                  <a:pt x="187" y="35"/>
                </a:lnTo>
                <a:lnTo>
                  <a:pt x="187" y="37"/>
                </a:lnTo>
                <a:lnTo>
                  <a:pt x="187" y="39"/>
                </a:lnTo>
                <a:lnTo>
                  <a:pt x="187" y="41"/>
                </a:lnTo>
                <a:lnTo>
                  <a:pt x="189" y="41"/>
                </a:lnTo>
                <a:lnTo>
                  <a:pt x="189" y="43"/>
                </a:lnTo>
                <a:lnTo>
                  <a:pt x="190" y="43"/>
                </a:lnTo>
                <a:lnTo>
                  <a:pt x="190" y="45"/>
                </a:lnTo>
                <a:lnTo>
                  <a:pt x="192" y="45"/>
                </a:lnTo>
                <a:lnTo>
                  <a:pt x="194" y="45"/>
                </a:lnTo>
                <a:lnTo>
                  <a:pt x="194" y="47"/>
                </a:lnTo>
                <a:lnTo>
                  <a:pt x="196" y="47"/>
                </a:lnTo>
                <a:lnTo>
                  <a:pt x="198" y="47"/>
                </a:lnTo>
                <a:lnTo>
                  <a:pt x="200" y="47"/>
                </a:lnTo>
                <a:lnTo>
                  <a:pt x="200" y="48"/>
                </a:lnTo>
                <a:lnTo>
                  <a:pt x="202" y="48"/>
                </a:lnTo>
                <a:lnTo>
                  <a:pt x="204" y="48"/>
                </a:lnTo>
                <a:lnTo>
                  <a:pt x="206" y="48"/>
                </a:lnTo>
                <a:lnTo>
                  <a:pt x="208" y="48"/>
                </a:lnTo>
                <a:lnTo>
                  <a:pt x="208" y="50"/>
                </a:lnTo>
                <a:lnTo>
                  <a:pt x="210" y="50"/>
                </a:lnTo>
                <a:lnTo>
                  <a:pt x="212" y="50"/>
                </a:lnTo>
                <a:lnTo>
                  <a:pt x="212" y="52"/>
                </a:lnTo>
                <a:lnTo>
                  <a:pt x="213" y="52"/>
                </a:lnTo>
                <a:lnTo>
                  <a:pt x="213" y="54"/>
                </a:lnTo>
                <a:lnTo>
                  <a:pt x="215" y="54"/>
                </a:lnTo>
                <a:lnTo>
                  <a:pt x="217" y="54"/>
                </a:lnTo>
                <a:lnTo>
                  <a:pt x="217" y="56"/>
                </a:lnTo>
                <a:lnTo>
                  <a:pt x="219" y="56"/>
                </a:lnTo>
                <a:lnTo>
                  <a:pt x="221" y="56"/>
                </a:lnTo>
                <a:lnTo>
                  <a:pt x="223" y="56"/>
                </a:lnTo>
                <a:lnTo>
                  <a:pt x="225" y="56"/>
                </a:lnTo>
                <a:lnTo>
                  <a:pt x="225" y="58"/>
                </a:lnTo>
                <a:lnTo>
                  <a:pt x="225" y="60"/>
                </a:lnTo>
                <a:lnTo>
                  <a:pt x="223" y="60"/>
                </a:lnTo>
                <a:lnTo>
                  <a:pt x="223" y="62"/>
                </a:lnTo>
                <a:lnTo>
                  <a:pt x="221" y="62"/>
                </a:lnTo>
                <a:lnTo>
                  <a:pt x="221" y="64"/>
                </a:lnTo>
                <a:lnTo>
                  <a:pt x="221" y="66"/>
                </a:lnTo>
                <a:lnTo>
                  <a:pt x="223" y="66"/>
                </a:lnTo>
                <a:lnTo>
                  <a:pt x="221" y="68"/>
                </a:lnTo>
                <a:lnTo>
                  <a:pt x="221" y="70"/>
                </a:lnTo>
                <a:lnTo>
                  <a:pt x="219" y="70"/>
                </a:lnTo>
                <a:lnTo>
                  <a:pt x="219" y="72"/>
                </a:lnTo>
                <a:lnTo>
                  <a:pt x="217" y="72"/>
                </a:lnTo>
                <a:lnTo>
                  <a:pt x="217" y="73"/>
                </a:lnTo>
                <a:lnTo>
                  <a:pt x="217" y="75"/>
                </a:lnTo>
                <a:lnTo>
                  <a:pt x="215" y="75"/>
                </a:lnTo>
                <a:lnTo>
                  <a:pt x="215" y="77"/>
                </a:lnTo>
                <a:lnTo>
                  <a:pt x="213" y="77"/>
                </a:lnTo>
                <a:lnTo>
                  <a:pt x="213" y="79"/>
                </a:lnTo>
                <a:lnTo>
                  <a:pt x="213" y="81"/>
                </a:lnTo>
                <a:lnTo>
                  <a:pt x="215" y="81"/>
                </a:lnTo>
                <a:lnTo>
                  <a:pt x="215" y="83"/>
                </a:lnTo>
                <a:lnTo>
                  <a:pt x="217" y="83"/>
                </a:lnTo>
                <a:lnTo>
                  <a:pt x="217" y="85"/>
                </a:lnTo>
                <a:lnTo>
                  <a:pt x="217" y="87"/>
                </a:lnTo>
                <a:lnTo>
                  <a:pt x="215" y="87"/>
                </a:lnTo>
                <a:lnTo>
                  <a:pt x="215" y="89"/>
                </a:lnTo>
                <a:lnTo>
                  <a:pt x="217" y="89"/>
                </a:lnTo>
                <a:lnTo>
                  <a:pt x="219" y="89"/>
                </a:lnTo>
                <a:lnTo>
                  <a:pt x="221" y="89"/>
                </a:lnTo>
                <a:lnTo>
                  <a:pt x="223" y="89"/>
                </a:lnTo>
                <a:lnTo>
                  <a:pt x="223" y="91"/>
                </a:lnTo>
                <a:lnTo>
                  <a:pt x="225" y="91"/>
                </a:lnTo>
                <a:lnTo>
                  <a:pt x="225" y="93"/>
                </a:lnTo>
                <a:lnTo>
                  <a:pt x="225" y="95"/>
                </a:lnTo>
                <a:lnTo>
                  <a:pt x="225" y="96"/>
                </a:lnTo>
                <a:lnTo>
                  <a:pt x="227" y="96"/>
                </a:lnTo>
                <a:lnTo>
                  <a:pt x="229" y="96"/>
                </a:lnTo>
                <a:lnTo>
                  <a:pt x="229" y="98"/>
                </a:lnTo>
                <a:lnTo>
                  <a:pt x="229" y="100"/>
                </a:lnTo>
                <a:lnTo>
                  <a:pt x="229" y="102"/>
                </a:lnTo>
                <a:lnTo>
                  <a:pt x="229" y="104"/>
                </a:lnTo>
                <a:lnTo>
                  <a:pt x="227" y="104"/>
                </a:lnTo>
                <a:lnTo>
                  <a:pt x="227" y="106"/>
                </a:lnTo>
                <a:lnTo>
                  <a:pt x="227" y="108"/>
                </a:lnTo>
                <a:lnTo>
                  <a:pt x="227" y="110"/>
                </a:lnTo>
                <a:lnTo>
                  <a:pt x="225" y="110"/>
                </a:lnTo>
                <a:lnTo>
                  <a:pt x="225" y="112"/>
                </a:lnTo>
                <a:lnTo>
                  <a:pt x="225" y="114"/>
                </a:lnTo>
                <a:lnTo>
                  <a:pt x="225" y="116"/>
                </a:lnTo>
                <a:lnTo>
                  <a:pt x="223" y="116"/>
                </a:lnTo>
                <a:lnTo>
                  <a:pt x="223" y="118"/>
                </a:lnTo>
                <a:lnTo>
                  <a:pt x="221" y="118"/>
                </a:lnTo>
                <a:lnTo>
                  <a:pt x="221" y="120"/>
                </a:lnTo>
                <a:lnTo>
                  <a:pt x="221" y="121"/>
                </a:lnTo>
                <a:lnTo>
                  <a:pt x="219" y="121"/>
                </a:lnTo>
                <a:lnTo>
                  <a:pt x="219" y="120"/>
                </a:lnTo>
                <a:lnTo>
                  <a:pt x="217" y="120"/>
                </a:lnTo>
                <a:lnTo>
                  <a:pt x="217" y="118"/>
                </a:lnTo>
                <a:lnTo>
                  <a:pt x="215" y="118"/>
                </a:lnTo>
                <a:lnTo>
                  <a:pt x="213" y="118"/>
                </a:lnTo>
                <a:lnTo>
                  <a:pt x="213" y="116"/>
                </a:lnTo>
                <a:lnTo>
                  <a:pt x="213" y="114"/>
                </a:lnTo>
                <a:lnTo>
                  <a:pt x="212" y="114"/>
                </a:lnTo>
                <a:lnTo>
                  <a:pt x="210" y="114"/>
                </a:lnTo>
                <a:lnTo>
                  <a:pt x="210" y="112"/>
                </a:lnTo>
                <a:lnTo>
                  <a:pt x="208" y="112"/>
                </a:lnTo>
                <a:lnTo>
                  <a:pt x="206" y="112"/>
                </a:lnTo>
                <a:lnTo>
                  <a:pt x="206" y="114"/>
                </a:lnTo>
                <a:lnTo>
                  <a:pt x="204" y="114"/>
                </a:lnTo>
                <a:lnTo>
                  <a:pt x="202" y="116"/>
                </a:lnTo>
                <a:lnTo>
                  <a:pt x="200" y="116"/>
                </a:lnTo>
                <a:lnTo>
                  <a:pt x="200" y="118"/>
                </a:lnTo>
                <a:lnTo>
                  <a:pt x="200" y="120"/>
                </a:lnTo>
                <a:lnTo>
                  <a:pt x="200" y="121"/>
                </a:lnTo>
                <a:lnTo>
                  <a:pt x="202" y="121"/>
                </a:lnTo>
                <a:lnTo>
                  <a:pt x="202" y="123"/>
                </a:lnTo>
                <a:lnTo>
                  <a:pt x="202" y="125"/>
                </a:lnTo>
                <a:lnTo>
                  <a:pt x="204" y="125"/>
                </a:lnTo>
                <a:lnTo>
                  <a:pt x="206" y="125"/>
                </a:lnTo>
                <a:lnTo>
                  <a:pt x="206" y="123"/>
                </a:lnTo>
                <a:lnTo>
                  <a:pt x="208" y="123"/>
                </a:lnTo>
                <a:lnTo>
                  <a:pt x="210" y="123"/>
                </a:lnTo>
                <a:lnTo>
                  <a:pt x="212" y="123"/>
                </a:lnTo>
                <a:lnTo>
                  <a:pt x="212" y="125"/>
                </a:lnTo>
                <a:lnTo>
                  <a:pt x="213" y="125"/>
                </a:lnTo>
                <a:lnTo>
                  <a:pt x="215" y="125"/>
                </a:lnTo>
                <a:lnTo>
                  <a:pt x="215" y="123"/>
                </a:lnTo>
                <a:lnTo>
                  <a:pt x="215" y="125"/>
                </a:lnTo>
                <a:lnTo>
                  <a:pt x="217" y="125"/>
                </a:lnTo>
                <a:lnTo>
                  <a:pt x="219" y="125"/>
                </a:lnTo>
                <a:lnTo>
                  <a:pt x="221" y="127"/>
                </a:lnTo>
                <a:lnTo>
                  <a:pt x="219" y="127"/>
                </a:lnTo>
                <a:lnTo>
                  <a:pt x="219" y="129"/>
                </a:lnTo>
                <a:lnTo>
                  <a:pt x="219" y="131"/>
                </a:lnTo>
                <a:lnTo>
                  <a:pt x="219" y="133"/>
                </a:lnTo>
                <a:lnTo>
                  <a:pt x="219" y="135"/>
                </a:lnTo>
                <a:lnTo>
                  <a:pt x="217" y="135"/>
                </a:lnTo>
                <a:lnTo>
                  <a:pt x="217" y="137"/>
                </a:lnTo>
                <a:lnTo>
                  <a:pt x="217" y="139"/>
                </a:lnTo>
                <a:lnTo>
                  <a:pt x="217" y="141"/>
                </a:lnTo>
                <a:lnTo>
                  <a:pt x="215" y="141"/>
                </a:lnTo>
                <a:lnTo>
                  <a:pt x="213" y="141"/>
                </a:lnTo>
                <a:lnTo>
                  <a:pt x="212" y="141"/>
                </a:lnTo>
                <a:lnTo>
                  <a:pt x="210" y="141"/>
                </a:lnTo>
                <a:lnTo>
                  <a:pt x="208" y="141"/>
                </a:lnTo>
                <a:lnTo>
                  <a:pt x="206" y="141"/>
                </a:lnTo>
                <a:lnTo>
                  <a:pt x="204" y="141"/>
                </a:lnTo>
                <a:lnTo>
                  <a:pt x="204" y="143"/>
                </a:lnTo>
                <a:lnTo>
                  <a:pt x="202" y="143"/>
                </a:lnTo>
                <a:lnTo>
                  <a:pt x="200" y="144"/>
                </a:lnTo>
                <a:lnTo>
                  <a:pt x="198" y="144"/>
                </a:lnTo>
                <a:lnTo>
                  <a:pt x="198" y="146"/>
                </a:lnTo>
                <a:lnTo>
                  <a:pt x="196" y="146"/>
                </a:lnTo>
                <a:lnTo>
                  <a:pt x="196" y="148"/>
                </a:lnTo>
                <a:lnTo>
                  <a:pt x="194" y="148"/>
                </a:lnTo>
                <a:lnTo>
                  <a:pt x="194" y="150"/>
                </a:lnTo>
                <a:lnTo>
                  <a:pt x="192" y="150"/>
                </a:lnTo>
                <a:lnTo>
                  <a:pt x="192" y="152"/>
                </a:lnTo>
                <a:lnTo>
                  <a:pt x="190" y="152"/>
                </a:lnTo>
                <a:lnTo>
                  <a:pt x="190" y="150"/>
                </a:lnTo>
                <a:lnTo>
                  <a:pt x="190" y="148"/>
                </a:lnTo>
                <a:lnTo>
                  <a:pt x="189" y="148"/>
                </a:lnTo>
                <a:lnTo>
                  <a:pt x="187" y="148"/>
                </a:lnTo>
                <a:lnTo>
                  <a:pt x="187" y="146"/>
                </a:lnTo>
                <a:lnTo>
                  <a:pt x="187" y="148"/>
                </a:lnTo>
                <a:lnTo>
                  <a:pt x="185" y="148"/>
                </a:lnTo>
                <a:lnTo>
                  <a:pt x="187" y="150"/>
                </a:lnTo>
                <a:lnTo>
                  <a:pt x="185" y="150"/>
                </a:lnTo>
                <a:lnTo>
                  <a:pt x="185" y="152"/>
                </a:lnTo>
                <a:lnTo>
                  <a:pt x="185" y="154"/>
                </a:lnTo>
                <a:lnTo>
                  <a:pt x="185" y="156"/>
                </a:lnTo>
                <a:lnTo>
                  <a:pt x="185" y="158"/>
                </a:lnTo>
                <a:lnTo>
                  <a:pt x="183" y="158"/>
                </a:lnTo>
                <a:lnTo>
                  <a:pt x="183" y="160"/>
                </a:lnTo>
                <a:lnTo>
                  <a:pt x="181" y="160"/>
                </a:lnTo>
                <a:lnTo>
                  <a:pt x="181" y="162"/>
                </a:lnTo>
                <a:lnTo>
                  <a:pt x="179" y="162"/>
                </a:lnTo>
                <a:lnTo>
                  <a:pt x="177" y="162"/>
                </a:lnTo>
                <a:lnTo>
                  <a:pt x="177" y="164"/>
                </a:lnTo>
                <a:lnTo>
                  <a:pt x="177" y="166"/>
                </a:lnTo>
                <a:lnTo>
                  <a:pt x="177" y="168"/>
                </a:lnTo>
                <a:lnTo>
                  <a:pt x="177" y="169"/>
                </a:lnTo>
                <a:lnTo>
                  <a:pt x="177" y="171"/>
                </a:lnTo>
                <a:lnTo>
                  <a:pt x="177" y="173"/>
                </a:lnTo>
                <a:lnTo>
                  <a:pt x="179" y="173"/>
                </a:lnTo>
                <a:lnTo>
                  <a:pt x="179" y="175"/>
                </a:lnTo>
                <a:lnTo>
                  <a:pt x="179" y="177"/>
                </a:lnTo>
                <a:lnTo>
                  <a:pt x="179" y="179"/>
                </a:lnTo>
                <a:lnTo>
                  <a:pt x="179" y="181"/>
                </a:lnTo>
                <a:lnTo>
                  <a:pt x="181" y="181"/>
                </a:lnTo>
                <a:lnTo>
                  <a:pt x="179" y="181"/>
                </a:lnTo>
                <a:lnTo>
                  <a:pt x="179" y="183"/>
                </a:lnTo>
                <a:lnTo>
                  <a:pt x="181" y="183"/>
                </a:lnTo>
                <a:lnTo>
                  <a:pt x="179" y="183"/>
                </a:lnTo>
                <a:lnTo>
                  <a:pt x="179" y="185"/>
                </a:lnTo>
                <a:lnTo>
                  <a:pt x="179" y="187"/>
                </a:lnTo>
                <a:lnTo>
                  <a:pt x="179" y="189"/>
                </a:lnTo>
                <a:lnTo>
                  <a:pt x="179" y="191"/>
                </a:lnTo>
                <a:lnTo>
                  <a:pt x="177" y="191"/>
                </a:lnTo>
                <a:lnTo>
                  <a:pt x="177" y="192"/>
                </a:lnTo>
                <a:lnTo>
                  <a:pt x="175" y="192"/>
                </a:lnTo>
                <a:lnTo>
                  <a:pt x="173" y="192"/>
                </a:lnTo>
                <a:lnTo>
                  <a:pt x="171" y="192"/>
                </a:lnTo>
                <a:lnTo>
                  <a:pt x="171" y="191"/>
                </a:lnTo>
                <a:lnTo>
                  <a:pt x="171" y="189"/>
                </a:lnTo>
                <a:lnTo>
                  <a:pt x="171" y="187"/>
                </a:lnTo>
                <a:lnTo>
                  <a:pt x="171" y="185"/>
                </a:lnTo>
                <a:lnTo>
                  <a:pt x="169" y="185"/>
                </a:lnTo>
                <a:lnTo>
                  <a:pt x="169" y="187"/>
                </a:lnTo>
                <a:lnTo>
                  <a:pt x="167" y="187"/>
                </a:lnTo>
                <a:lnTo>
                  <a:pt x="167" y="189"/>
                </a:lnTo>
                <a:lnTo>
                  <a:pt x="165" y="189"/>
                </a:lnTo>
                <a:lnTo>
                  <a:pt x="164" y="189"/>
                </a:lnTo>
                <a:lnTo>
                  <a:pt x="164" y="191"/>
                </a:lnTo>
                <a:lnTo>
                  <a:pt x="162" y="191"/>
                </a:lnTo>
                <a:lnTo>
                  <a:pt x="162" y="192"/>
                </a:lnTo>
                <a:lnTo>
                  <a:pt x="164" y="192"/>
                </a:lnTo>
                <a:lnTo>
                  <a:pt x="164" y="194"/>
                </a:lnTo>
                <a:lnTo>
                  <a:pt x="164" y="196"/>
                </a:lnTo>
                <a:lnTo>
                  <a:pt x="164" y="198"/>
                </a:lnTo>
                <a:lnTo>
                  <a:pt x="164" y="200"/>
                </a:lnTo>
                <a:lnTo>
                  <a:pt x="164" y="202"/>
                </a:lnTo>
                <a:lnTo>
                  <a:pt x="164" y="204"/>
                </a:lnTo>
                <a:lnTo>
                  <a:pt x="164" y="206"/>
                </a:lnTo>
                <a:lnTo>
                  <a:pt x="164" y="208"/>
                </a:lnTo>
                <a:lnTo>
                  <a:pt x="162" y="208"/>
                </a:lnTo>
                <a:lnTo>
                  <a:pt x="162" y="210"/>
                </a:lnTo>
                <a:lnTo>
                  <a:pt x="162" y="212"/>
                </a:lnTo>
                <a:lnTo>
                  <a:pt x="160" y="214"/>
                </a:lnTo>
                <a:lnTo>
                  <a:pt x="160" y="216"/>
                </a:lnTo>
                <a:lnTo>
                  <a:pt x="158" y="216"/>
                </a:lnTo>
                <a:lnTo>
                  <a:pt x="160" y="217"/>
                </a:lnTo>
                <a:lnTo>
                  <a:pt x="158" y="217"/>
                </a:lnTo>
                <a:lnTo>
                  <a:pt x="158" y="219"/>
                </a:lnTo>
                <a:lnTo>
                  <a:pt x="156" y="219"/>
                </a:lnTo>
                <a:lnTo>
                  <a:pt x="154" y="221"/>
                </a:lnTo>
                <a:lnTo>
                  <a:pt x="154" y="223"/>
                </a:lnTo>
                <a:lnTo>
                  <a:pt x="156" y="223"/>
                </a:lnTo>
                <a:lnTo>
                  <a:pt x="158" y="225"/>
                </a:lnTo>
                <a:lnTo>
                  <a:pt x="158" y="227"/>
                </a:lnTo>
                <a:lnTo>
                  <a:pt x="160" y="229"/>
                </a:lnTo>
                <a:lnTo>
                  <a:pt x="160" y="233"/>
                </a:lnTo>
                <a:lnTo>
                  <a:pt x="160" y="235"/>
                </a:lnTo>
                <a:lnTo>
                  <a:pt x="162" y="237"/>
                </a:lnTo>
                <a:lnTo>
                  <a:pt x="162" y="239"/>
                </a:lnTo>
                <a:lnTo>
                  <a:pt x="164" y="239"/>
                </a:lnTo>
                <a:lnTo>
                  <a:pt x="165" y="239"/>
                </a:lnTo>
                <a:lnTo>
                  <a:pt x="165" y="240"/>
                </a:lnTo>
                <a:lnTo>
                  <a:pt x="165" y="242"/>
                </a:lnTo>
                <a:lnTo>
                  <a:pt x="167" y="242"/>
                </a:lnTo>
                <a:lnTo>
                  <a:pt x="169" y="242"/>
                </a:lnTo>
                <a:lnTo>
                  <a:pt x="169" y="244"/>
                </a:lnTo>
                <a:lnTo>
                  <a:pt x="169" y="246"/>
                </a:lnTo>
                <a:lnTo>
                  <a:pt x="171" y="246"/>
                </a:lnTo>
                <a:lnTo>
                  <a:pt x="173" y="246"/>
                </a:lnTo>
                <a:lnTo>
                  <a:pt x="173" y="248"/>
                </a:lnTo>
                <a:lnTo>
                  <a:pt x="175" y="248"/>
                </a:lnTo>
                <a:lnTo>
                  <a:pt x="175" y="250"/>
                </a:lnTo>
                <a:lnTo>
                  <a:pt x="175" y="252"/>
                </a:lnTo>
                <a:lnTo>
                  <a:pt x="173" y="252"/>
                </a:lnTo>
                <a:lnTo>
                  <a:pt x="173" y="254"/>
                </a:lnTo>
                <a:lnTo>
                  <a:pt x="175" y="254"/>
                </a:lnTo>
                <a:lnTo>
                  <a:pt x="175" y="256"/>
                </a:lnTo>
                <a:lnTo>
                  <a:pt x="175" y="258"/>
                </a:lnTo>
                <a:lnTo>
                  <a:pt x="175" y="260"/>
                </a:lnTo>
                <a:lnTo>
                  <a:pt x="173" y="260"/>
                </a:lnTo>
                <a:lnTo>
                  <a:pt x="171" y="260"/>
                </a:lnTo>
                <a:lnTo>
                  <a:pt x="171" y="262"/>
                </a:lnTo>
                <a:lnTo>
                  <a:pt x="171" y="263"/>
                </a:lnTo>
                <a:lnTo>
                  <a:pt x="171" y="265"/>
                </a:lnTo>
                <a:lnTo>
                  <a:pt x="173" y="265"/>
                </a:lnTo>
                <a:lnTo>
                  <a:pt x="173" y="267"/>
                </a:lnTo>
                <a:lnTo>
                  <a:pt x="175" y="267"/>
                </a:lnTo>
                <a:lnTo>
                  <a:pt x="175" y="269"/>
                </a:lnTo>
                <a:lnTo>
                  <a:pt x="177" y="269"/>
                </a:lnTo>
                <a:lnTo>
                  <a:pt x="177" y="271"/>
                </a:lnTo>
                <a:lnTo>
                  <a:pt x="179" y="271"/>
                </a:lnTo>
                <a:lnTo>
                  <a:pt x="181" y="271"/>
                </a:lnTo>
                <a:lnTo>
                  <a:pt x="181" y="273"/>
                </a:lnTo>
                <a:lnTo>
                  <a:pt x="181" y="275"/>
                </a:lnTo>
                <a:lnTo>
                  <a:pt x="179" y="275"/>
                </a:lnTo>
                <a:lnTo>
                  <a:pt x="179" y="277"/>
                </a:lnTo>
                <a:lnTo>
                  <a:pt x="177" y="277"/>
                </a:lnTo>
                <a:lnTo>
                  <a:pt x="175" y="277"/>
                </a:lnTo>
                <a:lnTo>
                  <a:pt x="175" y="279"/>
                </a:lnTo>
                <a:lnTo>
                  <a:pt x="175" y="281"/>
                </a:lnTo>
                <a:lnTo>
                  <a:pt x="173" y="281"/>
                </a:lnTo>
                <a:lnTo>
                  <a:pt x="171" y="281"/>
                </a:lnTo>
                <a:lnTo>
                  <a:pt x="171" y="283"/>
                </a:lnTo>
                <a:lnTo>
                  <a:pt x="171" y="285"/>
                </a:lnTo>
                <a:lnTo>
                  <a:pt x="169" y="285"/>
                </a:lnTo>
                <a:lnTo>
                  <a:pt x="169" y="287"/>
                </a:lnTo>
                <a:lnTo>
                  <a:pt x="167" y="287"/>
                </a:lnTo>
                <a:lnTo>
                  <a:pt x="165" y="287"/>
                </a:lnTo>
                <a:lnTo>
                  <a:pt x="165" y="288"/>
                </a:lnTo>
                <a:lnTo>
                  <a:pt x="165" y="287"/>
                </a:lnTo>
                <a:lnTo>
                  <a:pt x="164" y="287"/>
                </a:lnTo>
                <a:lnTo>
                  <a:pt x="162" y="287"/>
                </a:lnTo>
                <a:lnTo>
                  <a:pt x="160" y="287"/>
                </a:lnTo>
                <a:lnTo>
                  <a:pt x="160" y="285"/>
                </a:lnTo>
                <a:lnTo>
                  <a:pt x="158" y="285"/>
                </a:lnTo>
                <a:lnTo>
                  <a:pt x="158" y="287"/>
                </a:lnTo>
                <a:lnTo>
                  <a:pt x="156" y="287"/>
                </a:lnTo>
                <a:lnTo>
                  <a:pt x="154" y="287"/>
                </a:lnTo>
                <a:lnTo>
                  <a:pt x="152" y="287"/>
                </a:lnTo>
                <a:lnTo>
                  <a:pt x="150" y="287"/>
                </a:lnTo>
                <a:lnTo>
                  <a:pt x="150" y="288"/>
                </a:lnTo>
                <a:lnTo>
                  <a:pt x="148" y="287"/>
                </a:lnTo>
                <a:lnTo>
                  <a:pt x="148" y="285"/>
                </a:lnTo>
                <a:lnTo>
                  <a:pt x="146" y="285"/>
                </a:lnTo>
                <a:lnTo>
                  <a:pt x="146" y="283"/>
                </a:lnTo>
                <a:lnTo>
                  <a:pt x="144" y="283"/>
                </a:lnTo>
                <a:lnTo>
                  <a:pt x="144" y="285"/>
                </a:lnTo>
                <a:lnTo>
                  <a:pt x="144" y="287"/>
                </a:lnTo>
                <a:lnTo>
                  <a:pt x="142" y="287"/>
                </a:lnTo>
                <a:lnTo>
                  <a:pt x="141" y="287"/>
                </a:lnTo>
                <a:lnTo>
                  <a:pt x="139" y="287"/>
                </a:lnTo>
                <a:lnTo>
                  <a:pt x="139" y="288"/>
                </a:lnTo>
                <a:lnTo>
                  <a:pt x="137" y="288"/>
                </a:lnTo>
                <a:lnTo>
                  <a:pt x="137" y="287"/>
                </a:lnTo>
                <a:lnTo>
                  <a:pt x="137" y="285"/>
                </a:lnTo>
                <a:lnTo>
                  <a:pt x="135" y="285"/>
                </a:lnTo>
                <a:lnTo>
                  <a:pt x="135" y="283"/>
                </a:lnTo>
                <a:lnTo>
                  <a:pt x="135" y="281"/>
                </a:lnTo>
                <a:lnTo>
                  <a:pt x="133" y="281"/>
                </a:lnTo>
                <a:lnTo>
                  <a:pt x="133" y="279"/>
                </a:lnTo>
                <a:lnTo>
                  <a:pt x="131" y="279"/>
                </a:lnTo>
                <a:lnTo>
                  <a:pt x="129" y="279"/>
                </a:lnTo>
                <a:lnTo>
                  <a:pt x="129" y="277"/>
                </a:lnTo>
                <a:lnTo>
                  <a:pt x="127" y="277"/>
                </a:lnTo>
                <a:lnTo>
                  <a:pt x="125" y="277"/>
                </a:lnTo>
                <a:lnTo>
                  <a:pt x="125" y="275"/>
                </a:lnTo>
                <a:lnTo>
                  <a:pt x="125" y="273"/>
                </a:lnTo>
                <a:lnTo>
                  <a:pt x="123" y="273"/>
                </a:lnTo>
                <a:lnTo>
                  <a:pt x="123" y="271"/>
                </a:lnTo>
                <a:lnTo>
                  <a:pt x="123" y="269"/>
                </a:lnTo>
                <a:lnTo>
                  <a:pt x="121" y="269"/>
                </a:lnTo>
                <a:lnTo>
                  <a:pt x="121" y="267"/>
                </a:lnTo>
                <a:lnTo>
                  <a:pt x="119" y="267"/>
                </a:lnTo>
                <a:lnTo>
                  <a:pt x="118" y="267"/>
                </a:lnTo>
                <a:lnTo>
                  <a:pt x="118" y="269"/>
                </a:lnTo>
                <a:lnTo>
                  <a:pt x="119" y="269"/>
                </a:lnTo>
                <a:lnTo>
                  <a:pt x="118" y="269"/>
                </a:lnTo>
                <a:lnTo>
                  <a:pt x="118" y="271"/>
                </a:lnTo>
                <a:lnTo>
                  <a:pt x="116" y="271"/>
                </a:lnTo>
                <a:lnTo>
                  <a:pt x="116" y="273"/>
                </a:lnTo>
                <a:lnTo>
                  <a:pt x="114" y="273"/>
                </a:lnTo>
                <a:lnTo>
                  <a:pt x="112" y="273"/>
                </a:lnTo>
                <a:lnTo>
                  <a:pt x="110" y="273"/>
                </a:lnTo>
                <a:lnTo>
                  <a:pt x="110" y="271"/>
                </a:lnTo>
                <a:lnTo>
                  <a:pt x="108" y="271"/>
                </a:lnTo>
                <a:lnTo>
                  <a:pt x="106" y="271"/>
                </a:lnTo>
                <a:lnTo>
                  <a:pt x="104" y="271"/>
                </a:lnTo>
                <a:lnTo>
                  <a:pt x="102" y="271"/>
                </a:lnTo>
                <a:lnTo>
                  <a:pt x="102" y="273"/>
                </a:lnTo>
                <a:lnTo>
                  <a:pt x="100" y="273"/>
                </a:lnTo>
                <a:lnTo>
                  <a:pt x="98" y="273"/>
                </a:lnTo>
                <a:lnTo>
                  <a:pt x="98" y="275"/>
                </a:lnTo>
                <a:lnTo>
                  <a:pt x="98" y="273"/>
                </a:lnTo>
                <a:lnTo>
                  <a:pt x="96" y="273"/>
                </a:lnTo>
                <a:lnTo>
                  <a:pt x="96" y="271"/>
                </a:lnTo>
                <a:lnTo>
                  <a:pt x="96" y="269"/>
                </a:lnTo>
                <a:lnTo>
                  <a:pt x="96" y="267"/>
                </a:lnTo>
                <a:lnTo>
                  <a:pt x="94" y="267"/>
                </a:lnTo>
                <a:lnTo>
                  <a:pt x="93" y="267"/>
                </a:lnTo>
                <a:lnTo>
                  <a:pt x="91" y="267"/>
                </a:lnTo>
                <a:lnTo>
                  <a:pt x="91" y="269"/>
                </a:lnTo>
                <a:lnTo>
                  <a:pt x="91" y="271"/>
                </a:lnTo>
                <a:lnTo>
                  <a:pt x="91" y="273"/>
                </a:lnTo>
                <a:lnTo>
                  <a:pt x="91" y="275"/>
                </a:lnTo>
                <a:lnTo>
                  <a:pt x="91" y="277"/>
                </a:lnTo>
                <a:lnTo>
                  <a:pt x="91" y="279"/>
                </a:lnTo>
                <a:lnTo>
                  <a:pt x="89" y="279"/>
                </a:lnTo>
                <a:lnTo>
                  <a:pt x="89" y="281"/>
                </a:lnTo>
                <a:lnTo>
                  <a:pt x="87" y="281"/>
                </a:lnTo>
                <a:lnTo>
                  <a:pt x="87" y="283"/>
                </a:lnTo>
                <a:lnTo>
                  <a:pt x="87" y="285"/>
                </a:lnTo>
                <a:lnTo>
                  <a:pt x="85" y="285"/>
                </a:lnTo>
                <a:lnTo>
                  <a:pt x="83" y="285"/>
                </a:lnTo>
                <a:lnTo>
                  <a:pt x="81" y="285"/>
                </a:lnTo>
                <a:lnTo>
                  <a:pt x="81" y="283"/>
                </a:lnTo>
                <a:lnTo>
                  <a:pt x="79" y="283"/>
                </a:lnTo>
                <a:lnTo>
                  <a:pt x="79" y="285"/>
                </a:lnTo>
                <a:lnTo>
                  <a:pt x="77" y="285"/>
                </a:lnTo>
                <a:lnTo>
                  <a:pt x="75" y="285"/>
                </a:lnTo>
                <a:lnTo>
                  <a:pt x="73" y="285"/>
                </a:lnTo>
                <a:lnTo>
                  <a:pt x="71" y="285"/>
                </a:lnTo>
                <a:lnTo>
                  <a:pt x="70" y="285"/>
                </a:lnTo>
                <a:lnTo>
                  <a:pt x="70" y="283"/>
                </a:lnTo>
                <a:lnTo>
                  <a:pt x="68" y="283"/>
                </a:lnTo>
                <a:lnTo>
                  <a:pt x="66" y="283"/>
                </a:lnTo>
                <a:lnTo>
                  <a:pt x="66" y="281"/>
                </a:lnTo>
                <a:lnTo>
                  <a:pt x="64" y="281"/>
                </a:lnTo>
                <a:lnTo>
                  <a:pt x="62" y="281"/>
                </a:lnTo>
                <a:lnTo>
                  <a:pt x="62" y="279"/>
                </a:lnTo>
                <a:lnTo>
                  <a:pt x="62" y="277"/>
                </a:lnTo>
                <a:lnTo>
                  <a:pt x="62" y="275"/>
                </a:lnTo>
                <a:lnTo>
                  <a:pt x="60" y="275"/>
                </a:lnTo>
                <a:lnTo>
                  <a:pt x="58" y="275"/>
                </a:lnTo>
                <a:lnTo>
                  <a:pt x="56" y="275"/>
                </a:lnTo>
                <a:lnTo>
                  <a:pt x="54" y="275"/>
                </a:lnTo>
                <a:lnTo>
                  <a:pt x="52" y="275"/>
                </a:lnTo>
                <a:lnTo>
                  <a:pt x="52" y="273"/>
                </a:lnTo>
                <a:lnTo>
                  <a:pt x="50" y="273"/>
                </a:lnTo>
                <a:lnTo>
                  <a:pt x="50" y="271"/>
                </a:lnTo>
                <a:lnTo>
                  <a:pt x="48" y="271"/>
                </a:lnTo>
                <a:lnTo>
                  <a:pt x="46" y="271"/>
                </a:lnTo>
                <a:lnTo>
                  <a:pt x="46" y="269"/>
                </a:lnTo>
                <a:lnTo>
                  <a:pt x="45" y="269"/>
                </a:lnTo>
                <a:lnTo>
                  <a:pt x="45" y="267"/>
                </a:lnTo>
                <a:lnTo>
                  <a:pt x="45" y="265"/>
                </a:lnTo>
                <a:lnTo>
                  <a:pt x="43" y="265"/>
                </a:lnTo>
                <a:lnTo>
                  <a:pt x="43" y="263"/>
                </a:lnTo>
                <a:lnTo>
                  <a:pt x="41" y="262"/>
                </a:lnTo>
                <a:lnTo>
                  <a:pt x="41" y="260"/>
                </a:lnTo>
                <a:lnTo>
                  <a:pt x="39" y="260"/>
                </a:lnTo>
                <a:lnTo>
                  <a:pt x="39" y="258"/>
                </a:lnTo>
                <a:lnTo>
                  <a:pt x="37" y="258"/>
                </a:lnTo>
                <a:lnTo>
                  <a:pt x="35" y="258"/>
                </a:lnTo>
                <a:lnTo>
                  <a:pt x="35" y="256"/>
                </a:lnTo>
                <a:lnTo>
                  <a:pt x="33" y="254"/>
                </a:lnTo>
                <a:lnTo>
                  <a:pt x="33" y="252"/>
                </a:lnTo>
                <a:lnTo>
                  <a:pt x="31" y="252"/>
                </a:lnTo>
                <a:lnTo>
                  <a:pt x="31" y="250"/>
                </a:lnTo>
                <a:lnTo>
                  <a:pt x="31" y="248"/>
                </a:lnTo>
                <a:lnTo>
                  <a:pt x="29" y="248"/>
                </a:lnTo>
                <a:lnTo>
                  <a:pt x="29" y="246"/>
                </a:lnTo>
                <a:lnTo>
                  <a:pt x="27" y="246"/>
                </a:lnTo>
                <a:lnTo>
                  <a:pt x="25" y="246"/>
                </a:lnTo>
                <a:lnTo>
                  <a:pt x="23" y="246"/>
                </a:lnTo>
                <a:lnTo>
                  <a:pt x="23" y="244"/>
                </a:lnTo>
                <a:lnTo>
                  <a:pt x="22" y="244"/>
                </a:lnTo>
                <a:lnTo>
                  <a:pt x="22" y="246"/>
                </a:lnTo>
                <a:lnTo>
                  <a:pt x="22" y="244"/>
                </a:lnTo>
                <a:lnTo>
                  <a:pt x="22" y="246"/>
                </a:lnTo>
                <a:lnTo>
                  <a:pt x="22" y="244"/>
                </a:lnTo>
                <a:lnTo>
                  <a:pt x="20" y="244"/>
                </a:lnTo>
                <a:lnTo>
                  <a:pt x="18" y="244"/>
                </a:lnTo>
                <a:lnTo>
                  <a:pt x="18" y="242"/>
                </a:lnTo>
                <a:lnTo>
                  <a:pt x="16" y="242"/>
                </a:lnTo>
                <a:lnTo>
                  <a:pt x="16" y="240"/>
                </a:lnTo>
                <a:lnTo>
                  <a:pt x="14" y="240"/>
                </a:lnTo>
                <a:lnTo>
                  <a:pt x="12" y="240"/>
                </a:lnTo>
                <a:lnTo>
                  <a:pt x="10" y="240"/>
                </a:lnTo>
                <a:lnTo>
                  <a:pt x="10" y="242"/>
                </a:lnTo>
                <a:lnTo>
                  <a:pt x="8" y="242"/>
                </a:lnTo>
                <a:lnTo>
                  <a:pt x="8" y="240"/>
                </a:lnTo>
                <a:lnTo>
                  <a:pt x="6" y="240"/>
                </a:lnTo>
                <a:lnTo>
                  <a:pt x="6" y="239"/>
                </a:lnTo>
                <a:lnTo>
                  <a:pt x="6" y="237"/>
                </a:lnTo>
                <a:lnTo>
                  <a:pt x="8" y="237"/>
                </a:lnTo>
                <a:lnTo>
                  <a:pt x="10" y="235"/>
                </a:lnTo>
                <a:lnTo>
                  <a:pt x="10" y="233"/>
                </a:lnTo>
                <a:lnTo>
                  <a:pt x="12" y="231"/>
                </a:lnTo>
                <a:lnTo>
                  <a:pt x="14" y="229"/>
                </a:lnTo>
                <a:lnTo>
                  <a:pt x="16" y="227"/>
                </a:lnTo>
                <a:lnTo>
                  <a:pt x="16" y="225"/>
                </a:lnTo>
                <a:lnTo>
                  <a:pt x="18" y="223"/>
                </a:lnTo>
                <a:lnTo>
                  <a:pt x="20" y="223"/>
                </a:lnTo>
                <a:lnTo>
                  <a:pt x="20" y="221"/>
                </a:lnTo>
                <a:lnTo>
                  <a:pt x="22" y="221"/>
                </a:lnTo>
                <a:lnTo>
                  <a:pt x="22" y="219"/>
                </a:lnTo>
                <a:lnTo>
                  <a:pt x="22" y="217"/>
                </a:lnTo>
                <a:lnTo>
                  <a:pt x="22" y="216"/>
                </a:lnTo>
                <a:lnTo>
                  <a:pt x="23" y="216"/>
                </a:lnTo>
                <a:lnTo>
                  <a:pt x="25" y="216"/>
                </a:lnTo>
                <a:lnTo>
                  <a:pt x="25" y="217"/>
                </a:lnTo>
                <a:lnTo>
                  <a:pt x="27" y="217"/>
                </a:lnTo>
                <a:lnTo>
                  <a:pt x="29" y="217"/>
                </a:lnTo>
                <a:lnTo>
                  <a:pt x="31" y="217"/>
                </a:lnTo>
                <a:lnTo>
                  <a:pt x="31" y="216"/>
                </a:lnTo>
                <a:lnTo>
                  <a:pt x="33" y="216"/>
                </a:lnTo>
                <a:lnTo>
                  <a:pt x="33" y="214"/>
                </a:lnTo>
                <a:lnTo>
                  <a:pt x="35" y="214"/>
                </a:lnTo>
                <a:lnTo>
                  <a:pt x="35" y="212"/>
                </a:lnTo>
                <a:lnTo>
                  <a:pt x="37" y="212"/>
                </a:lnTo>
                <a:lnTo>
                  <a:pt x="37" y="210"/>
                </a:lnTo>
                <a:lnTo>
                  <a:pt x="37" y="208"/>
                </a:lnTo>
                <a:lnTo>
                  <a:pt x="37" y="206"/>
                </a:lnTo>
                <a:lnTo>
                  <a:pt x="39" y="206"/>
                </a:lnTo>
                <a:lnTo>
                  <a:pt x="39" y="204"/>
                </a:lnTo>
                <a:lnTo>
                  <a:pt x="37" y="204"/>
                </a:lnTo>
                <a:lnTo>
                  <a:pt x="37" y="202"/>
                </a:lnTo>
                <a:lnTo>
                  <a:pt x="37" y="200"/>
                </a:lnTo>
                <a:lnTo>
                  <a:pt x="37" y="198"/>
                </a:lnTo>
                <a:lnTo>
                  <a:pt x="37" y="196"/>
                </a:lnTo>
                <a:lnTo>
                  <a:pt x="37" y="194"/>
                </a:lnTo>
                <a:lnTo>
                  <a:pt x="37" y="192"/>
                </a:lnTo>
                <a:lnTo>
                  <a:pt x="37" y="191"/>
                </a:lnTo>
                <a:lnTo>
                  <a:pt x="37" y="189"/>
                </a:lnTo>
                <a:lnTo>
                  <a:pt x="37" y="187"/>
                </a:lnTo>
                <a:lnTo>
                  <a:pt x="35" y="185"/>
                </a:lnTo>
                <a:lnTo>
                  <a:pt x="35" y="183"/>
                </a:lnTo>
                <a:lnTo>
                  <a:pt x="33" y="183"/>
                </a:lnTo>
                <a:lnTo>
                  <a:pt x="33" y="181"/>
                </a:lnTo>
                <a:lnTo>
                  <a:pt x="33" y="179"/>
                </a:lnTo>
                <a:lnTo>
                  <a:pt x="31" y="179"/>
                </a:lnTo>
                <a:lnTo>
                  <a:pt x="29" y="181"/>
                </a:lnTo>
                <a:lnTo>
                  <a:pt x="27" y="183"/>
                </a:lnTo>
                <a:lnTo>
                  <a:pt x="25" y="185"/>
                </a:lnTo>
                <a:lnTo>
                  <a:pt x="23" y="183"/>
                </a:lnTo>
                <a:lnTo>
                  <a:pt x="22" y="183"/>
                </a:lnTo>
                <a:lnTo>
                  <a:pt x="20" y="181"/>
                </a:lnTo>
                <a:lnTo>
                  <a:pt x="20" y="179"/>
                </a:lnTo>
                <a:lnTo>
                  <a:pt x="18" y="179"/>
                </a:lnTo>
                <a:lnTo>
                  <a:pt x="16" y="179"/>
                </a:lnTo>
                <a:lnTo>
                  <a:pt x="14" y="177"/>
                </a:lnTo>
                <a:lnTo>
                  <a:pt x="12" y="177"/>
                </a:lnTo>
                <a:lnTo>
                  <a:pt x="10" y="177"/>
                </a:lnTo>
                <a:lnTo>
                  <a:pt x="8" y="177"/>
                </a:lnTo>
                <a:lnTo>
                  <a:pt x="6" y="175"/>
                </a:lnTo>
                <a:lnTo>
                  <a:pt x="6" y="173"/>
                </a:lnTo>
                <a:lnTo>
                  <a:pt x="4" y="173"/>
                </a:lnTo>
                <a:lnTo>
                  <a:pt x="4" y="171"/>
                </a:lnTo>
                <a:lnTo>
                  <a:pt x="4" y="169"/>
                </a:lnTo>
                <a:lnTo>
                  <a:pt x="4" y="168"/>
                </a:lnTo>
                <a:lnTo>
                  <a:pt x="6" y="168"/>
                </a:lnTo>
                <a:lnTo>
                  <a:pt x="6" y="166"/>
                </a:lnTo>
                <a:lnTo>
                  <a:pt x="8" y="164"/>
                </a:lnTo>
                <a:lnTo>
                  <a:pt x="8" y="162"/>
                </a:lnTo>
                <a:lnTo>
                  <a:pt x="8" y="160"/>
                </a:lnTo>
                <a:lnTo>
                  <a:pt x="8" y="158"/>
                </a:lnTo>
                <a:lnTo>
                  <a:pt x="6" y="156"/>
                </a:lnTo>
                <a:lnTo>
                  <a:pt x="6" y="154"/>
                </a:lnTo>
                <a:lnTo>
                  <a:pt x="6" y="152"/>
                </a:lnTo>
                <a:lnTo>
                  <a:pt x="4" y="152"/>
                </a:lnTo>
                <a:lnTo>
                  <a:pt x="4" y="150"/>
                </a:lnTo>
                <a:lnTo>
                  <a:pt x="4" y="148"/>
                </a:lnTo>
                <a:lnTo>
                  <a:pt x="2" y="148"/>
                </a:lnTo>
                <a:lnTo>
                  <a:pt x="2" y="146"/>
                </a:lnTo>
                <a:lnTo>
                  <a:pt x="2" y="144"/>
                </a:lnTo>
                <a:lnTo>
                  <a:pt x="0" y="144"/>
                </a:lnTo>
                <a:lnTo>
                  <a:pt x="0" y="143"/>
                </a:lnTo>
                <a:lnTo>
                  <a:pt x="0" y="141"/>
                </a:lnTo>
                <a:lnTo>
                  <a:pt x="0" y="139"/>
                </a:lnTo>
                <a:lnTo>
                  <a:pt x="2" y="139"/>
                </a:lnTo>
                <a:lnTo>
                  <a:pt x="4" y="139"/>
                </a:lnTo>
                <a:lnTo>
                  <a:pt x="4" y="141"/>
                </a:lnTo>
                <a:lnTo>
                  <a:pt x="6" y="141"/>
                </a:lnTo>
                <a:lnTo>
                  <a:pt x="8" y="141"/>
                </a:lnTo>
                <a:lnTo>
                  <a:pt x="8" y="139"/>
                </a:lnTo>
                <a:lnTo>
                  <a:pt x="10" y="139"/>
                </a:lnTo>
                <a:lnTo>
                  <a:pt x="12" y="139"/>
                </a:lnTo>
                <a:lnTo>
                  <a:pt x="12" y="137"/>
                </a:lnTo>
                <a:lnTo>
                  <a:pt x="14" y="137"/>
                </a:lnTo>
                <a:lnTo>
                  <a:pt x="14" y="135"/>
                </a:lnTo>
                <a:lnTo>
                  <a:pt x="16" y="135"/>
                </a:lnTo>
                <a:lnTo>
                  <a:pt x="16" y="133"/>
                </a:lnTo>
                <a:lnTo>
                  <a:pt x="18" y="133"/>
                </a:lnTo>
                <a:lnTo>
                  <a:pt x="18" y="131"/>
                </a:lnTo>
                <a:lnTo>
                  <a:pt x="18" y="129"/>
                </a:lnTo>
                <a:lnTo>
                  <a:pt x="18" y="127"/>
                </a:lnTo>
                <a:lnTo>
                  <a:pt x="18" y="125"/>
                </a:lnTo>
                <a:lnTo>
                  <a:pt x="18" y="123"/>
                </a:lnTo>
                <a:lnTo>
                  <a:pt x="20" y="123"/>
                </a:lnTo>
                <a:lnTo>
                  <a:pt x="20" y="121"/>
                </a:lnTo>
                <a:lnTo>
                  <a:pt x="22" y="121"/>
                </a:lnTo>
                <a:lnTo>
                  <a:pt x="22" y="120"/>
                </a:lnTo>
                <a:lnTo>
                  <a:pt x="23" y="121"/>
                </a:lnTo>
                <a:lnTo>
                  <a:pt x="25" y="121"/>
                </a:lnTo>
                <a:lnTo>
                  <a:pt x="27" y="123"/>
                </a:lnTo>
                <a:lnTo>
                  <a:pt x="29" y="123"/>
                </a:lnTo>
                <a:lnTo>
                  <a:pt x="29" y="121"/>
                </a:lnTo>
                <a:lnTo>
                  <a:pt x="31" y="121"/>
                </a:lnTo>
                <a:lnTo>
                  <a:pt x="31" y="120"/>
                </a:lnTo>
                <a:lnTo>
                  <a:pt x="33" y="120"/>
                </a:lnTo>
                <a:lnTo>
                  <a:pt x="33" y="118"/>
                </a:lnTo>
                <a:lnTo>
                  <a:pt x="35" y="118"/>
                </a:lnTo>
                <a:lnTo>
                  <a:pt x="37" y="120"/>
                </a:lnTo>
                <a:lnTo>
                  <a:pt x="37" y="121"/>
                </a:lnTo>
                <a:lnTo>
                  <a:pt x="39" y="121"/>
                </a:lnTo>
                <a:lnTo>
                  <a:pt x="39" y="123"/>
                </a:lnTo>
                <a:lnTo>
                  <a:pt x="41" y="125"/>
                </a:lnTo>
                <a:lnTo>
                  <a:pt x="43" y="125"/>
                </a:lnTo>
                <a:lnTo>
                  <a:pt x="45" y="125"/>
                </a:lnTo>
                <a:lnTo>
                  <a:pt x="45" y="123"/>
                </a:lnTo>
                <a:lnTo>
                  <a:pt x="46" y="123"/>
                </a:lnTo>
                <a:lnTo>
                  <a:pt x="48" y="123"/>
                </a:lnTo>
                <a:lnTo>
                  <a:pt x="48" y="121"/>
                </a:lnTo>
                <a:lnTo>
                  <a:pt x="50" y="121"/>
                </a:lnTo>
                <a:lnTo>
                  <a:pt x="50" y="120"/>
                </a:lnTo>
                <a:lnTo>
                  <a:pt x="52" y="120"/>
                </a:lnTo>
                <a:lnTo>
                  <a:pt x="52" y="118"/>
                </a:lnTo>
                <a:lnTo>
                  <a:pt x="52" y="116"/>
                </a:lnTo>
                <a:lnTo>
                  <a:pt x="54" y="116"/>
                </a:lnTo>
                <a:lnTo>
                  <a:pt x="54" y="114"/>
                </a:lnTo>
                <a:lnTo>
                  <a:pt x="54" y="112"/>
                </a:lnTo>
                <a:lnTo>
                  <a:pt x="54" y="110"/>
                </a:lnTo>
                <a:lnTo>
                  <a:pt x="54" y="108"/>
                </a:lnTo>
                <a:lnTo>
                  <a:pt x="56" y="108"/>
                </a:lnTo>
                <a:lnTo>
                  <a:pt x="56" y="106"/>
                </a:lnTo>
                <a:lnTo>
                  <a:pt x="56" y="104"/>
                </a:lnTo>
                <a:lnTo>
                  <a:pt x="56" y="102"/>
                </a:lnTo>
                <a:lnTo>
                  <a:pt x="56" y="100"/>
                </a:lnTo>
                <a:lnTo>
                  <a:pt x="54" y="100"/>
                </a:lnTo>
                <a:lnTo>
                  <a:pt x="52" y="100"/>
                </a:lnTo>
                <a:lnTo>
                  <a:pt x="50" y="100"/>
                </a:lnTo>
                <a:lnTo>
                  <a:pt x="50" y="98"/>
                </a:lnTo>
                <a:lnTo>
                  <a:pt x="52" y="98"/>
                </a:lnTo>
                <a:lnTo>
                  <a:pt x="52" y="96"/>
                </a:lnTo>
                <a:lnTo>
                  <a:pt x="52" y="95"/>
                </a:lnTo>
                <a:lnTo>
                  <a:pt x="54" y="95"/>
                </a:lnTo>
                <a:lnTo>
                  <a:pt x="54" y="93"/>
                </a:lnTo>
                <a:lnTo>
                  <a:pt x="54" y="91"/>
                </a:lnTo>
                <a:lnTo>
                  <a:pt x="54" y="89"/>
                </a:lnTo>
                <a:lnTo>
                  <a:pt x="52" y="89"/>
                </a:lnTo>
                <a:lnTo>
                  <a:pt x="52" y="87"/>
                </a:lnTo>
                <a:lnTo>
                  <a:pt x="52" y="85"/>
                </a:lnTo>
                <a:lnTo>
                  <a:pt x="52" y="83"/>
                </a:lnTo>
                <a:lnTo>
                  <a:pt x="50" y="83"/>
                </a:lnTo>
                <a:lnTo>
                  <a:pt x="50" y="81"/>
                </a:lnTo>
                <a:lnTo>
                  <a:pt x="48" y="81"/>
                </a:lnTo>
                <a:lnTo>
                  <a:pt x="46" y="81"/>
                </a:lnTo>
                <a:lnTo>
                  <a:pt x="45" y="81"/>
                </a:lnTo>
                <a:lnTo>
                  <a:pt x="45" y="79"/>
                </a:lnTo>
                <a:lnTo>
                  <a:pt x="45" y="77"/>
                </a:lnTo>
                <a:lnTo>
                  <a:pt x="45" y="75"/>
                </a:lnTo>
                <a:lnTo>
                  <a:pt x="45" y="73"/>
                </a:lnTo>
                <a:lnTo>
                  <a:pt x="43" y="73"/>
                </a:lnTo>
                <a:lnTo>
                  <a:pt x="43" y="72"/>
                </a:lnTo>
                <a:lnTo>
                  <a:pt x="43" y="70"/>
                </a:lnTo>
                <a:lnTo>
                  <a:pt x="41" y="70"/>
                </a:lnTo>
                <a:lnTo>
                  <a:pt x="41" y="68"/>
                </a:lnTo>
                <a:lnTo>
                  <a:pt x="41" y="66"/>
                </a:lnTo>
                <a:lnTo>
                  <a:pt x="39" y="66"/>
                </a:lnTo>
                <a:lnTo>
                  <a:pt x="39" y="64"/>
                </a:lnTo>
                <a:lnTo>
                  <a:pt x="39" y="62"/>
                </a:lnTo>
                <a:lnTo>
                  <a:pt x="39" y="60"/>
                </a:lnTo>
                <a:lnTo>
                  <a:pt x="37" y="60"/>
                </a:lnTo>
                <a:lnTo>
                  <a:pt x="37" y="58"/>
                </a:lnTo>
                <a:lnTo>
                  <a:pt x="37" y="56"/>
                </a:lnTo>
                <a:lnTo>
                  <a:pt x="35" y="56"/>
                </a:lnTo>
                <a:lnTo>
                  <a:pt x="33" y="56"/>
                </a:lnTo>
                <a:lnTo>
                  <a:pt x="31" y="56"/>
                </a:lnTo>
                <a:lnTo>
                  <a:pt x="29" y="56"/>
                </a:lnTo>
                <a:lnTo>
                  <a:pt x="27" y="56"/>
                </a:lnTo>
                <a:lnTo>
                  <a:pt x="27" y="54"/>
                </a:lnTo>
                <a:lnTo>
                  <a:pt x="25" y="54"/>
                </a:lnTo>
                <a:lnTo>
                  <a:pt x="25" y="52"/>
                </a:lnTo>
                <a:lnTo>
                  <a:pt x="25" y="50"/>
                </a:lnTo>
                <a:lnTo>
                  <a:pt x="23" y="50"/>
                </a:lnTo>
                <a:lnTo>
                  <a:pt x="23" y="48"/>
                </a:lnTo>
                <a:lnTo>
                  <a:pt x="23" y="47"/>
                </a:lnTo>
                <a:lnTo>
                  <a:pt x="23" y="45"/>
                </a:lnTo>
                <a:lnTo>
                  <a:pt x="22" y="45"/>
                </a:lnTo>
                <a:lnTo>
                  <a:pt x="22" y="43"/>
                </a:lnTo>
                <a:lnTo>
                  <a:pt x="22" y="41"/>
                </a:lnTo>
                <a:lnTo>
                  <a:pt x="20" y="41"/>
                </a:lnTo>
                <a:lnTo>
                  <a:pt x="20" y="39"/>
                </a:lnTo>
                <a:lnTo>
                  <a:pt x="20" y="37"/>
                </a:lnTo>
                <a:lnTo>
                  <a:pt x="20" y="35"/>
                </a:lnTo>
                <a:lnTo>
                  <a:pt x="20" y="33"/>
                </a:lnTo>
                <a:lnTo>
                  <a:pt x="18" y="33"/>
                </a:lnTo>
                <a:lnTo>
                  <a:pt x="18" y="31"/>
                </a:lnTo>
                <a:lnTo>
                  <a:pt x="18" y="29"/>
                </a:lnTo>
                <a:lnTo>
                  <a:pt x="18" y="27"/>
                </a:lnTo>
                <a:lnTo>
                  <a:pt x="16" y="27"/>
                </a:lnTo>
                <a:lnTo>
                  <a:pt x="16" y="25"/>
                </a:lnTo>
                <a:lnTo>
                  <a:pt x="16" y="24"/>
                </a:lnTo>
                <a:lnTo>
                  <a:pt x="18" y="24"/>
                </a:lnTo>
                <a:lnTo>
                  <a:pt x="18" y="22"/>
                </a:lnTo>
                <a:lnTo>
                  <a:pt x="20" y="22"/>
                </a:lnTo>
                <a:lnTo>
                  <a:pt x="20" y="20"/>
                </a:lnTo>
                <a:lnTo>
                  <a:pt x="22" y="20"/>
                </a:lnTo>
                <a:lnTo>
                  <a:pt x="22" y="22"/>
                </a:lnTo>
                <a:lnTo>
                  <a:pt x="23" y="22"/>
                </a:lnTo>
                <a:lnTo>
                  <a:pt x="25" y="22"/>
                </a:lnTo>
                <a:lnTo>
                  <a:pt x="27" y="24"/>
                </a:lnTo>
                <a:lnTo>
                  <a:pt x="29" y="24"/>
                </a:lnTo>
                <a:lnTo>
                  <a:pt x="31" y="24"/>
                </a:lnTo>
                <a:lnTo>
                  <a:pt x="31" y="22"/>
                </a:lnTo>
                <a:lnTo>
                  <a:pt x="33" y="22"/>
                </a:lnTo>
                <a:lnTo>
                  <a:pt x="33" y="20"/>
                </a:lnTo>
                <a:lnTo>
                  <a:pt x="35" y="20"/>
                </a:lnTo>
                <a:lnTo>
                  <a:pt x="35" y="18"/>
                </a:lnTo>
                <a:lnTo>
                  <a:pt x="35" y="16"/>
                </a:lnTo>
                <a:lnTo>
                  <a:pt x="37" y="16"/>
                </a:lnTo>
                <a:lnTo>
                  <a:pt x="39" y="16"/>
                </a:lnTo>
                <a:lnTo>
                  <a:pt x="39" y="14"/>
                </a:lnTo>
                <a:lnTo>
                  <a:pt x="41" y="14"/>
                </a:lnTo>
                <a:lnTo>
                  <a:pt x="41" y="12"/>
                </a:lnTo>
                <a:lnTo>
                  <a:pt x="43" y="12"/>
                </a:lnTo>
                <a:lnTo>
                  <a:pt x="45" y="12"/>
                </a:lnTo>
                <a:lnTo>
                  <a:pt x="45" y="10"/>
                </a:lnTo>
                <a:lnTo>
                  <a:pt x="46" y="10"/>
                </a:lnTo>
                <a:lnTo>
                  <a:pt x="48" y="10"/>
                </a:lnTo>
                <a:lnTo>
                  <a:pt x="50" y="10"/>
                </a:lnTo>
                <a:lnTo>
                  <a:pt x="50" y="8"/>
                </a:lnTo>
                <a:lnTo>
                  <a:pt x="52" y="8"/>
                </a:lnTo>
                <a:lnTo>
                  <a:pt x="54" y="8"/>
                </a:lnTo>
                <a:lnTo>
                  <a:pt x="56" y="8"/>
                </a:lnTo>
                <a:lnTo>
                  <a:pt x="58" y="8"/>
                </a:lnTo>
                <a:lnTo>
                  <a:pt x="60" y="8"/>
                </a:lnTo>
                <a:lnTo>
                  <a:pt x="60" y="6"/>
                </a:lnTo>
                <a:lnTo>
                  <a:pt x="62" y="6"/>
                </a:lnTo>
                <a:lnTo>
                  <a:pt x="64" y="6"/>
                </a:lnTo>
                <a:lnTo>
                  <a:pt x="64" y="4"/>
                </a:lnTo>
                <a:lnTo>
                  <a:pt x="66" y="4"/>
                </a:lnTo>
                <a:lnTo>
                  <a:pt x="66" y="2"/>
                </a:lnTo>
                <a:lnTo>
                  <a:pt x="68" y="2"/>
                </a:lnTo>
                <a:lnTo>
                  <a:pt x="68" y="0"/>
                </a:lnTo>
                <a:lnTo>
                  <a:pt x="70" y="0"/>
                </a:lnTo>
                <a:lnTo>
                  <a:pt x="71" y="2"/>
                </a:lnTo>
                <a:lnTo>
                  <a:pt x="73" y="4"/>
                </a:lnTo>
                <a:lnTo>
                  <a:pt x="73" y="6"/>
                </a:lnTo>
                <a:close/>
              </a:path>
            </a:pathLst>
          </a:custGeom>
          <a:solidFill>
            <a:srgbClr val="CBF2C2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9" name="Freeform 1769">
            <a:extLst>
              <a:ext uri="{FF2B5EF4-FFF2-40B4-BE49-F238E27FC236}">
                <a16:creationId xmlns:a16="http://schemas.microsoft.com/office/drawing/2014/main" id="{FEC0E971-38CF-45E2-B8F7-63975CFFC256}"/>
              </a:ext>
            </a:extLst>
          </p:cNvPr>
          <p:cNvSpPr>
            <a:spLocks/>
          </p:cNvSpPr>
          <p:nvPr/>
        </p:nvSpPr>
        <p:spPr bwMode="auto">
          <a:xfrm>
            <a:off x="5076826" y="3279776"/>
            <a:ext cx="423863" cy="444500"/>
          </a:xfrm>
          <a:custGeom>
            <a:avLst/>
            <a:gdLst>
              <a:gd name="T0" fmla="*/ 45 w 267"/>
              <a:gd name="T1" fmla="*/ 12 h 280"/>
              <a:gd name="T2" fmla="*/ 64 w 267"/>
              <a:gd name="T3" fmla="*/ 27 h 280"/>
              <a:gd name="T4" fmla="*/ 81 w 267"/>
              <a:gd name="T5" fmla="*/ 31 h 280"/>
              <a:gd name="T6" fmla="*/ 94 w 267"/>
              <a:gd name="T7" fmla="*/ 29 h 280"/>
              <a:gd name="T8" fmla="*/ 104 w 267"/>
              <a:gd name="T9" fmla="*/ 42 h 280"/>
              <a:gd name="T10" fmla="*/ 127 w 267"/>
              <a:gd name="T11" fmla="*/ 46 h 280"/>
              <a:gd name="T12" fmla="*/ 142 w 267"/>
              <a:gd name="T13" fmla="*/ 35 h 280"/>
              <a:gd name="T14" fmla="*/ 140 w 267"/>
              <a:gd name="T15" fmla="*/ 21 h 280"/>
              <a:gd name="T16" fmla="*/ 148 w 267"/>
              <a:gd name="T17" fmla="*/ 25 h 280"/>
              <a:gd name="T18" fmla="*/ 163 w 267"/>
              <a:gd name="T19" fmla="*/ 23 h 280"/>
              <a:gd name="T20" fmla="*/ 181 w 267"/>
              <a:gd name="T21" fmla="*/ 23 h 280"/>
              <a:gd name="T22" fmla="*/ 194 w 267"/>
              <a:gd name="T23" fmla="*/ 29 h 280"/>
              <a:gd name="T24" fmla="*/ 202 w 267"/>
              <a:gd name="T25" fmla="*/ 44 h 280"/>
              <a:gd name="T26" fmla="*/ 206 w 267"/>
              <a:gd name="T27" fmla="*/ 60 h 280"/>
              <a:gd name="T28" fmla="*/ 204 w 267"/>
              <a:gd name="T29" fmla="*/ 77 h 280"/>
              <a:gd name="T30" fmla="*/ 215 w 267"/>
              <a:gd name="T31" fmla="*/ 85 h 280"/>
              <a:gd name="T32" fmla="*/ 227 w 267"/>
              <a:gd name="T33" fmla="*/ 92 h 280"/>
              <a:gd name="T34" fmla="*/ 234 w 267"/>
              <a:gd name="T35" fmla="*/ 104 h 280"/>
              <a:gd name="T36" fmla="*/ 242 w 267"/>
              <a:gd name="T37" fmla="*/ 115 h 280"/>
              <a:gd name="T38" fmla="*/ 256 w 267"/>
              <a:gd name="T39" fmla="*/ 121 h 280"/>
              <a:gd name="T40" fmla="*/ 261 w 267"/>
              <a:gd name="T41" fmla="*/ 133 h 280"/>
              <a:gd name="T42" fmla="*/ 267 w 267"/>
              <a:gd name="T43" fmla="*/ 146 h 280"/>
              <a:gd name="T44" fmla="*/ 265 w 267"/>
              <a:gd name="T45" fmla="*/ 159 h 280"/>
              <a:gd name="T46" fmla="*/ 256 w 267"/>
              <a:gd name="T47" fmla="*/ 167 h 280"/>
              <a:gd name="T48" fmla="*/ 252 w 267"/>
              <a:gd name="T49" fmla="*/ 182 h 280"/>
              <a:gd name="T50" fmla="*/ 252 w 267"/>
              <a:gd name="T51" fmla="*/ 194 h 280"/>
              <a:gd name="T52" fmla="*/ 246 w 267"/>
              <a:gd name="T53" fmla="*/ 209 h 280"/>
              <a:gd name="T54" fmla="*/ 244 w 267"/>
              <a:gd name="T55" fmla="*/ 232 h 280"/>
              <a:gd name="T56" fmla="*/ 244 w 267"/>
              <a:gd name="T57" fmla="*/ 244 h 280"/>
              <a:gd name="T58" fmla="*/ 250 w 267"/>
              <a:gd name="T59" fmla="*/ 257 h 280"/>
              <a:gd name="T60" fmla="*/ 248 w 267"/>
              <a:gd name="T61" fmla="*/ 273 h 280"/>
              <a:gd name="T62" fmla="*/ 229 w 267"/>
              <a:gd name="T63" fmla="*/ 271 h 280"/>
              <a:gd name="T64" fmla="*/ 221 w 267"/>
              <a:gd name="T65" fmla="*/ 278 h 280"/>
              <a:gd name="T66" fmla="*/ 206 w 267"/>
              <a:gd name="T67" fmla="*/ 275 h 280"/>
              <a:gd name="T68" fmla="*/ 194 w 267"/>
              <a:gd name="T69" fmla="*/ 257 h 280"/>
              <a:gd name="T70" fmla="*/ 177 w 267"/>
              <a:gd name="T71" fmla="*/ 254 h 280"/>
              <a:gd name="T72" fmla="*/ 163 w 267"/>
              <a:gd name="T73" fmla="*/ 240 h 280"/>
              <a:gd name="T74" fmla="*/ 152 w 267"/>
              <a:gd name="T75" fmla="*/ 234 h 280"/>
              <a:gd name="T76" fmla="*/ 137 w 267"/>
              <a:gd name="T77" fmla="*/ 229 h 280"/>
              <a:gd name="T78" fmla="*/ 121 w 267"/>
              <a:gd name="T79" fmla="*/ 230 h 280"/>
              <a:gd name="T80" fmla="*/ 104 w 267"/>
              <a:gd name="T81" fmla="*/ 221 h 280"/>
              <a:gd name="T82" fmla="*/ 117 w 267"/>
              <a:gd name="T83" fmla="*/ 206 h 280"/>
              <a:gd name="T84" fmla="*/ 119 w 267"/>
              <a:gd name="T85" fmla="*/ 186 h 280"/>
              <a:gd name="T86" fmla="*/ 104 w 267"/>
              <a:gd name="T87" fmla="*/ 161 h 280"/>
              <a:gd name="T88" fmla="*/ 100 w 267"/>
              <a:gd name="T89" fmla="*/ 150 h 280"/>
              <a:gd name="T90" fmla="*/ 91 w 267"/>
              <a:gd name="T91" fmla="*/ 138 h 280"/>
              <a:gd name="T92" fmla="*/ 79 w 267"/>
              <a:gd name="T93" fmla="*/ 131 h 280"/>
              <a:gd name="T94" fmla="*/ 71 w 267"/>
              <a:gd name="T95" fmla="*/ 119 h 280"/>
              <a:gd name="T96" fmla="*/ 62 w 267"/>
              <a:gd name="T97" fmla="*/ 110 h 280"/>
              <a:gd name="T98" fmla="*/ 58 w 267"/>
              <a:gd name="T99" fmla="*/ 94 h 280"/>
              <a:gd name="T100" fmla="*/ 52 w 267"/>
              <a:gd name="T101" fmla="*/ 81 h 280"/>
              <a:gd name="T102" fmla="*/ 43 w 267"/>
              <a:gd name="T103" fmla="*/ 71 h 280"/>
              <a:gd name="T104" fmla="*/ 37 w 267"/>
              <a:gd name="T105" fmla="*/ 58 h 280"/>
              <a:gd name="T106" fmla="*/ 27 w 267"/>
              <a:gd name="T107" fmla="*/ 48 h 280"/>
              <a:gd name="T108" fmla="*/ 16 w 267"/>
              <a:gd name="T109" fmla="*/ 39 h 280"/>
              <a:gd name="T110" fmla="*/ 6 w 267"/>
              <a:gd name="T111" fmla="*/ 27 h 280"/>
              <a:gd name="T112" fmla="*/ 2 w 267"/>
              <a:gd name="T113" fmla="*/ 15 h 280"/>
              <a:gd name="T114" fmla="*/ 14 w 267"/>
              <a:gd name="T115" fmla="*/ 6 h 280"/>
              <a:gd name="T116" fmla="*/ 29 w 267"/>
              <a:gd name="T117" fmla="*/ 4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67" h="280">
                <a:moveTo>
                  <a:pt x="33" y="0"/>
                </a:moveTo>
                <a:lnTo>
                  <a:pt x="33" y="2"/>
                </a:lnTo>
                <a:lnTo>
                  <a:pt x="35" y="4"/>
                </a:lnTo>
                <a:lnTo>
                  <a:pt x="35" y="6"/>
                </a:lnTo>
                <a:lnTo>
                  <a:pt x="37" y="6"/>
                </a:lnTo>
                <a:lnTo>
                  <a:pt x="39" y="8"/>
                </a:lnTo>
                <a:lnTo>
                  <a:pt x="39" y="10"/>
                </a:lnTo>
                <a:lnTo>
                  <a:pt x="41" y="10"/>
                </a:lnTo>
                <a:lnTo>
                  <a:pt x="43" y="10"/>
                </a:lnTo>
                <a:lnTo>
                  <a:pt x="45" y="12"/>
                </a:lnTo>
                <a:lnTo>
                  <a:pt x="46" y="14"/>
                </a:lnTo>
                <a:lnTo>
                  <a:pt x="48" y="14"/>
                </a:lnTo>
                <a:lnTo>
                  <a:pt x="50" y="17"/>
                </a:lnTo>
                <a:lnTo>
                  <a:pt x="52" y="17"/>
                </a:lnTo>
                <a:lnTo>
                  <a:pt x="54" y="19"/>
                </a:lnTo>
                <a:lnTo>
                  <a:pt x="56" y="21"/>
                </a:lnTo>
                <a:lnTo>
                  <a:pt x="58" y="23"/>
                </a:lnTo>
                <a:lnTo>
                  <a:pt x="60" y="25"/>
                </a:lnTo>
                <a:lnTo>
                  <a:pt x="62" y="25"/>
                </a:lnTo>
                <a:lnTo>
                  <a:pt x="64" y="27"/>
                </a:lnTo>
                <a:lnTo>
                  <a:pt x="66" y="29"/>
                </a:lnTo>
                <a:lnTo>
                  <a:pt x="68" y="31"/>
                </a:lnTo>
                <a:lnTo>
                  <a:pt x="69" y="31"/>
                </a:lnTo>
                <a:lnTo>
                  <a:pt x="71" y="33"/>
                </a:lnTo>
                <a:lnTo>
                  <a:pt x="73" y="33"/>
                </a:lnTo>
                <a:lnTo>
                  <a:pt x="75" y="33"/>
                </a:lnTo>
                <a:lnTo>
                  <a:pt x="77" y="33"/>
                </a:lnTo>
                <a:lnTo>
                  <a:pt x="79" y="33"/>
                </a:lnTo>
                <a:lnTo>
                  <a:pt x="79" y="31"/>
                </a:lnTo>
                <a:lnTo>
                  <a:pt x="81" y="31"/>
                </a:lnTo>
                <a:lnTo>
                  <a:pt x="83" y="31"/>
                </a:lnTo>
                <a:lnTo>
                  <a:pt x="85" y="31"/>
                </a:lnTo>
                <a:lnTo>
                  <a:pt x="85" y="29"/>
                </a:lnTo>
                <a:lnTo>
                  <a:pt x="87" y="29"/>
                </a:lnTo>
                <a:lnTo>
                  <a:pt x="87" y="27"/>
                </a:lnTo>
                <a:lnTo>
                  <a:pt x="89" y="27"/>
                </a:lnTo>
                <a:lnTo>
                  <a:pt x="91" y="27"/>
                </a:lnTo>
                <a:lnTo>
                  <a:pt x="92" y="27"/>
                </a:lnTo>
                <a:lnTo>
                  <a:pt x="92" y="29"/>
                </a:lnTo>
                <a:lnTo>
                  <a:pt x="94" y="29"/>
                </a:lnTo>
                <a:lnTo>
                  <a:pt x="94" y="31"/>
                </a:lnTo>
                <a:lnTo>
                  <a:pt x="96" y="31"/>
                </a:lnTo>
                <a:lnTo>
                  <a:pt x="96" y="33"/>
                </a:lnTo>
                <a:lnTo>
                  <a:pt x="98" y="33"/>
                </a:lnTo>
                <a:lnTo>
                  <a:pt x="98" y="35"/>
                </a:lnTo>
                <a:lnTo>
                  <a:pt x="100" y="35"/>
                </a:lnTo>
                <a:lnTo>
                  <a:pt x="100" y="37"/>
                </a:lnTo>
                <a:lnTo>
                  <a:pt x="102" y="37"/>
                </a:lnTo>
                <a:lnTo>
                  <a:pt x="102" y="39"/>
                </a:lnTo>
                <a:lnTo>
                  <a:pt x="104" y="42"/>
                </a:lnTo>
                <a:lnTo>
                  <a:pt x="106" y="44"/>
                </a:lnTo>
                <a:lnTo>
                  <a:pt x="110" y="48"/>
                </a:lnTo>
                <a:lnTo>
                  <a:pt x="114" y="50"/>
                </a:lnTo>
                <a:lnTo>
                  <a:pt x="116" y="50"/>
                </a:lnTo>
                <a:lnTo>
                  <a:pt x="117" y="50"/>
                </a:lnTo>
                <a:lnTo>
                  <a:pt x="119" y="48"/>
                </a:lnTo>
                <a:lnTo>
                  <a:pt x="121" y="48"/>
                </a:lnTo>
                <a:lnTo>
                  <a:pt x="123" y="48"/>
                </a:lnTo>
                <a:lnTo>
                  <a:pt x="125" y="48"/>
                </a:lnTo>
                <a:lnTo>
                  <a:pt x="127" y="46"/>
                </a:lnTo>
                <a:lnTo>
                  <a:pt x="129" y="44"/>
                </a:lnTo>
                <a:lnTo>
                  <a:pt x="131" y="42"/>
                </a:lnTo>
                <a:lnTo>
                  <a:pt x="133" y="42"/>
                </a:lnTo>
                <a:lnTo>
                  <a:pt x="135" y="40"/>
                </a:lnTo>
                <a:lnTo>
                  <a:pt x="137" y="40"/>
                </a:lnTo>
                <a:lnTo>
                  <a:pt x="139" y="40"/>
                </a:lnTo>
                <a:lnTo>
                  <a:pt x="139" y="39"/>
                </a:lnTo>
                <a:lnTo>
                  <a:pt x="140" y="39"/>
                </a:lnTo>
                <a:lnTo>
                  <a:pt x="140" y="37"/>
                </a:lnTo>
                <a:lnTo>
                  <a:pt x="142" y="35"/>
                </a:lnTo>
                <a:lnTo>
                  <a:pt x="140" y="33"/>
                </a:lnTo>
                <a:lnTo>
                  <a:pt x="140" y="31"/>
                </a:lnTo>
                <a:lnTo>
                  <a:pt x="139" y="31"/>
                </a:lnTo>
                <a:lnTo>
                  <a:pt x="137" y="31"/>
                </a:lnTo>
                <a:lnTo>
                  <a:pt x="135" y="31"/>
                </a:lnTo>
                <a:lnTo>
                  <a:pt x="135" y="29"/>
                </a:lnTo>
                <a:lnTo>
                  <a:pt x="135" y="27"/>
                </a:lnTo>
                <a:lnTo>
                  <a:pt x="137" y="25"/>
                </a:lnTo>
                <a:lnTo>
                  <a:pt x="139" y="23"/>
                </a:lnTo>
                <a:lnTo>
                  <a:pt x="140" y="21"/>
                </a:lnTo>
                <a:lnTo>
                  <a:pt x="142" y="21"/>
                </a:lnTo>
                <a:lnTo>
                  <a:pt x="144" y="19"/>
                </a:lnTo>
                <a:lnTo>
                  <a:pt x="146" y="19"/>
                </a:lnTo>
                <a:lnTo>
                  <a:pt x="146" y="21"/>
                </a:lnTo>
                <a:lnTo>
                  <a:pt x="146" y="23"/>
                </a:lnTo>
                <a:lnTo>
                  <a:pt x="148" y="23"/>
                </a:lnTo>
                <a:lnTo>
                  <a:pt x="146" y="25"/>
                </a:lnTo>
                <a:lnTo>
                  <a:pt x="146" y="27"/>
                </a:lnTo>
                <a:lnTo>
                  <a:pt x="148" y="27"/>
                </a:lnTo>
                <a:lnTo>
                  <a:pt x="148" y="25"/>
                </a:lnTo>
                <a:lnTo>
                  <a:pt x="148" y="27"/>
                </a:lnTo>
                <a:lnTo>
                  <a:pt x="150" y="25"/>
                </a:lnTo>
                <a:lnTo>
                  <a:pt x="152" y="25"/>
                </a:lnTo>
                <a:lnTo>
                  <a:pt x="154" y="25"/>
                </a:lnTo>
                <a:lnTo>
                  <a:pt x="156" y="25"/>
                </a:lnTo>
                <a:lnTo>
                  <a:pt x="158" y="25"/>
                </a:lnTo>
                <a:lnTo>
                  <a:pt x="158" y="23"/>
                </a:lnTo>
                <a:lnTo>
                  <a:pt x="160" y="23"/>
                </a:lnTo>
                <a:lnTo>
                  <a:pt x="162" y="23"/>
                </a:lnTo>
                <a:lnTo>
                  <a:pt x="163" y="23"/>
                </a:lnTo>
                <a:lnTo>
                  <a:pt x="165" y="23"/>
                </a:lnTo>
                <a:lnTo>
                  <a:pt x="167" y="23"/>
                </a:lnTo>
                <a:lnTo>
                  <a:pt x="169" y="23"/>
                </a:lnTo>
                <a:lnTo>
                  <a:pt x="171" y="23"/>
                </a:lnTo>
                <a:lnTo>
                  <a:pt x="173" y="23"/>
                </a:lnTo>
                <a:lnTo>
                  <a:pt x="175" y="23"/>
                </a:lnTo>
                <a:lnTo>
                  <a:pt x="177" y="23"/>
                </a:lnTo>
                <a:lnTo>
                  <a:pt x="179" y="25"/>
                </a:lnTo>
                <a:lnTo>
                  <a:pt x="179" y="23"/>
                </a:lnTo>
                <a:lnTo>
                  <a:pt x="181" y="23"/>
                </a:lnTo>
                <a:lnTo>
                  <a:pt x="183" y="23"/>
                </a:lnTo>
                <a:lnTo>
                  <a:pt x="185" y="23"/>
                </a:lnTo>
                <a:lnTo>
                  <a:pt x="187" y="23"/>
                </a:lnTo>
                <a:lnTo>
                  <a:pt x="188" y="23"/>
                </a:lnTo>
                <a:lnTo>
                  <a:pt x="190" y="23"/>
                </a:lnTo>
                <a:lnTo>
                  <a:pt x="192" y="23"/>
                </a:lnTo>
                <a:lnTo>
                  <a:pt x="192" y="25"/>
                </a:lnTo>
                <a:lnTo>
                  <a:pt x="192" y="27"/>
                </a:lnTo>
                <a:lnTo>
                  <a:pt x="194" y="27"/>
                </a:lnTo>
                <a:lnTo>
                  <a:pt x="194" y="29"/>
                </a:lnTo>
                <a:lnTo>
                  <a:pt x="196" y="31"/>
                </a:lnTo>
                <a:lnTo>
                  <a:pt x="196" y="33"/>
                </a:lnTo>
                <a:lnTo>
                  <a:pt x="196" y="35"/>
                </a:lnTo>
                <a:lnTo>
                  <a:pt x="196" y="37"/>
                </a:lnTo>
                <a:lnTo>
                  <a:pt x="198" y="39"/>
                </a:lnTo>
                <a:lnTo>
                  <a:pt x="198" y="40"/>
                </a:lnTo>
                <a:lnTo>
                  <a:pt x="200" y="40"/>
                </a:lnTo>
                <a:lnTo>
                  <a:pt x="200" y="42"/>
                </a:lnTo>
                <a:lnTo>
                  <a:pt x="200" y="44"/>
                </a:lnTo>
                <a:lnTo>
                  <a:pt x="202" y="44"/>
                </a:lnTo>
                <a:lnTo>
                  <a:pt x="204" y="46"/>
                </a:lnTo>
                <a:lnTo>
                  <a:pt x="206" y="46"/>
                </a:lnTo>
                <a:lnTo>
                  <a:pt x="208" y="46"/>
                </a:lnTo>
                <a:lnTo>
                  <a:pt x="210" y="48"/>
                </a:lnTo>
                <a:lnTo>
                  <a:pt x="210" y="50"/>
                </a:lnTo>
                <a:lnTo>
                  <a:pt x="210" y="52"/>
                </a:lnTo>
                <a:lnTo>
                  <a:pt x="210" y="54"/>
                </a:lnTo>
                <a:lnTo>
                  <a:pt x="210" y="56"/>
                </a:lnTo>
                <a:lnTo>
                  <a:pt x="208" y="58"/>
                </a:lnTo>
                <a:lnTo>
                  <a:pt x="206" y="60"/>
                </a:lnTo>
                <a:lnTo>
                  <a:pt x="206" y="62"/>
                </a:lnTo>
                <a:lnTo>
                  <a:pt x="204" y="63"/>
                </a:lnTo>
                <a:lnTo>
                  <a:pt x="202" y="63"/>
                </a:lnTo>
                <a:lnTo>
                  <a:pt x="202" y="65"/>
                </a:lnTo>
                <a:lnTo>
                  <a:pt x="202" y="67"/>
                </a:lnTo>
                <a:lnTo>
                  <a:pt x="202" y="69"/>
                </a:lnTo>
                <a:lnTo>
                  <a:pt x="202" y="71"/>
                </a:lnTo>
                <a:lnTo>
                  <a:pt x="202" y="73"/>
                </a:lnTo>
                <a:lnTo>
                  <a:pt x="204" y="75"/>
                </a:lnTo>
                <a:lnTo>
                  <a:pt x="204" y="77"/>
                </a:lnTo>
                <a:lnTo>
                  <a:pt x="206" y="77"/>
                </a:lnTo>
                <a:lnTo>
                  <a:pt x="206" y="79"/>
                </a:lnTo>
                <a:lnTo>
                  <a:pt x="208" y="79"/>
                </a:lnTo>
                <a:lnTo>
                  <a:pt x="208" y="81"/>
                </a:lnTo>
                <a:lnTo>
                  <a:pt x="210" y="81"/>
                </a:lnTo>
                <a:lnTo>
                  <a:pt x="211" y="81"/>
                </a:lnTo>
                <a:lnTo>
                  <a:pt x="211" y="83"/>
                </a:lnTo>
                <a:lnTo>
                  <a:pt x="213" y="83"/>
                </a:lnTo>
                <a:lnTo>
                  <a:pt x="213" y="85"/>
                </a:lnTo>
                <a:lnTo>
                  <a:pt x="215" y="85"/>
                </a:lnTo>
                <a:lnTo>
                  <a:pt x="217" y="85"/>
                </a:lnTo>
                <a:lnTo>
                  <a:pt x="217" y="87"/>
                </a:lnTo>
                <a:lnTo>
                  <a:pt x="219" y="87"/>
                </a:lnTo>
                <a:lnTo>
                  <a:pt x="221" y="87"/>
                </a:lnTo>
                <a:lnTo>
                  <a:pt x="221" y="88"/>
                </a:lnTo>
                <a:lnTo>
                  <a:pt x="223" y="88"/>
                </a:lnTo>
                <a:lnTo>
                  <a:pt x="223" y="90"/>
                </a:lnTo>
                <a:lnTo>
                  <a:pt x="225" y="90"/>
                </a:lnTo>
                <a:lnTo>
                  <a:pt x="225" y="92"/>
                </a:lnTo>
                <a:lnTo>
                  <a:pt x="227" y="92"/>
                </a:lnTo>
                <a:lnTo>
                  <a:pt x="227" y="94"/>
                </a:lnTo>
                <a:lnTo>
                  <a:pt x="229" y="94"/>
                </a:lnTo>
                <a:lnTo>
                  <a:pt x="229" y="96"/>
                </a:lnTo>
                <a:lnTo>
                  <a:pt x="231" y="96"/>
                </a:lnTo>
                <a:lnTo>
                  <a:pt x="231" y="98"/>
                </a:lnTo>
                <a:lnTo>
                  <a:pt x="233" y="98"/>
                </a:lnTo>
                <a:lnTo>
                  <a:pt x="233" y="100"/>
                </a:lnTo>
                <a:lnTo>
                  <a:pt x="233" y="102"/>
                </a:lnTo>
                <a:lnTo>
                  <a:pt x="233" y="104"/>
                </a:lnTo>
                <a:lnTo>
                  <a:pt x="234" y="104"/>
                </a:lnTo>
                <a:lnTo>
                  <a:pt x="234" y="106"/>
                </a:lnTo>
                <a:lnTo>
                  <a:pt x="236" y="106"/>
                </a:lnTo>
                <a:lnTo>
                  <a:pt x="236" y="108"/>
                </a:lnTo>
                <a:lnTo>
                  <a:pt x="236" y="110"/>
                </a:lnTo>
                <a:lnTo>
                  <a:pt x="238" y="110"/>
                </a:lnTo>
                <a:lnTo>
                  <a:pt x="238" y="111"/>
                </a:lnTo>
                <a:lnTo>
                  <a:pt x="240" y="111"/>
                </a:lnTo>
                <a:lnTo>
                  <a:pt x="240" y="113"/>
                </a:lnTo>
                <a:lnTo>
                  <a:pt x="242" y="113"/>
                </a:lnTo>
                <a:lnTo>
                  <a:pt x="242" y="115"/>
                </a:lnTo>
                <a:lnTo>
                  <a:pt x="244" y="115"/>
                </a:lnTo>
                <a:lnTo>
                  <a:pt x="246" y="115"/>
                </a:lnTo>
                <a:lnTo>
                  <a:pt x="248" y="115"/>
                </a:lnTo>
                <a:lnTo>
                  <a:pt x="250" y="115"/>
                </a:lnTo>
                <a:lnTo>
                  <a:pt x="250" y="117"/>
                </a:lnTo>
                <a:lnTo>
                  <a:pt x="252" y="117"/>
                </a:lnTo>
                <a:lnTo>
                  <a:pt x="254" y="117"/>
                </a:lnTo>
                <a:lnTo>
                  <a:pt x="254" y="119"/>
                </a:lnTo>
                <a:lnTo>
                  <a:pt x="256" y="119"/>
                </a:lnTo>
                <a:lnTo>
                  <a:pt x="256" y="121"/>
                </a:lnTo>
                <a:lnTo>
                  <a:pt x="258" y="121"/>
                </a:lnTo>
                <a:lnTo>
                  <a:pt x="258" y="123"/>
                </a:lnTo>
                <a:lnTo>
                  <a:pt x="259" y="125"/>
                </a:lnTo>
                <a:lnTo>
                  <a:pt x="259" y="127"/>
                </a:lnTo>
                <a:lnTo>
                  <a:pt x="261" y="127"/>
                </a:lnTo>
                <a:lnTo>
                  <a:pt x="261" y="129"/>
                </a:lnTo>
                <a:lnTo>
                  <a:pt x="261" y="131"/>
                </a:lnTo>
                <a:lnTo>
                  <a:pt x="259" y="131"/>
                </a:lnTo>
                <a:lnTo>
                  <a:pt x="259" y="133"/>
                </a:lnTo>
                <a:lnTo>
                  <a:pt x="261" y="133"/>
                </a:lnTo>
                <a:lnTo>
                  <a:pt x="261" y="134"/>
                </a:lnTo>
                <a:lnTo>
                  <a:pt x="263" y="134"/>
                </a:lnTo>
                <a:lnTo>
                  <a:pt x="263" y="136"/>
                </a:lnTo>
                <a:lnTo>
                  <a:pt x="265" y="136"/>
                </a:lnTo>
                <a:lnTo>
                  <a:pt x="265" y="138"/>
                </a:lnTo>
                <a:lnTo>
                  <a:pt x="265" y="140"/>
                </a:lnTo>
                <a:lnTo>
                  <a:pt x="265" y="142"/>
                </a:lnTo>
                <a:lnTo>
                  <a:pt x="267" y="142"/>
                </a:lnTo>
                <a:lnTo>
                  <a:pt x="267" y="144"/>
                </a:lnTo>
                <a:lnTo>
                  <a:pt x="267" y="146"/>
                </a:lnTo>
                <a:lnTo>
                  <a:pt x="267" y="148"/>
                </a:lnTo>
                <a:lnTo>
                  <a:pt x="265" y="148"/>
                </a:lnTo>
                <a:lnTo>
                  <a:pt x="263" y="148"/>
                </a:lnTo>
                <a:lnTo>
                  <a:pt x="263" y="150"/>
                </a:lnTo>
                <a:lnTo>
                  <a:pt x="265" y="150"/>
                </a:lnTo>
                <a:lnTo>
                  <a:pt x="265" y="152"/>
                </a:lnTo>
                <a:lnTo>
                  <a:pt x="265" y="154"/>
                </a:lnTo>
                <a:lnTo>
                  <a:pt x="265" y="156"/>
                </a:lnTo>
                <a:lnTo>
                  <a:pt x="265" y="158"/>
                </a:lnTo>
                <a:lnTo>
                  <a:pt x="265" y="159"/>
                </a:lnTo>
                <a:lnTo>
                  <a:pt x="263" y="159"/>
                </a:lnTo>
                <a:lnTo>
                  <a:pt x="263" y="161"/>
                </a:lnTo>
                <a:lnTo>
                  <a:pt x="263" y="163"/>
                </a:lnTo>
                <a:lnTo>
                  <a:pt x="263" y="165"/>
                </a:lnTo>
                <a:lnTo>
                  <a:pt x="261" y="165"/>
                </a:lnTo>
                <a:lnTo>
                  <a:pt x="261" y="167"/>
                </a:lnTo>
                <a:lnTo>
                  <a:pt x="259" y="167"/>
                </a:lnTo>
                <a:lnTo>
                  <a:pt x="258" y="165"/>
                </a:lnTo>
                <a:lnTo>
                  <a:pt x="258" y="167"/>
                </a:lnTo>
                <a:lnTo>
                  <a:pt x="256" y="167"/>
                </a:lnTo>
                <a:lnTo>
                  <a:pt x="254" y="167"/>
                </a:lnTo>
                <a:lnTo>
                  <a:pt x="252" y="169"/>
                </a:lnTo>
                <a:lnTo>
                  <a:pt x="248" y="169"/>
                </a:lnTo>
                <a:lnTo>
                  <a:pt x="248" y="171"/>
                </a:lnTo>
                <a:lnTo>
                  <a:pt x="246" y="171"/>
                </a:lnTo>
                <a:lnTo>
                  <a:pt x="246" y="173"/>
                </a:lnTo>
                <a:lnTo>
                  <a:pt x="246" y="175"/>
                </a:lnTo>
                <a:lnTo>
                  <a:pt x="248" y="177"/>
                </a:lnTo>
                <a:lnTo>
                  <a:pt x="250" y="181"/>
                </a:lnTo>
                <a:lnTo>
                  <a:pt x="252" y="182"/>
                </a:lnTo>
                <a:lnTo>
                  <a:pt x="252" y="184"/>
                </a:lnTo>
                <a:lnTo>
                  <a:pt x="254" y="186"/>
                </a:lnTo>
                <a:lnTo>
                  <a:pt x="256" y="186"/>
                </a:lnTo>
                <a:lnTo>
                  <a:pt x="256" y="188"/>
                </a:lnTo>
                <a:lnTo>
                  <a:pt x="258" y="188"/>
                </a:lnTo>
                <a:lnTo>
                  <a:pt x="258" y="190"/>
                </a:lnTo>
                <a:lnTo>
                  <a:pt x="256" y="190"/>
                </a:lnTo>
                <a:lnTo>
                  <a:pt x="254" y="192"/>
                </a:lnTo>
                <a:lnTo>
                  <a:pt x="254" y="194"/>
                </a:lnTo>
                <a:lnTo>
                  <a:pt x="252" y="194"/>
                </a:lnTo>
                <a:lnTo>
                  <a:pt x="250" y="194"/>
                </a:lnTo>
                <a:lnTo>
                  <a:pt x="248" y="194"/>
                </a:lnTo>
                <a:lnTo>
                  <a:pt x="248" y="196"/>
                </a:lnTo>
                <a:lnTo>
                  <a:pt x="246" y="198"/>
                </a:lnTo>
                <a:lnTo>
                  <a:pt x="248" y="200"/>
                </a:lnTo>
                <a:lnTo>
                  <a:pt x="248" y="202"/>
                </a:lnTo>
                <a:lnTo>
                  <a:pt x="246" y="204"/>
                </a:lnTo>
                <a:lnTo>
                  <a:pt x="246" y="206"/>
                </a:lnTo>
                <a:lnTo>
                  <a:pt x="246" y="207"/>
                </a:lnTo>
                <a:lnTo>
                  <a:pt x="246" y="209"/>
                </a:lnTo>
                <a:lnTo>
                  <a:pt x="246" y="213"/>
                </a:lnTo>
                <a:lnTo>
                  <a:pt x="244" y="217"/>
                </a:lnTo>
                <a:lnTo>
                  <a:pt x="244" y="219"/>
                </a:lnTo>
                <a:lnTo>
                  <a:pt x="242" y="221"/>
                </a:lnTo>
                <a:lnTo>
                  <a:pt x="242" y="223"/>
                </a:lnTo>
                <a:lnTo>
                  <a:pt x="242" y="225"/>
                </a:lnTo>
                <a:lnTo>
                  <a:pt x="242" y="227"/>
                </a:lnTo>
                <a:lnTo>
                  <a:pt x="242" y="229"/>
                </a:lnTo>
                <a:lnTo>
                  <a:pt x="242" y="230"/>
                </a:lnTo>
                <a:lnTo>
                  <a:pt x="244" y="232"/>
                </a:lnTo>
                <a:lnTo>
                  <a:pt x="244" y="234"/>
                </a:lnTo>
                <a:lnTo>
                  <a:pt x="246" y="234"/>
                </a:lnTo>
                <a:lnTo>
                  <a:pt x="246" y="236"/>
                </a:lnTo>
                <a:lnTo>
                  <a:pt x="246" y="238"/>
                </a:lnTo>
                <a:lnTo>
                  <a:pt x="248" y="238"/>
                </a:lnTo>
                <a:lnTo>
                  <a:pt x="248" y="240"/>
                </a:lnTo>
                <a:lnTo>
                  <a:pt x="248" y="242"/>
                </a:lnTo>
                <a:lnTo>
                  <a:pt x="248" y="244"/>
                </a:lnTo>
                <a:lnTo>
                  <a:pt x="246" y="244"/>
                </a:lnTo>
                <a:lnTo>
                  <a:pt x="244" y="244"/>
                </a:lnTo>
                <a:lnTo>
                  <a:pt x="244" y="246"/>
                </a:lnTo>
                <a:lnTo>
                  <a:pt x="244" y="248"/>
                </a:lnTo>
                <a:lnTo>
                  <a:pt x="246" y="248"/>
                </a:lnTo>
                <a:lnTo>
                  <a:pt x="246" y="250"/>
                </a:lnTo>
                <a:lnTo>
                  <a:pt x="246" y="252"/>
                </a:lnTo>
                <a:lnTo>
                  <a:pt x="248" y="252"/>
                </a:lnTo>
                <a:lnTo>
                  <a:pt x="248" y="254"/>
                </a:lnTo>
                <a:lnTo>
                  <a:pt x="250" y="254"/>
                </a:lnTo>
                <a:lnTo>
                  <a:pt x="250" y="255"/>
                </a:lnTo>
                <a:lnTo>
                  <a:pt x="250" y="257"/>
                </a:lnTo>
                <a:lnTo>
                  <a:pt x="250" y="259"/>
                </a:lnTo>
                <a:lnTo>
                  <a:pt x="250" y="261"/>
                </a:lnTo>
                <a:lnTo>
                  <a:pt x="250" y="263"/>
                </a:lnTo>
                <a:lnTo>
                  <a:pt x="250" y="265"/>
                </a:lnTo>
                <a:lnTo>
                  <a:pt x="250" y="267"/>
                </a:lnTo>
                <a:lnTo>
                  <a:pt x="250" y="269"/>
                </a:lnTo>
                <a:lnTo>
                  <a:pt x="250" y="271"/>
                </a:lnTo>
                <a:lnTo>
                  <a:pt x="250" y="273"/>
                </a:lnTo>
                <a:lnTo>
                  <a:pt x="250" y="275"/>
                </a:lnTo>
                <a:lnTo>
                  <a:pt x="248" y="273"/>
                </a:lnTo>
                <a:lnTo>
                  <a:pt x="246" y="273"/>
                </a:lnTo>
                <a:lnTo>
                  <a:pt x="244" y="273"/>
                </a:lnTo>
                <a:lnTo>
                  <a:pt x="240" y="273"/>
                </a:lnTo>
                <a:lnTo>
                  <a:pt x="238" y="271"/>
                </a:lnTo>
                <a:lnTo>
                  <a:pt x="236" y="271"/>
                </a:lnTo>
                <a:lnTo>
                  <a:pt x="236" y="269"/>
                </a:lnTo>
                <a:lnTo>
                  <a:pt x="234" y="269"/>
                </a:lnTo>
                <a:lnTo>
                  <a:pt x="233" y="269"/>
                </a:lnTo>
                <a:lnTo>
                  <a:pt x="231" y="271"/>
                </a:lnTo>
                <a:lnTo>
                  <a:pt x="229" y="271"/>
                </a:lnTo>
                <a:lnTo>
                  <a:pt x="227" y="273"/>
                </a:lnTo>
                <a:lnTo>
                  <a:pt x="229" y="273"/>
                </a:lnTo>
                <a:lnTo>
                  <a:pt x="229" y="275"/>
                </a:lnTo>
                <a:lnTo>
                  <a:pt x="227" y="277"/>
                </a:lnTo>
                <a:lnTo>
                  <a:pt x="227" y="278"/>
                </a:lnTo>
                <a:lnTo>
                  <a:pt x="225" y="278"/>
                </a:lnTo>
                <a:lnTo>
                  <a:pt x="225" y="280"/>
                </a:lnTo>
                <a:lnTo>
                  <a:pt x="223" y="280"/>
                </a:lnTo>
                <a:lnTo>
                  <a:pt x="221" y="280"/>
                </a:lnTo>
                <a:lnTo>
                  <a:pt x="221" y="278"/>
                </a:lnTo>
                <a:lnTo>
                  <a:pt x="219" y="278"/>
                </a:lnTo>
                <a:lnTo>
                  <a:pt x="217" y="277"/>
                </a:lnTo>
                <a:lnTo>
                  <a:pt x="215" y="275"/>
                </a:lnTo>
                <a:lnTo>
                  <a:pt x="215" y="273"/>
                </a:lnTo>
                <a:lnTo>
                  <a:pt x="213" y="273"/>
                </a:lnTo>
                <a:lnTo>
                  <a:pt x="211" y="273"/>
                </a:lnTo>
                <a:lnTo>
                  <a:pt x="211" y="275"/>
                </a:lnTo>
                <a:lnTo>
                  <a:pt x="210" y="275"/>
                </a:lnTo>
                <a:lnTo>
                  <a:pt x="208" y="275"/>
                </a:lnTo>
                <a:lnTo>
                  <a:pt x="206" y="275"/>
                </a:lnTo>
                <a:lnTo>
                  <a:pt x="206" y="273"/>
                </a:lnTo>
                <a:lnTo>
                  <a:pt x="204" y="271"/>
                </a:lnTo>
                <a:lnTo>
                  <a:pt x="204" y="269"/>
                </a:lnTo>
                <a:lnTo>
                  <a:pt x="202" y="267"/>
                </a:lnTo>
                <a:lnTo>
                  <a:pt x="200" y="265"/>
                </a:lnTo>
                <a:lnTo>
                  <a:pt x="200" y="263"/>
                </a:lnTo>
                <a:lnTo>
                  <a:pt x="198" y="263"/>
                </a:lnTo>
                <a:lnTo>
                  <a:pt x="196" y="261"/>
                </a:lnTo>
                <a:lnTo>
                  <a:pt x="194" y="259"/>
                </a:lnTo>
                <a:lnTo>
                  <a:pt x="194" y="257"/>
                </a:lnTo>
                <a:lnTo>
                  <a:pt x="192" y="255"/>
                </a:lnTo>
                <a:lnTo>
                  <a:pt x="190" y="254"/>
                </a:lnTo>
                <a:lnTo>
                  <a:pt x="188" y="254"/>
                </a:lnTo>
                <a:lnTo>
                  <a:pt x="187" y="254"/>
                </a:lnTo>
                <a:lnTo>
                  <a:pt x="185" y="255"/>
                </a:lnTo>
                <a:lnTo>
                  <a:pt x="183" y="255"/>
                </a:lnTo>
                <a:lnTo>
                  <a:pt x="181" y="255"/>
                </a:lnTo>
                <a:lnTo>
                  <a:pt x="179" y="255"/>
                </a:lnTo>
                <a:lnTo>
                  <a:pt x="179" y="254"/>
                </a:lnTo>
                <a:lnTo>
                  <a:pt x="177" y="254"/>
                </a:lnTo>
                <a:lnTo>
                  <a:pt x="175" y="254"/>
                </a:lnTo>
                <a:lnTo>
                  <a:pt x="173" y="254"/>
                </a:lnTo>
                <a:lnTo>
                  <a:pt x="173" y="252"/>
                </a:lnTo>
                <a:lnTo>
                  <a:pt x="169" y="250"/>
                </a:lnTo>
                <a:lnTo>
                  <a:pt x="169" y="248"/>
                </a:lnTo>
                <a:lnTo>
                  <a:pt x="167" y="248"/>
                </a:lnTo>
                <a:lnTo>
                  <a:pt x="167" y="246"/>
                </a:lnTo>
                <a:lnTo>
                  <a:pt x="165" y="244"/>
                </a:lnTo>
                <a:lnTo>
                  <a:pt x="163" y="242"/>
                </a:lnTo>
                <a:lnTo>
                  <a:pt x="163" y="240"/>
                </a:lnTo>
                <a:lnTo>
                  <a:pt x="162" y="240"/>
                </a:lnTo>
                <a:lnTo>
                  <a:pt x="162" y="238"/>
                </a:lnTo>
                <a:lnTo>
                  <a:pt x="160" y="238"/>
                </a:lnTo>
                <a:lnTo>
                  <a:pt x="160" y="236"/>
                </a:lnTo>
                <a:lnTo>
                  <a:pt x="158" y="236"/>
                </a:lnTo>
                <a:lnTo>
                  <a:pt x="156" y="236"/>
                </a:lnTo>
                <a:lnTo>
                  <a:pt x="156" y="234"/>
                </a:lnTo>
                <a:lnTo>
                  <a:pt x="154" y="234"/>
                </a:lnTo>
                <a:lnTo>
                  <a:pt x="152" y="232"/>
                </a:lnTo>
                <a:lnTo>
                  <a:pt x="152" y="234"/>
                </a:lnTo>
                <a:lnTo>
                  <a:pt x="150" y="234"/>
                </a:lnTo>
                <a:lnTo>
                  <a:pt x="148" y="234"/>
                </a:lnTo>
                <a:lnTo>
                  <a:pt x="146" y="234"/>
                </a:lnTo>
                <a:lnTo>
                  <a:pt x="144" y="234"/>
                </a:lnTo>
                <a:lnTo>
                  <a:pt x="142" y="234"/>
                </a:lnTo>
                <a:lnTo>
                  <a:pt x="140" y="232"/>
                </a:lnTo>
                <a:lnTo>
                  <a:pt x="140" y="230"/>
                </a:lnTo>
                <a:lnTo>
                  <a:pt x="139" y="230"/>
                </a:lnTo>
                <a:lnTo>
                  <a:pt x="137" y="230"/>
                </a:lnTo>
                <a:lnTo>
                  <a:pt x="137" y="229"/>
                </a:lnTo>
                <a:lnTo>
                  <a:pt x="135" y="229"/>
                </a:lnTo>
                <a:lnTo>
                  <a:pt x="133" y="229"/>
                </a:lnTo>
                <a:lnTo>
                  <a:pt x="131" y="229"/>
                </a:lnTo>
                <a:lnTo>
                  <a:pt x="131" y="230"/>
                </a:lnTo>
                <a:lnTo>
                  <a:pt x="131" y="232"/>
                </a:lnTo>
                <a:lnTo>
                  <a:pt x="129" y="232"/>
                </a:lnTo>
                <a:lnTo>
                  <a:pt x="127" y="232"/>
                </a:lnTo>
                <a:lnTo>
                  <a:pt x="125" y="230"/>
                </a:lnTo>
                <a:lnTo>
                  <a:pt x="123" y="230"/>
                </a:lnTo>
                <a:lnTo>
                  <a:pt x="121" y="230"/>
                </a:lnTo>
                <a:lnTo>
                  <a:pt x="121" y="232"/>
                </a:lnTo>
                <a:lnTo>
                  <a:pt x="119" y="232"/>
                </a:lnTo>
                <a:lnTo>
                  <a:pt x="117" y="232"/>
                </a:lnTo>
                <a:lnTo>
                  <a:pt x="114" y="232"/>
                </a:lnTo>
                <a:lnTo>
                  <a:pt x="112" y="230"/>
                </a:lnTo>
                <a:lnTo>
                  <a:pt x="108" y="229"/>
                </a:lnTo>
                <a:lnTo>
                  <a:pt x="108" y="227"/>
                </a:lnTo>
                <a:lnTo>
                  <a:pt x="106" y="225"/>
                </a:lnTo>
                <a:lnTo>
                  <a:pt x="104" y="223"/>
                </a:lnTo>
                <a:lnTo>
                  <a:pt x="104" y="221"/>
                </a:lnTo>
                <a:lnTo>
                  <a:pt x="106" y="221"/>
                </a:lnTo>
                <a:lnTo>
                  <a:pt x="108" y="219"/>
                </a:lnTo>
                <a:lnTo>
                  <a:pt x="112" y="217"/>
                </a:lnTo>
                <a:lnTo>
                  <a:pt x="114" y="215"/>
                </a:lnTo>
                <a:lnTo>
                  <a:pt x="114" y="213"/>
                </a:lnTo>
                <a:lnTo>
                  <a:pt x="114" y="211"/>
                </a:lnTo>
                <a:lnTo>
                  <a:pt x="114" y="209"/>
                </a:lnTo>
                <a:lnTo>
                  <a:pt x="116" y="207"/>
                </a:lnTo>
                <a:lnTo>
                  <a:pt x="117" y="207"/>
                </a:lnTo>
                <a:lnTo>
                  <a:pt x="117" y="206"/>
                </a:lnTo>
                <a:lnTo>
                  <a:pt x="119" y="204"/>
                </a:lnTo>
                <a:lnTo>
                  <a:pt x="121" y="204"/>
                </a:lnTo>
                <a:lnTo>
                  <a:pt x="123" y="204"/>
                </a:lnTo>
                <a:lnTo>
                  <a:pt x="125" y="202"/>
                </a:lnTo>
                <a:lnTo>
                  <a:pt x="125" y="200"/>
                </a:lnTo>
                <a:lnTo>
                  <a:pt x="125" y="198"/>
                </a:lnTo>
                <a:lnTo>
                  <a:pt x="121" y="196"/>
                </a:lnTo>
                <a:lnTo>
                  <a:pt x="119" y="192"/>
                </a:lnTo>
                <a:lnTo>
                  <a:pt x="119" y="190"/>
                </a:lnTo>
                <a:lnTo>
                  <a:pt x="119" y="186"/>
                </a:lnTo>
                <a:lnTo>
                  <a:pt x="119" y="182"/>
                </a:lnTo>
                <a:lnTo>
                  <a:pt x="119" y="181"/>
                </a:lnTo>
                <a:lnTo>
                  <a:pt x="116" y="179"/>
                </a:lnTo>
                <a:lnTo>
                  <a:pt x="112" y="175"/>
                </a:lnTo>
                <a:lnTo>
                  <a:pt x="110" y="173"/>
                </a:lnTo>
                <a:lnTo>
                  <a:pt x="108" y="171"/>
                </a:lnTo>
                <a:lnTo>
                  <a:pt x="108" y="167"/>
                </a:lnTo>
                <a:lnTo>
                  <a:pt x="106" y="163"/>
                </a:lnTo>
                <a:lnTo>
                  <a:pt x="106" y="161"/>
                </a:lnTo>
                <a:lnTo>
                  <a:pt x="104" y="161"/>
                </a:lnTo>
                <a:lnTo>
                  <a:pt x="104" y="159"/>
                </a:lnTo>
                <a:lnTo>
                  <a:pt x="106" y="159"/>
                </a:lnTo>
                <a:lnTo>
                  <a:pt x="106" y="158"/>
                </a:lnTo>
                <a:lnTo>
                  <a:pt x="104" y="158"/>
                </a:lnTo>
                <a:lnTo>
                  <a:pt x="104" y="156"/>
                </a:lnTo>
                <a:lnTo>
                  <a:pt x="104" y="154"/>
                </a:lnTo>
                <a:lnTo>
                  <a:pt x="102" y="154"/>
                </a:lnTo>
                <a:lnTo>
                  <a:pt x="100" y="154"/>
                </a:lnTo>
                <a:lnTo>
                  <a:pt x="100" y="152"/>
                </a:lnTo>
                <a:lnTo>
                  <a:pt x="100" y="150"/>
                </a:lnTo>
                <a:lnTo>
                  <a:pt x="98" y="148"/>
                </a:lnTo>
                <a:lnTo>
                  <a:pt x="98" y="146"/>
                </a:lnTo>
                <a:lnTo>
                  <a:pt x="98" y="144"/>
                </a:lnTo>
                <a:lnTo>
                  <a:pt x="96" y="144"/>
                </a:lnTo>
                <a:lnTo>
                  <a:pt x="96" y="142"/>
                </a:lnTo>
                <a:lnTo>
                  <a:pt x="94" y="142"/>
                </a:lnTo>
                <a:lnTo>
                  <a:pt x="94" y="140"/>
                </a:lnTo>
                <a:lnTo>
                  <a:pt x="92" y="140"/>
                </a:lnTo>
                <a:lnTo>
                  <a:pt x="91" y="140"/>
                </a:lnTo>
                <a:lnTo>
                  <a:pt x="91" y="138"/>
                </a:lnTo>
                <a:lnTo>
                  <a:pt x="89" y="138"/>
                </a:lnTo>
                <a:lnTo>
                  <a:pt x="89" y="136"/>
                </a:lnTo>
                <a:lnTo>
                  <a:pt x="87" y="136"/>
                </a:lnTo>
                <a:lnTo>
                  <a:pt x="87" y="134"/>
                </a:lnTo>
                <a:lnTo>
                  <a:pt x="85" y="134"/>
                </a:lnTo>
                <a:lnTo>
                  <a:pt x="83" y="134"/>
                </a:lnTo>
                <a:lnTo>
                  <a:pt x="83" y="133"/>
                </a:lnTo>
                <a:lnTo>
                  <a:pt x="81" y="133"/>
                </a:lnTo>
                <a:lnTo>
                  <a:pt x="81" y="131"/>
                </a:lnTo>
                <a:lnTo>
                  <a:pt x="79" y="131"/>
                </a:lnTo>
                <a:lnTo>
                  <a:pt x="79" y="129"/>
                </a:lnTo>
                <a:lnTo>
                  <a:pt x="77" y="129"/>
                </a:lnTo>
                <a:lnTo>
                  <a:pt x="77" y="127"/>
                </a:lnTo>
                <a:lnTo>
                  <a:pt x="75" y="127"/>
                </a:lnTo>
                <a:lnTo>
                  <a:pt x="75" y="125"/>
                </a:lnTo>
                <a:lnTo>
                  <a:pt x="73" y="125"/>
                </a:lnTo>
                <a:lnTo>
                  <a:pt x="73" y="123"/>
                </a:lnTo>
                <a:lnTo>
                  <a:pt x="73" y="121"/>
                </a:lnTo>
                <a:lnTo>
                  <a:pt x="71" y="121"/>
                </a:lnTo>
                <a:lnTo>
                  <a:pt x="71" y="119"/>
                </a:lnTo>
                <a:lnTo>
                  <a:pt x="69" y="119"/>
                </a:lnTo>
                <a:lnTo>
                  <a:pt x="69" y="117"/>
                </a:lnTo>
                <a:lnTo>
                  <a:pt x="68" y="117"/>
                </a:lnTo>
                <a:lnTo>
                  <a:pt x="68" y="115"/>
                </a:lnTo>
                <a:lnTo>
                  <a:pt x="66" y="115"/>
                </a:lnTo>
                <a:lnTo>
                  <a:pt x="66" y="113"/>
                </a:lnTo>
                <a:lnTo>
                  <a:pt x="64" y="113"/>
                </a:lnTo>
                <a:lnTo>
                  <a:pt x="64" y="111"/>
                </a:lnTo>
                <a:lnTo>
                  <a:pt x="62" y="111"/>
                </a:lnTo>
                <a:lnTo>
                  <a:pt x="62" y="110"/>
                </a:lnTo>
                <a:lnTo>
                  <a:pt x="62" y="108"/>
                </a:lnTo>
                <a:lnTo>
                  <a:pt x="60" y="108"/>
                </a:lnTo>
                <a:lnTo>
                  <a:pt x="60" y="106"/>
                </a:lnTo>
                <a:lnTo>
                  <a:pt x="58" y="106"/>
                </a:lnTo>
                <a:lnTo>
                  <a:pt x="58" y="104"/>
                </a:lnTo>
                <a:lnTo>
                  <a:pt x="58" y="102"/>
                </a:lnTo>
                <a:lnTo>
                  <a:pt x="58" y="100"/>
                </a:lnTo>
                <a:lnTo>
                  <a:pt x="58" y="98"/>
                </a:lnTo>
                <a:lnTo>
                  <a:pt x="58" y="96"/>
                </a:lnTo>
                <a:lnTo>
                  <a:pt x="58" y="94"/>
                </a:lnTo>
                <a:lnTo>
                  <a:pt x="58" y="92"/>
                </a:lnTo>
                <a:lnTo>
                  <a:pt x="58" y="90"/>
                </a:lnTo>
                <a:lnTo>
                  <a:pt x="58" y="88"/>
                </a:lnTo>
                <a:lnTo>
                  <a:pt x="58" y="87"/>
                </a:lnTo>
                <a:lnTo>
                  <a:pt x="56" y="87"/>
                </a:lnTo>
                <a:lnTo>
                  <a:pt x="56" y="85"/>
                </a:lnTo>
                <a:lnTo>
                  <a:pt x="56" y="83"/>
                </a:lnTo>
                <a:lnTo>
                  <a:pt x="54" y="83"/>
                </a:lnTo>
                <a:lnTo>
                  <a:pt x="54" y="81"/>
                </a:lnTo>
                <a:lnTo>
                  <a:pt x="52" y="81"/>
                </a:lnTo>
                <a:lnTo>
                  <a:pt x="52" y="79"/>
                </a:lnTo>
                <a:lnTo>
                  <a:pt x="50" y="79"/>
                </a:lnTo>
                <a:lnTo>
                  <a:pt x="50" y="77"/>
                </a:lnTo>
                <a:lnTo>
                  <a:pt x="48" y="77"/>
                </a:lnTo>
                <a:lnTo>
                  <a:pt x="48" y="75"/>
                </a:lnTo>
                <a:lnTo>
                  <a:pt x="46" y="75"/>
                </a:lnTo>
                <a:lnTo>
                  <a:pt x="46" y="73"/>
                </a:lnTo>
                <a:lnTo>
                  <a:pt x="45" y="73"/>
                </a:lnTo>
                <a:lnTo>
                  <a:pt x="43" y="73"/>
                </a:lnTo>
                <a:lnTo>
                  <a:pt x="43" y="71"/>
                </a:lnTo>
                <a:lnTo>
                  <a:pt x="43" y="69"/>
                </a:lnTo>
                <a:lnTo>
                  <a:pt x="41" y="69"/>
                </a:lnTo>
                <a:lnTo>
                  <a:pt x="41" y="67"/>
                </a:lnTo>
                <a:lnTo>
                  <a:pt x="41" y="65"/>
                </a:lnTo>
                <a:lnTo>
                  <a:pt x="41" y="63"/>
                </a:lnTo>
                <a:lnTo>
                  <a:pt x="39" y="63"/>
                </a:lnTo>
                <a:lnTo>
                  <a:pt x="39" y="62"/>
                </a:lnTo>
                <a:lnTo>
                  <a:pt x="37" y="62"/>
                </a:lnTo>
                <a:lnTo>
                  <a:pt x="37" y="60"/>
                </a:lnTo>
                <a:lnTo>
                  <a:pt x="37" y="58"/>
                </a:lnTo>
                <a:lnTo>
                  <a:pt x="35" y="58"/>
                </a:lnTo>
                <a:lnTo>
                  <a:pt x="35" y="56"/>
                </a:lnTo>
                <a:lnTo>
                  <a:pt x="33" y="56"/>
                </a:lnTo>
                <a:lnTo>
                  <a:pt x="33" y="54"/>
                </a:lnTo>
                <a:lnTo>
                  <a:pt x="31" y="54"/>
                </a:lnTo>
                <a:lnTo>
                  <a:pt x="31" y="52"/>
                </a:lnTo>
                <a:lnTo>
                  <a:pt x="29" y="52"/>
                </a:lnTo>
                <a:lnTo>
                  <a:pt x="29" y="50"/>
                </a:lnTo>
                <a:lnTo>
                  <a:pt x="27" y="50"/>
                </a:lnTo>
                <a:lnTo>
                  <a:pt x="27" y="48"/>
                </a:lnTo>
                <a:lnTo>
                  <a:pt x="25" y="48"/>
                </a:lnTo>
                <a:lnTo>
                  <a:pt x="25" y="46"/>
                </a:lnTo>
                <a:lnTo>
                  <a:pt x="23" y="46"/>
                </a:lnTo>
                <a:lnTo>
                  <a:pt x="21" y="46"/>
                </a:lnTo>
                <a:lnTo>
                  <a:pt x="21" y="44"/>
                </a:lnTo>
                <a:lnTo>
                  <a:pt x="20" y="42"/>
                </a:lnTo>
                <a:lnTo>
                  <a:pt x="20" y="40"/>
                </a:lnTo>
                <a:lnTo>
                  <a:pt x="18" y="40"/>
                </a:lnTo>
                <a:lnTo>
                  <a:pt x="18" y="39"/>
                </a:lnTo>
                <a:lnTo>
                  <a:pt x="16" y="39"/>
                </a:lnTo>
                <a:lnTo>
                  <a:pt x="16" y="37"/>
                </a:lnTo>
                <a:lnTo>
                  <a:pt x="14" y="37"/>
                </a:lnTo>
                <a:lnTo>
                  <a:pt x="14" y="35"/>
                </a:lnTo>
                <a:lnTo>
                  <a:pt x="12" y="33"/>
                </a:lnTo>
                <a:lnTo>
                  <a:pt x="12" y="31"/>
                </a:lnTo>
                <a:lnTo>
                  <a:pt x="10" y="31"/>
                </a:lnTo>
                <a:lnTo>
                  <a:pt x="10" y="29"/>
                </a:lnTo>
                <a:lnTo>
                  <a:pt x="8" y="29"/>
                </a:lnTo>
                <a:lnTo>
                  <a:pt x="8" y="27"/>
                </a:lnTo>
                <a:lnTo>
                  <a:pt x="6" y="27"/>
                </a:lnTo>
                <a:lnTo>
                  <a:pt x="6" y="25"/>
                </a:lnTo>
                <a:lnTo>
                  <a:pt x="4" y="25"/>
                </a:lnTo>
                <a:lnTo>
                  <a:pt x="4" y="23"/>
                </a:lnTo>
                <a:lnTo>
                  <a:pt x="4" y="21"/>
                </a:lnTo>
                <a:lnTo>
                  <a:pt x="2" y="21"/>
                </a:lnTo>
                <a:lnTo>
                  <a:pt x="2" y="19"/>
                </a:lnTo>
                <a:lnTo>
                  <a:pt x="2" y="17"/>
                </a:lnTo>
                <a:lnTo>
                  <a:pt x="0" y="17"/>
                </a:lnTo>
                <a:lnTo>
                  <a:pt x="0" y="15"/>
                </a:lnTo>
                <a:lnTo>
                  <a:pt x="2" y="15"/>
                </a:lnTo>
                <a:lnTo>
                  <a:pt x="2" y="14"/>
                </a:lnTo>
                <a:lnTo>
                  <a:pt x="4" y="14"/>
                </a:lnTo>
                <a:lnTo>
                  <a:pt x="6" y="14"/>
                </a:lnTo>
                <a:lnTo>
                  <a:pt x="8" y="14"/>
                </a:lnTo>
                <a:lnTo>
                  <a:pt x="10" y="14"/>
                </a:lnTo>
                <a:lnTo>
                  <a:pt x="12" y="12"/>
                </a:lnTo>
                <a:lnTo>
                  <a:pt x="12" y="10"/>
                </a:lnTo>
                <a:lnTo>
                  <a:pt x="14" y="10"/>
                </a:lnTo>
                <a:lnTo>
                  <a:pt x="14" y="8"/>
                </a:lnTo>
                <a:lnTo>
                  <a:pt x="14" y="6"/>
                </a:lnTo>
                <a:lnTo>
                  <a:pt x="16" y="4"/>
                </a:lnTo>
                <a:lnTo>
                  <a:pt x="18" y="4"/>
                </a:lnTo>
                <a:lnTo>
                  <a:pt x="20" y="4"/>
                </a:lnTo>
                <a:lnTo>
                  <a:pt x="20" y="6"/>
                </a:lnTo>
                <a:lnTo>
                  <a:pt x="21" y="6"/>
                </a:lnTo>
                <a:lnTo>
                  <a:pt x="23" y="6"/>
                </a:lnTo>
                <a:lnTo>
                  <a:pt x="25" y="6"/>
                </a:lnTo>
                <a:lnTo>
                  <a:pt x="25" y="4"/>
                </a:lnTo>
                <a:lnTo>
                  <a:pt x="27" y="4"/>
                </a:lnTo>
                <a:lnTo>
                  <a:pt x="29" y="4"/>
                </a:lnTo>
                <a:lnTo>
                  <a:pt x="29" y="2"/>
                </a:lnTo>
                <a:lnTo>
                  <a:pt x="31" y="2"/>
                </a:lnTo>
                <a:lnTo>
                  <a:pt x="33" y="2"/>
                </a:lnTo>
                <a:lnTo>
                  <a:pt x="33" y="0"/>
                </a:lnTo>
                <a:close/>
              </a:path>
            </a:pathLst>
          </a:custGeom>
          <a:solidFill>
            <a:srgbClr val="CBF2C2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0" name="Freeform 1770">
            <a:extLst>
              <a:ext uri="{FF2B5EF4-FFF2-40B4-BE49-F238E27FC236}">
                <a16:creationId xmlns:a16="http://schemas.microsoft.com/office/drawing/2014/main" id="{4AF448B1-9ED8-42BB-A1E1-47A8DBA24CDD}"/>
              </a:ext>
            </a:extLst>
          </p:cNvPr>
          <p:cNvSpPr>
            <a:spLocks/>
          </p:cNvSpPr>
          <p:nvPr/>
        </p:nvSpPr>
        <p:spPr bwMode="auto">
          <a:xfrm>
            <a:off x="4508501" y="2847976"/>
            <a:ext cx="696913" cy="455613"/>
          </a:xfrm>
          <a:custGeom>
            <a:avLst/>
            <a:gdLst>
              <a:gd name="T0" fmla="*/ 166 w 439"/>
              <a:gd name="T1" fmla="*/ 28 h 287"/>
              <a:gd name="T2" fmla="*/ 184 w 439"/>
              <a:gd name="T3" fmla="*/ 44 h 287"/>
              <a:gd name="T4" fmla="*/ 201 w 439"/>
              <a:gd name="T5" fmla="*/ 59 h 287"/>
              <a:gd name="T6" fmla="*/ 222 w 439"/>
              <a:gd name="T7" fmla="*/ 69 h 287"/>
              <a:gd name="T8" fmla="*/ 234 w 439"/>
              <a:gd name="T9" fmla="*/ 53 h 287"/>
              <a:gd name="T10" fmla="*/ 251 w 439"/>
              <a:gd name="T11" fmla="*/ 55 h 287"/>
              <a:gd name="T12" fmla="*/ 266 w 439"/>
              <a:gd name="T13" fmla="*/ 55 h 287"/>
              <a:gd name="T14" fmla="*/ 280 w 439"/>
              <a:gd name="T15" fmla="*/ 72 h 287"/>
              <a:gd name="T16" fmla="*/ 299 w 439"/>
              <a:gd name="T17" fmla="*/ 71 h 287"/>
              <a:gd name="T18" fmla="*/ 297 w 439"/>
              <a:gd name="T19" fmla="*/ 78 h 287"/>
              <a:gd name="T20" fmla="*/ 299 w 439"/>
              <a:gd name="T21" fmla="*/ 95 h 287"/>
              <a:gd name="T22" fmla="*/ 303 w 439"/>
              <a:gd name="T23" fmla="*/ 122 h 287"/>
              <a:gd name="T24" fmla="*/ 324 w 439"/>
              <a:gd name="T25" fmla="*/ 130 h 287"/>
              <a:gd name="T26" fmla="*/ 339 w 439"/>
              <a:gd name="T27" fmla="*/ 132 h 287"/>
              <a:gd name="T28" fmla="*/ 355 w 439"/>
              <a:gd name="T29" fmla="*/ 117 h 287"/>
              <a:gd name="T30" fmla="*/ 374 w 439"/>
              <a:gd name="T31" fmla="*/ 122 h 287"/>
              <a:gd name="T32" fmla="*/ 379 w 439"/>
              <a:gd name="T33" fmla="*/ 132 h 287"/>
              <a:gd name="T34" fmla="*/ 395 w 439"/>
              <a:gd name="T35" fmla="*/ 149 h 287"/>
              <a:gd name="T36" fmla="*/ 406 w 439"/>
              <a:gd name="T37" fmla="*/ 168 h 287"/>
              <a:gd name="T38" fmla="*/ 427 w 439"/>
              <a:gd name="T39" fmla="*/ 182 h 287"/>
              <a:gd name="T40" fmla="*/ 431 w 439"/>
              <a:gd name="T41" fmla="*/ 190 h 287"/>
              <a:gd name="T42" fmla="*/ 422 w 439"/>
              <a:gd name="T43" fmla="*/ 203 h 287"/>
              <a:gd name="T44" fmla="*/ 414 w 439"/>
              <a:gd name="T45" fmla="*/ 218 h 287"/>
              <a:gd name="T46" fmla="*/ 410 w 439"/>
              <a:gd name="T47" fmla="*/ 234 h 287"/>
              <a:gd name="T48" fmla="*/ 387 w 439"/>
              <a:gd name="T49" fmla="*/ 232 h 287"/>
              <a:gd name="T50" fmla="*/ 383 w 439"/>
              <a:gd name="T51" fmla="*/ 251 h 287"/>
              <a:gd name="T52" fmla="*/ 393 w 439"/>
              <a:gd name="T53" fmla="*/ 270 h 287"/>
              <a:gd name="T54" fmla="*/ 376 w 439"/>
              <a:gd name="T55" fmla="*/ 276 h 287"/>
              <a:gd name="T56" fmla="*/ 356 w 439"/>
              <a:gd name="T57" fmla="*/ 280 h 287"/>
              <a:gd name="T58" fmla="*/ 339 w 439"/>
              <a:gd name="T59" fmla="*/ 264 h 287"/>
              <a:gd name="T60" fmla="*/ 316 w 439"/>
              <a:gd name="T61" fmla="*/ 261 h 287"/>
              <a:gd name="T62" fmla="*/ 299 w 439"/>
              <a:gd name="T63" fmla="*/ 253 h 287"/>
              <a:gd name="T64" fmla="*/ 284 w 439"/>
              <a:gd name="T65" fmla="*/ 253 h 287"/>
              <a:gd name="T66" fmla="*/ 266 w 439"/>
              <a:gd name="T67" fmla="*/ 243 h 287"/>
              <a:gd name="T68" fmla="*/ 251 w 439"/>
              <a:gd name="T69" fmla="*/ 251 h 287"/>
              <a:gd name="T70" fmla="*/ 232 w 439"/>
              <a:gd name="T71" fmla="*/ 238 h 287"/>
              <a:gd name="T72" fmla="*/ 205 w 439"/>
              <a:gd name="T73" fmla="*/ 238 h 287"/>
              <a:gd name="T74" fmla="*/ 186 w 439"/>
              <a:gd name="T75" fmla="*/ 239 h 287"/>
              <a:gd name="T76" fmla="*/ 170 w 439"/>
              <a:gd name="T77" fmla="*/ 251 h 287"/>
              <a:gd name="T78" fmla="*/ 159 w 439"/>
              <a:gd name="T79" fmla="*/ 268 h 287"/>
              <a:gd name="T80" fmla="*/ 161 w 439"/>
              <a:gd name="T81" fmla="*/ 284 h 287"/>
              <a:gd name="T82" fmla="*/ 140 w 439"/>
              <a:gd name="T83" fmla="*/ 278 h 287"/>
              <a:gd name="T84" fmla="*/ 151 w 439"/>
              <a:gd name="T85" fmla="*/ 259 h 287"/>
              <a:gd name="T86" fmla="*/ 142 w 439"/>
              <a:gd name="T87" fmla="*/ 245 h 287"/>
              <a:gd name="T88" fmla="*/ 120 w 439"/>
              <a:gd name="T89" fmla="*/ 228 h 287"/>
              <a:gd name="T90" fmla="*/ 95 w 439"/>
              <a:gd name="T91" fmla="*/ 216 h 287"/>
              <a:gd name="T92" fmla="*/ 82 w 439"/>
              <a:gd name="T93" fmla="*/ 201 h 287"/>
              <a:gd name="T94" fmla="*/ 65 w 439"/>
              <a:gd name="T95" fmla="*/ 190 h 287"/>
              <a:gd name="T96" fmla="*/ 49 w 439"/>
              <a:gd name="T97" fmla="*/ 180 h 287"/>
              <a:gd name="T98" fmla="*/ 36 w 439"/>
              <a:gd name="T99" fmla="*/ 167 h 287"/>
              <a:gd name="T100" fmla="*/ 23 w 439"/>
              <a:gd name="T101" fmla="*/ 153 h 287"/>
              <a:gd name="T102" fmla="*/ 5 w 439"/>
              <a:gd name="T103" fmla="*/ 138 h 287"/>
              <a:gd name="T104" fmla="*/ 1 w 439"/>
              <a:gd name="T105" fmla="*/ 122 h 287"/>
              <a:gd name="T106" fmla="*/ 24 w 439"/>
              <a:gd name="T107" fmla="*/ 124 h 287"/>
              <a:gd name="T108" fmla="*/ 30 w 439"/>
              <a:gd name="T109" fmla="*/ 109 h 287"/>
              <a:gd name="T110" fmla="*/ 49 w 439"/>
              <a:gd name="T111" fmla="*/ 103 h 287"/>
              <a:gd name="T112" fmla="*/ 72 w 439"/>
              <a:gd name="T113" fmla="*/ 103 h 287"/>
              <a:gd name="T114" fmla="*/ 94 w 439"/>
              <a:gd name="T115" fmla="*/ 90 h 287"/>
              <a:gd name="T116" fmla="*/ 92 w 439"/>
              <a:gd name="T117" fmla="*/ 65 h 287"/>
              <a:gd name="T118" fmla="*/ 97 w 439"/>
              <a:gd name="T119" fmla="*/ 46 h 287"/>
              <a:gd name="T120" fmla="*/ 115 w 439"/>
              <a:gd name="T121" fmla="*/ 26 h 287"/>
              <a:gd name="T122" fmla="*/ 128 w 439"/>
              <a:gd name="T123" fmla="*/ 1 h 287"/>
              <a:gd name="T124" fmla="*/ 143 w 439"/>
              <a:gd name="T125" fmla="*/ 1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39" h="287">
                <a:moveTo>
                  <a:pt x="151" y="26"/>
                </a:moveTo>
                <a:lnTo>
                  <a:pt x="153" y="26"/>
                </a:lnTo>
                <a:lnTo>
                  <a:pt x="153" y="24"/>
                </a:lnTo>
                <a:lnTo>
                  <a:pt x="155" y="24"/>
                </a:lnTo>
                <a:lnTo>
                  <a:pt x="157" y="24"/>
                </a:lnTo>
                <a:lnTo>
                  <a:pt x="159" y="24"/>
                </a:lnTo>
                <a:lnTo>
                  <a:pt x="159" y="26"/>
                </a:lnTo>
                <a:lnTo>
                  <a:pt x="161" y="26"/>
                </a:lnTo>
                <a:lnTo>
                  <a:pt x="161" y="28"/>
                </a:lnTo>
                <a:lnTo>
                  <a:pt x="163" y="28"/>
                </a:lnTo>
                <a:lnTo>
                  <a:pt x="165" y="28"/>
                </a:lnTo>
                <a:lnTo>
                  <a:pt x="165" y="30"/>
                </a:lnTo>
                <a:lnTo>
                  <a:pt x="165" y="28"/>
                </a:lnTo>
                <a:lnTo>
                  <a:pt x="165" y="30"/>
                </a:lnTo>
                <a:lnTo>
                  <a:pt x="165" y="28"/>
                </a:lnTo>
                <a:lnTo>
                  <a:pt x="166" y="28"/>
                </a:lnTo>
                <a:lnTo>
                  <a:pt x="166" y="30"/>
                </a:lnTo>
                <a:lnTo>
                  <a:pt x="168" y="30"/>
                </a:lnTo>
                <a:lnTo>
                  <a:pt x="170" y="30"/>
                </a:lnTo>
                <a:lnTo>
                  <a:pt x="172" y="30"/>
                </a:lnTo>
                <a:lnTo>
                  <a:pt x="172" y="32"/>
                </a:lnTo>
                <a:lnTo>
                  <a:pt x="174" y="32"/>
                </a:lnTo>
                <a:lnTo>
                  <a:pt x="174" y="34"/>
                </a:lnTo>
                <a:lnTo>
                  <a:pt x="174" y="36"/>
                </a:lnTo>
                <a:lnTo>
                  <a:pt x="176" y="36"/>
                </a:lnTo>
                <a:lnTo>
                  <a:pt x="176" y="38"/>
                </a:lnTo>
                <a:lnTo>
                  <a:pt x="178" y="40"/>
                </a:lnTo>
                <a:lnTo>
                  <a:pt x="178" y="42"/>
                </a:lnTo>
                <a:lnTo>
                  <a:pt x="180" y="42"/>
                </a:lnTo>
                <a:lnTo>
                  <a:pt x="182" y="42"/>
                </a:lnTo>
                <a:lnTo>
                  <a:pt x="182" y="44"/>
                </a:lnTo>
                <a:lnTo>
                  <a:pt x="184" y="44"/>
                </a:lnTo>
                <a:lnTo>
                  <a:pt x="184" y="46"/>
                </a:lnTo>
                <a:lnTo>
                  <a:pt x="186" y="47"/>
                </a:lnTo>
                <a:lnTo>
                  <a:pt x="186" y="49"/>
                </a:lnTo>
                <a:lnTo>
                  <a:pt x="188" y="49"/>
                </a:lnTo>
                <a:lnTo>
                  <a:pt x="188" y="51"/>
                </a:lnTo>
                <a:lnTo>
                  <a:pt x="188" y="53"/>
                </a:lnTo>
                <a:lnTo>
                  <a:pt x="189" y="53"/>
                </a:lnTo>
                <a:lnTo>
                  <a:pt x="189" y="55"/>
                </a:lnTo>
                <a:lnTo>
                  <a:pt x="191" y="55"/>
                </a:lnTo>
                <a:lnTo>
                  <a:pt x="193" y="55"/>
                </a:lnTo>
                <a:lnTo>
                  <a:pt x="193" y="57"/>
                </a:lnTo>
                <a:lnTo>
                  <a:pt x="195" y="57"/>
                </a:lnTo>
                <a:lnTo>
                  <a:pt x="195" y="59"/>
                </a:lnTo>
                <a:lnTo>
                  <a:pt x="197" y="59"/>
                </a:lnTo>
                <a:lnTo>
                  <a:pt x="199" y="59"/>
                </a:lnTo>
                <a:lnTo>
                  <a:pt x="201" y="59"/>
                </a:lnTo>
                <a:lnTo>
                  <a:pt x="203" y="59"/>
                </a:lnTo>
                <a:lnTo>
                  <a:pt x="205" y="59"/>
                </a:lnTo>
                <a:lnTo>
                  <a:pt x="205" y="61"/>
                </a:lnTo>
                <a:lnTo>
                  <a:pt x="205" y="63"/>
                </a:lnTo>
                <a:lnTo>
                  <a:pt x="205" y="65"/>
                </a:lnTo>
                <a:lnTo>
                  <a:pt x="207" y="65"/>
                </a:lnTo>
                <a:lnTo>
                  <a:pt x="209" y="65"/>
                </a:lnTo>
                <a:lnTo>
                  <a:pt x="209" y="67"/>
                </a:lnTo>
                <a:lnTo>
                  <a:pt x="211" y="67"/>
                </a:lnTo>
                <a:lnTo>
                  <a:pt x="213" y="67"/>
                </a:lnTo>
                <a:lnTo>
                  <a:pt x="213" y="69"/>
                </a:lnTo>
                <a:lnTo>
                  <a:pt x="214" y="69"/>
                </a:lnTo>
                <a:lnTo>
                  <a:pt x="216" y="69"/>
                </a:lnTo>
                <a:lnTo>
                  <a:pt x="218" y="69"/>
                </a:lnTo>
                <a:lnTo>
                  <a:pt x="220" y="69"/>
                </a:lnTo>
                <a:lnTo>
                  <a:pt x="222" y="69"/>
                </a:lnTo>
                <a:lnTo>
                  <a:pt x="222" y="67"/>
                </a:lnTo>
                <a:lnTo>
                  <a:pt x="224" y="67"/>
                </a:lnTo>
                <a:lnTo>
                  <a:pt x="224" y="69"/>
                </a:lnTo>
                <a:lnTo>
                  <a:pt x="226" y="69"/>
                </a:lnTo>
                <a:lnTo>
                  <a:pt x="228" y="69"/>
                </a:lnTo>
                <a:lnTo>
                  <a:pt x="230" y="69"/>
                </a:lnTo>
                <a:lnTo>
                  <a:pt x="230" y="67"/>
                </a:lnTo>
                <a:lnTo>
                  <a:pt x="230" y="65"/>
                </a:lnTo>
                <a:lnTo>
                  <a:pt x="232" y="65"/>
                </a:lnTo>
                <a:lnTo>
                  <a:pt x="232" y="63"/>
                </a:lnTo>
                <a:lnTo>
                  <a:pt x="234" y="63"/>
                </a:lnTo>
                <a:lnTo>
                  <a:pt x="234" y="61"/>
                </a:lnTo>
                <a:lnTo>
                  <a:pt x="234" y="59"/>
                </a:lnTo>
                <a:lnTo>
                  <a:pt x="234" y="57"/>
                </a:lnTo>
                <a:lnTo>
                  <a:pt x="234" y="55"/>
                </a:lnTo>
                <a:lnTo>
                  <a:pt x="234" y="53"/>
                </a:lnTo>
                <a:lnTo>
                  <a:pt x="234" y="51"/>
                </a:lnTo>
                <a:lnTo>
                  <a:pt x="236" y="51"/>
                </a:lnTo>
                <a:lnTo>
                  <a:pt x="237" y="51"/>
                </a:lnTo>
                <a:lnTo>
                  <a:pt x="239" y="51"/>
                </a:lnTo>
                <a:lnTo>
                  <a:pt x="239" y="53"/>
                </a:lnTo>
                <a:lnTo>
                  <a:pt x="239" y="55"/>
                </a:lnTo>
                <a:lnTo>
                  <a:pt x="239" y="57"/>
                </a:lnTo>
                <a:lnTo>
                  <a:pt x="241" y="57"/>
                </a:lnTo>
                <a:lnTo>
                  <a:pt x="241" y="59"/>
                </a:lnTo>
                <a:lnTo>
                  <a:pt x="241" y="57"/>
                </a:lnTo>
                <a:lnTo>
                  <a:pt x="243" y="57"/>
                </a:lnTo>
                <a:lnTo>
                  <a:pt x="245" y="57"/>
                </a:lnTo>
                <a:lnTo>
                  <a:pt x="245" y="55"/>
                </a:lnTo>
                <a:lnTo>
                  <a:pt x="247" y="55"/>
                </a:lnTo>
                <a:lnTo>
                  <a:pt x="249" y="55"/>
                </a:lnTo>
                <a:lnTo>
                  <a:pt x="251" y="55"/>
                </a:lnTo>
                <a:lnTo>
                  <a:pt x="253" y="55"/>
                </a:lnTo>
                <a:lnTo>
                  <a:pt x="253" y="57"/>
                </a:lnTo>
                <a:lnTo>
                  <a:pt x="255" y="57"/>
                </a:lnTo>
                <a:lnTo>
                  <a:pt x="257" y="57"/>
                </a:lnTo>
                <a:lnTo>
                  <a:pt x="259" y="57"/>
                </a:lnTo>
                <a:lnTo>
                  <a:pt x="259" y="55"/>
                </a:lnTo>
                <a:lnTo>
                  <a:pt x="261" y="55"/>
                </a:lnTo>
                <a:lnTo>
                  <a:pt x="261" y="53"/>
                </a:lnTo>
                <a:lnTo>
                  <a:pt x="262" y="53"/>
                </a:lnTo>
                <a:lnTo>
                  <a:pt x="261" y="53"/>
                </a:lnTo>
                <a:lnTo>
                  <a:pt x="261" y="51"/>
                </a:lnTo>
                <a:lnTo>
                  <a:pt x="262" y="51"/>
                </a:lnTo>
                <a:lnTo>
                  <a:pt x="264" y="51"/>
                </a:lnTo>
                <a:lnTo>
                  <a:pt x="264" y="53"/>
                </a:lnTo>
                <a:lnTo>
                  <a:pt x="266" y="53"/>
                </a:lnTo>
                <a:lnTo>
                  <a:pt x="266" y="55"/>
                </a:lnTo>
                <a:lnTo>
                  <a:pt x="266" y="57"/>
                </a:lnTo>
                <a:lnTo>
                  <a:pt x="268" y="57"/>
                </a:lnTo>
                <a:lnTo>
                  <a:pt x="268" y="59"/>
                </a:lnTo>
                <a:lnTo>
                  <a:pt x="268" y="61"/>
                </a:lnTo>
                <a:lnTo>
                  <a:pt x="270" y="61"/>
                </a:lnTo>
                <a:lnTo>
                  <a:pt x="272" y="61"/>
                </a:lnTo>
                <a:lnTo>
                  <a:pt x="272" y="63"/>
                </a:lnTo>
                <a:lnTo>
                  <a:pt x="274" y="63"/>
                </a:lnTo>
                <a:lnTo>
                  <a:pt x="276" y="63"/>
                </a:lnTo>
                <a:lnTo>
                  <a:pt x="276" y="65"/>
                </a:lnTo>
                <a:lnTo>
                  <a:pt x="278" y="65"/>
                </a:lnTo>
                <a:lnTo>
                  <a:pt x="278" y="67"/>
                </a:lnTo>
                <a:lnTo>
                  <a:pt x="278" y="69"/>
                </a:lnTo>
                <a:lnTo>
                  <a:pt x="280" y="69"/>
                </a:lnTo>
                <a:lnTo>
                  <a:pt x="280" y="71"/>
                </a:lnTo>
                <a:lnTo>
                  <a:pt x="280" y="72"/>
                </a:lnTo>
                <a:lnTo>
                  <a:pt x="282" y="72"/>
                </a:lnTo>
                <a:lnTo>
                  <a:pt x="282" y="71"/>
                </a:lnTo>
                <a:lnTo>
                  <a:pt x="284" y="71"/>
                </a:lnTo>
                <a:lnTo>
                  <a:pt x="285" y="71"/>
                </a:lnTo>
                <a:lnTo>
                  <a:pt x="287" y="71"/>
                </a:lnTo>
                <a:lnTo>
                  <a:pt x="287" y="69"/>
                </a:lnTo>
                <a:lnTo>
                  <a:pt x="287" y="67"/>
                </a:lnTo>
                <a:lnTo>
                  <a:pt x="289" y="67"/>
                </a:lnTo>
                <a:lnTo>
                  <a:pt x="289" y="69"/>
                </a:lnTo>
                <a:lnTo>
                  <a:pt x="291" y="69"/>
                </a:lnTo>
                <a:lnTo>
                  <a:pt x="291" y="71"/>
                </a:lnTo>
                <a:lnTo>
                  <a:pt x="293" y="72"/>
                </a:lnTo>
                <a:lnTo>
                  <a:pt x="293" y="71"/>
                </a:lnTo>
                <a:lnTo>
                  <a:pt x="295" y="71"/>
                </a:lnTo>
                <a:lnTo>
                  <a:pt x="297" y="71"/>
                </a:lnTo>
                <a:lnTo>
                  <a:pt x="299" y="71"/>
                </a:lnTo>
                <a:lnTo>
                  <a:pt x="301" y="71"/>
                </a:lnTo>
                <a:lnTo>
                  <a:pt x="301" y="69"/>
                </a:lnTo>
                <a:lnTo>
                  <a:pt x="303" y="69"/>
                </a:lnTo>
                <a:lnTo>
                  <a:pt x="303" y="71"/>
                </a:lnTo>
                <a:lnTo>
                  <a:pt x="305" y="71"/>
                </a:lnTo>
                <a:lnTo>
                  <a:pt x="307" y="71"/>
                </a:lnTo>
                <a:lnTo>
                  <a:pt x="308" y="71"/>
                </a:lnTo>
                <a:lnTo>
                  <a:pt x="308" y="72"/>
                </a:lnTo>
                <a:lnTo>
                  <a:pt x="307" y="72"/>
                </a:lnTo>
                <a:lnTo>
                  <a:pt x="307" y="74"/>
                </a:lnTo>
                <a:lnTo>
                  <a:pt x="307" y="76"/>
                </a:lnTo>
                <a:lnTo>
                  <a:pt x="305" y="76"/>
                </a:lnTo>
                <a:lnTo>
                  <a:pt x="303" y="76"/>
                </a:lnTo>
                <a:lnTo>
                  <a:pt x="301" y="76"/>
                </a:lnTo>
                <a:lnTo>
                  <a:pt x="299" y="76"/>
                </a:lnTo>
                <a:lnTo>
                  <a:pt x="297" y="78"/>
                </a:lnTo>
                <a:lnTo>
                  <a:pt x="295" y="78"/>
                </a:lnTo>
                <a:lnTo>
                  <a:pt x="295" y="80"/>
                </a:lnTo>
                <a:lnTo>
                  <a:pt x="293" y="82"/>
                </a:lnTo>
                <a:lnTo>
                  <a:pt x="293" y="84"/>
                </a:lnTo>
                <a:lnTo>
                  <a:pt x="293" y="86"/>
                </a:lnTo>
                <a:lnTo>
                  <a:pt x="293" y="88"/>
                </a:lnTo>
                <a:lnTo>
                  <a:pt x="295" y="88"/>
                </a:lnTo>
                <a:lnTo>
                  <a:pt x="297" y="88"/>
                </a:lnTo>
                <a:lnTo>
                  <a:pt x="299" y="88"/>
                </a:lnTo>
                <a:lnTo>
                  <a:pt x="301" y="88"/>
                </a:lnTo>
                <a:lnTo>
                  <a:pt x="301" y="90"/>
                </a:lnTo>
                <a:lnTo>
                  <a:pt x="299" y="90"/>
                </a:lnTo>
                <a:lnTo>
                  <a:pt x="297" y="90"/>
                </a:lnTo>
                <a:lnTo>
                  <a:pt x="299" y="92"/>
                </a:lnTo>
                <a:lnTo>
                  <a:pt x="299" y="94"/>
                </a:lnTo>
                <a:lnTo>
                  <a:pt x="299" y="95"/>
                </a:lnTo>
                <a:lnTo>
                  <a:pt x="299" y="97"/>
                </a:lnTo>
                <a:lnTo>
                  <a:pt x="297" y="99"/>
                </a:lnTo>
                <a:lnTo>
                  <a:pt x="297" y="101"/>
                </a:lnTo>
                <a:lnTo>
                  <a:pt x="297" y="103"/>
                </a:lnTo>
                <a:lnTo>
                  <a:pt x="295" y="105"/>
                </a:lnTo>
                <a:lnTo>
                  <a:pt x="295" y="107"/>
                </a:lnTo>
                <a:lnTo>
                  <a:pt x="297" y="109"/>
                </a:lnTo>
                <a:lnTo>
                  <a:pt x="299" y="111"/>
                </a:lnTo>
                <a:lnTo>
                  <a:pt x="299" y="113"/>
                </a:lnTo>
                <a:lnTo>
                  <a:pt x="299" y="115"/>
                </a:lnTo>
                <a:lnTo>
                  <a:pt x="299" y="117"/>
                </a:lnTo>
                <a:lnTo>
                  <a:pt x="299" y="119"/>
                </a:lnTo>
                <a:lnTo>
                  <a:pt x="299" y="120"/>
                </a:lnTo>
                <a:lnTo>
                  <a:pt x="299" y="122"/>
                </a:lnTo>
                <a:lnTo>
                  <a:pt x="301" y="122"/>
                </a:lnTo>
                <a:lnTo>
                  <a:pt x="303" y="122"/>
                </a:lnTo>
                <a:lnTo>
                  <a:pt x="305" y="122"/>
                </a:lnTo>
                <a:lnTo>
                  <a:pt x="305" y="124"/>
                </a:lnTo>
                <a:lnTo>
                  <a:pt x="307" y="124"/>
                </a:lnTo>
                <a:lnTo>
                  <a:pt x="308" y="122"/>
                </a:lnTo>
                <a:lnTo>
                  <a:pt x="307" y="122"/>
                </a:lnTo>
                <a:lnTo>
                  <a:pt x="308" y="120"/>
                </a:lnTo>
                <a:lnTo>
                  <a:pt x="310" y="120"/>
                </a:lnTo>
                <a:lnTo>
                  <a:pt x="312" y="120"/>
                </a:lnTo>
                <a:lnTo>
                  <a:pt x="314" y="120"/>
                </a:lnTo>
                <a:lnTo>
                  <a:pt x="316" y="120"/>
                </a:lnTo>
                <a:lnTo>
                  <a:pt x="318" y="122"/>
                </a:lnTo>
                <a:lnTo>
                  <a:pt x="320" y="124"/>
                </a:lnTo>
                <a:lnTo>
                  <a:pt x="322" y="124"/>
                </a:lnTo>
                <a:lnTo>
                  <a:pt x="322" y="126"/>
                </a:lnTo>
                <a:lnTo>
                  <a:pt x="322" y="128"/>
                </a:lnTo>
                <a:lnTo>
                  <a:pt x="324" y="130"/>
                </a:lnTo>
                <a:lnTo>
                  <a:pt x="324" y="132"/>
                </a:lnTo>
                <a:lnTo>
                  <a:pt x="324" y="134"/>
                </a:lnTo>
                <a:lnTo>
                  <a:pt x="326" y="134"/>
                </a:lnTo>
                <a:lnTo>
                  <a:pt x="326" y="136"/>
                </a:lnTo>
                <a:lnTo>
                  <a:pt x="324" y="138"/>
                </a:lnTo>
                <a:lnTo>
                  <a:pt x="326" y="138"/>
                </a:lnTo>
                <a:lnTo>
                  <a:pt x="326" y="140"/>
                </a:lnTo>
                <a:lnTo>
                  <a:pt x="328" y="140"/>
                </a:lnTo>
                <a:lnTo>
                  <a:pt x="330" y="140"/>
                </a:lnTo>
                <a:lnTo>
                  <a:pt x="332" y="140"/>
                </a:lnTo>
                <a:lnTo>
                  <a:pt x="333" y="140"/>
                </a:lnTo>
                <a:lnTo>
                  <a:pt x="335" y="138"/>
                </a:lnTo>
                <a:lnTo>
                  <a:pt x="335" y="136"/>
                </a:lnTo>
                <a:lnTo>
                  <a:pt x="335" y="134"/>
                </a:lnTo>
                <a:lnTo>
                  <a:pt x="337" y="132"/>
                </a:lnTo>
                <a:lnTo>
                  <a:pt x="339" y="132"/>
                </a:lnTo>
                <a:lnTo>
                  <a:pt x="341" y="132"/>
                </a:lnTo>
                <a:lnTo>
                  <a:pt x="343" y="132"/>
                </a:lnTo>
                <a:lnTo>
                  <a:pt x="345" y="132"/>
                </a:lnTo>
                <a:lnTo>
                  <a:pt x="347" y="130"/>
                </a:lnTo>
                <a:lnTo>
                  <a:pt x="345" y="128"/>
                </a:lnTo>
                <a:lnTo>
                  <a:pt x="347" y="128"/>
                </a:lnTo>
                <a:lnTo>
                  <a:pt x="349" y="126"/>
                </a:lnTo>
                <a:lnTo>
                  <a:pt x="349" y="124"/>
                </a:lnTo>
                <a:lnTo>
                  <a:pt x="349" y="122"/>
                </a:lnTo>
                <a:lnTo>
                  <a:pt x="347" y="122"/>
                </a:lnTo>
                <a:lnTo>
                  <a:pt x="347" y="120"/>
                </a:lnTo>
                <a:lnTo>
                  <a:pt x="347" y="119"/>
                </a:lnTo>
                <a:lnTo>
                  <a:pt x="349" y="119"/>
                </a:lnTo>
                <a:lnTo>
                  <a:pt x="351" y="119"/>
                </a:lnTo>
                <a:lnTo>
                  <a:pt x="353" y="117"/>
                </a:lnTo>
                <a:lnTo>
                  <a:pt x="355" y="117"/>
                </a:lnTo>
                <a:lnTo>
                  <a:pt x="355" y="119"/>
                </a:lnTo>
                <a:lnTo>
                  <a:pt x="356" y="120"/>
                </a:lnTo>
                <a:lnTo>
                  <a:pt x="356" y="122"/>
                </a:lnTo>
                <a:lnTo>
                  <a:pt x="356" y="124"/>
                </a:lnTo>
                <a:lnTo>
                  <a:pt x="358" y="126"/>
                </a:lnTo>
                <a:lnTo>
                  <a:pt x="360" y="126"/>
                </a:lnTo>
                <a:lnTo>
                  <a:pt x="362" y="126"/>
                </a:lnTo>
                <a:lnTo>
                  <a:pt x="364" y="126"/>
                </a:lnTo>
                <a:lnTo>
                  <a:pt x="366" y="126"/>
                </a:lnTo>
                <a:lnTo>
                  <a:pt x="368" y="126"/>
                </a:lnTo>
                <a:lnTo>
                  <a:pt x="370" y="128"/>
                </a:lnTo>
                <a:lnTo>
                  <a:pt x="370" y="126"/>
                </a:lnTo>
                <a:lnTo>
                  <a:pt x="372" y="126"/>
                </a:lnTo>
                <a:lnTo>
                  <a:pt x="372" y="124"/>
                </a:lnTo>
                <a:lnTo>
                  <a:pt x="374" y="124"/>
                </a:lnTo>
                <a:lnTo>
                  <a:pt x="374" y="122"/>
                </a:lnTo>
                <a:lnTo>
                  <a:pt x="376" y="120"/>
                </a:lnTo>
                <a:lnTo>
                  <a:pt x="376" y="122"/>
                </a:lnTo>
                <a:lnTo>
                  <a:pt x="378" y="122"/>
                </a:lnTo>
                <a:lnTo>
                  <a:pt x="379" y="122"/>
                </a:lnTo>
                <a:lnTo>
                  <a:pt x="379" y="120"/>
                </a:lnTo>
                <a:lnTo>
                  <a:pt x="381" y="119"/>
                </a:lnTo>
                <a:lnTo>
                  <a:pt x="383" y="120"/>
                </a:lnTo>
                <a:lnTo>
                  <a:pt x="383" y="122"/>
                </a:lnTo>
                <a:lnTo>
                  <a:pt x="383" y="124"/>
                </a:lnTo>
                <a:lnTo>
                  <a:pt x="385" y="124"/>
                </a:lnTo>
                <a:lnTo>
                  <a:pt x="383" y="124"/>
                </a:lnTo>
                <a:lnTo>
                  <a:pt x="383" y="126"/>
                </a:lnTo>
                <a:lnTo>
                  <a:pt x="383" y="128"/>
                </a:lnTo>
                <a:lnTo>
                  <a:pt x="381" y="128"/>
                </a:lnTo>
                <a:lnTo>
                  <a:pt x="379" y="130"/>
                </a:lnTo>
                <a:lnTo>
                  <a:pt x="379" y="132"/>
                </a:lnTo>
                <a:lnTo>
                  <a:pt x="379" y="134"/>
                </a:lnTo>
                <a:lnTo>
                  <a:pt x="379" y="136"/>
                </a:lnTo>
                <a:lnTo>
                  <a:pt x="381" y="136"/>
                </a:lnTo>
                <a:lnTo>
                  <a:pt x="383" y="138"/>
                </a:lnTo>
                <a:lnTo>
                  <a:pt x="383" y="140"/>
                </a:lnTo>
                <a:lnTo>
                  <a:pt x="385" y="140"/>
                </a:lnTo>
                <a:lnTo>
                  <a:pt x="385" y="142"/>
                </a:lnTo>
                <a:lnTo>
                  <a:pt x="385" y="143"/>
                </a:lnTo>
                <a:lnTo>
                  <a:pt x="385" y="145"/>
                </a:lnTo>
                <a:lnTo>
                  <a:pt x="387" y="145"/>
                </a:lnTo>
                <a:lnTo>
                  <a:pt x="389" y="145"/>
                </a:lnTo>
                <a:lnTo>
                  <a:pt x="389" y="147"/>
                </a:lnTo>
                <a:lnTo>
                  <a:pt x="391" y="147"/>
                </a:lnTo>
                <a:lnTo>
                  <a:pt x="393" y="147"/>
                </a:lnTo>
                <a:lnTo>
                  <a:pt x="395" y="147"/>
                </a:lnTo>
                <a:lnTo>
                  <a:pt x="395" y="149"/>
                </a:lnTo>
                <a:lnTo>
                  <a:pt x="397" y="149"/>
                </a:lnTo>
                <a:lnTo>
                  <a:pt x="397" y="151"/>
                </a:lnTo>
                <a:lnTo>
                  <a:pt x="399" y="151"/>
                </a:lnTo>
                <a:lnTo>
                  <a:pt x="399" y="153"/>
                </a:lnTo>
                <a:lnTo>
                  <a:pt x="401" y="153"/>
                </a:lnTo>
                <a:lnTo>
                  <a:pt x="401" y="155"/>
                </a:lnTo>
                <a:lnTo>
                  <a:pt x="401" y="157"/>
                </a:lnTo>
                <a:lnTo>
                  <a:pt x="403" y="157"/>
                </a:lnTo>
                <a:lnTo>
                  <a:pt x="403" y="159"/>
                </a:lnTo>
                <a:lnTo>
                  <a:pt x="403" y="161"/>
                </a:lnTo>
                <a:lnTo>
                  <a:pt x="404" y="161"/>
                </a:lnTo>
                <a:lnTo>
                  <a:pt x="404" y="163"/>
                </a:lnTo>
                <a:lnTo>
                  <a:pt x="404" y="165"/>
                </a:lnTo>
                <a:lnTo>
                  <a:pt x="404" y="167"/>
                </a:lnTo>
                <a:lnTo>
                  <a:pt x="404" y="168"/>
                </a:lnTo>
                <a:lnTo>
                  <a:pt x="406" y="168"/>
                </a:lnTo>
                <a:lnTo>
                  <a:pt x="406" y="170"/>
                </a:lnTo>
                <a:lnTo>
                  <a:pt x="408" y="170"/>
                </a:lnTo>
                <a:lnTo>
                  <a:pt x="410" y="172"/>
                </a:lnTo>
                <a:lnTo>
                  <a:pt x="412" y="172"/>
                </a:lnTo>
                <a:lnTo>
                  <a:pt x="414" y="172"/>
                </a:lnTo>
                <a:lnTo>
                  <a:pt x="414" y="174"/>
                </a:lnTo>
                <a:lnTo>
                  <a:pt x="416" y="174"/>
                </a:lnTo>
                <a:lnTo>
                  <a:pt x="418" y="174"/>
                </a:lnTo>
                <a:lnTo>
                  <a:pt x="420" y="174"/>
                </a:lnTo>
                <a:lnTo>
                  <a:pt x="420" y="176"/>
                </a:lnTo>
                <a:lnTo>
                  <a:pt x="422" y="176"/>
                </a:lnTo>
                <a:lnTo>
                  <a:pt x="422" y="178"/>
                </a:lnTo>
                <a:lnTo>
                  <a:pt x="424" y="178"/>
                </a:lnTo>
                <a:lnTo>
                  <a:pt x="424" y="180"/>
                </a:lnTo>
                <a:lnTo>
                  <a:pt x="426" y="180"/>
                </a:lnTo>
                <a:lnTo>
                  <a:pt x="427" y="182"/>
                </a:lnTo>
                <a:lnTo>
                  <a:pt x="429" y="182"/>
                </a:lnTo>
                <a:lnTo>
                  <a:pt x="431" y="182"/>
                </a:lnTo>
                <a:lnTo>
                  <a:pt x="433" y="182"/>
                </a:lnTo>
                <a:lnTo>
                  <a:pt x="435" y="182"/>
                </a:lnTo>
                <a:lnTo>
                  <a:pt x="437" y="182"/>
                </a:lnTo>
                <a:lnTo>
                  <a:pt x="437" y="184"/>
                </a:lnTo>
                <a:lnTo>
                  <a:pt x="439" y="184"/>
                </a:lnTo>
                <a:lnTo>
                  <a:pt x="439" y="186"/>
                </a:lnTo>
                <a:lnTo>
                  <a:pt x="439" y="188"/>
                </a:lnTo>
                <a:lnTo>
                  <a:pt x="437" y="188"/>
                </a:lnTo>
                <a:lnTo>
                  <a:pt x="435" y="188"/>
                </a:lnTo>
                <a:lnTo>
                  <a:pt x="435" y="190"/>
                </a:lnTo>
                <a:lnTo>
                  <a:pt x="433" y="190"/>
                </a:lnTo>
                <a:lnTo>
                  <a:pt x="431" y="190"/>
                </a:lnTo>
                <a:lnTo>
                  <a:pt x="429" y="190"/>
                </a:lnTo>
                <a:lnTo>
                  <a:pt x="431" y="190"/>
                </a:lnTo>
                <a:lnTo>
                  <a:pt x="431" y="191"/>
                </a:lnTo>
                <a:lnTo>
                  <a:pt x="429" y="191"/>
                </a:lnTo>
                <a:lnTo>
                  <a:pt x="429" y="193"/>
                </a:lnTo>
                <a:lnTo>
                  <a:pt x="431" y="193"/>
                </a:lnTo>
                <a:lnTo>
                  <a:pt x="431" y="195"/>
                </a:lnTo>
                <a:lnTo>
                  <a:pt x="429" y="195"/>
                </a:lnTo>
                <a:lnTo>
                  <a:pt x="427" y="195"/>
                </a:lnTo>
                <a:lnTo>
                  <a:pt x="427" y="197"/>
                </a:lnTo>
                <a:lnTo>
                  <a:pt x="426" y="197"/>
                </a:lnTo>
                <a:lnTo>
                  <a:pt x="426" y="199"/>
                </a:lnTo>
                <a:lnTo>
                  <a:pt x="424" y="199"/>
                </a:lnTo>
                <a:lnTo>
                  <a:pt x="424" y="201"/>
                </a:lnTo>
                <a:lnTo>
                  <a:pt x="426" y="201"/>
                </a:lnTo>
                <a:lnTo>
                  <a:pt x="424" y="201"/>
                </a:lnTo>
                <a:lnTo>
                  <a:pt x="422" y="201"/>
                </a:lnTo>
                <a:lnTo>
                  <a:pt x="422" y="203"/>
                </a:lnTo>
                <a:lnTo>
                  <a:pt x="422" y="205"/>
                </a:lnTo>
                <a:lnTo>
                  <a:pt x="424" y="205"/>
                </a:lnTo>
                <a:lnTo>
                  <a:pt x="424" y="207"/>
                </a:lnTo>
                <a:lnTo>
                  <a:pt x="422" y="207"/>
                </a:lnTo>
                <a:lnTo>
                  <a:pt x="422" y="205"/>
                </a:lnTo>
                <a:lnTo>
                  <a:pt x="420" y="205"/>
                </a:lnTo>
                <a:lnTo>
                  <a:pt x="418" y="205"/>
                </a:lnTo>
                <a:lnTo>
                  <a:pt x="418" y="207"/>
                </a:lnTo>
                <a:lnTo>
                  <a:pt x="416" y="207"/>
                </a:lnTo>
                <a:lnTo>
                  <a:pt x="416" y="209"/>
                </a:lnTo>
                <a:lnTo>
                  <a:pt x="414" y="209"/>
                </a:lnTo>
                <a:lnTo>
                  <a:pt x="414" y="211"/>
                </a:lnTo>
                <a:lnTo>
                  <a:pt x="414" y="213"/>
                </a:lnTo>
                <a:lnTo>
                  <a:pt x="414" y="215"/>
                </a:lnTo>
                <a:lnTo>
                  <a:pt x="414" y="216"/>
                </a:lnTo>
                <a:lnTo>
                  <a:pt x="414" y="218"/>
                </a:lnTo>
                <a:lnTo>
                  <a:pt x="414" y="220"/>
                </a:lnTo>
                <a:lnTo>
                  <a:pt x="412" y="220"/>
                </a:lnTo>
                <a:lnTo>
                  <a:pt x="414" y="222"/>
                </a:lnTo>
                <a:lnTo>
                  <a:pt x="416" y="222"/>
                </a:lnTo>
                <a:lnTo>
                  <a:pt x="416" y="224"/>
                </a:lnTo>
                <a:lnTo>
                  <a:pt x="418" y="226"/>
                </a:lnTo>
                <a:lnTo>
                  <a:pt x="420" y="226"/>
                </a:lnTo>
                <a:lnTo>
                  <a:pt x="420" y="228"/>
                </a:lnTo>
                <a:lnTo>
                  <a:pt x="420" y="230"/>
                </a:lnTo>
                <a:lnTo>
                  <a:pt x="420" y="232"/>
                </a:lnTo>
                <a:lnTo>
                  <a:pt x="418" y="232"/>
                </a:lnTo>
                <a:lnTo>
                  <a:pt x="416" y="232"/>
                </a:lnTo>
                <a:lnTo>
                  <a:pt x="414" y="232"/>
                </a:lnTo>
                <a:lnTo>
                  <a:pt x="412" y="232"/>
                </a:lnTo>
                <a:lnTo>
                  <a:pt x="410" y="232"/>
                </a:lnTo>
                <a:lnTo>
                  <a:pt x="410" y="234"/>
                </a:lnTo>
                <a:lnTo>
                  <a:pt x="408" y="234"/>
                </a:lnTo>
                <a:lnTo>
                  <a:pt x="406" y="234"/>
                </a:lnTo>
                <a:lnTo>
                  <a:pt x="404" y="234"/>
                </a:lnTo>
                <a:lnTo>
                  <a:pt x="404" y="232"/>
                </a:lnTo>
                <a:lnTo>
                  <a:pt x="403" y="232"/>
                </a:lnTo>
                <a:lnTo>
                  <a:pt x="401" y="232"/>
                </a:lnTo>
                <a:lnTo>
                  <a:pt x="399" y="232"/>
                </a:lnTo>
                <a:lnTo>
                  <a:pt x="397" y="232"/>
                </a:lnTo>
                <a:lnTo>
                  <a:pt x="397" y="230"/>
                </a:lnTo>
                <a:lnTo>
                  <a:pt x="395" y="230"/>
                </a:lnTo>
                <a:lnTo>
                  <a:pt x="393" y="228"/>
                </a:lnTo>
                <a:lnTo>
                  <a:pt x="391" y="228"/>
                </a:lnTo>
                <a:lnTo>
                  <a:pt x="391" y="230"/>
                </a:lnTo>
                <a:lnTo>
                  <a:pt x="389" y="230"/>
                </a:lnTo>
                <a:lnTo>
                  <a:pt x="387" y="230"/>
                </a:lnTo>
                <a:lnTo>
                  <a:pt x="387" y="232"/>
                </a:lnTo>
                <a:lnTo>
                  <a:pt x="385" y="232"/>
                </a:lnTo>
                <a:lnTo>
                  <a:pt x="385" y="234"/>
                </a:lnTo>
                <a:lnTo>
                  <a:pt x="383" y="234"/>
                </a:lnTo>
                <a:lnTo>
                  <a:pt x="383" y="236"/>
                </a:lnTo>
                <a:lnTo>
                  <a:pt x="385" y="236"/>
                </a:lnTo>
                <a:lnTo>
                  <a:pt x="385" y="238"/>
                </a:lnTo>
                <a:lnTo>
                  <a:pt x="383" y="238"/>
                </a:lnTo>
                <a:lnTo>
                  <a:pt x="383" y="239"/>
                </a:lnTo>
                <a:lnTo>
                  <a:pt x="383" y="241"/>
                </a:lnTo>
                <a:lnTo>
                  <a:pt x="383" y="243"/>
                </a:lnTo>
                <a:lnTo>
                  <a:pt x="381" y="243"/>
                </a:lnTo>
                <a:lnTo>
                  <a:pt x="379" y="245"/>
                </a:lnTo>
                <a:lnTo>
                  <a:pt x="381" y="247"/>
                </a:lnTo>
                <a:lnTo>
                  <a:pt x="381" y="249"/>
                </a:lnTo>
                <a:lnTo>
                  <a:pt x="381" y="251"/>
                </a:lnTo>
                <a:lnTo>
                  <a:pt x="383" y="251"/>
                </a:lnTo>
                <a:lnTo>
                  <a:pt x="383" y="253"/>
                </a:lnTo>
                <a:lnTo>
                  <a:pt x="383" y="255"/>
                </a:lnTo>
                <a:lnTo>
                  <a:pt x="385" y="255"/>
                </a:lnTo>
                <a:lnTo>
                  <a:pt x="385" y="257"/>
                </a:lnTo>
                <a:lnTo>
                  <a:pt x="385" y="259"/>
                </a:lnTo>
                <a:lnTo>
                  <a:pt x="387" y="259"/>
                </a:lnTo>
                <a:lnTo>
                  <a:pt x="389" y="259"/>
                </a:lnTo>
                <a:lnTo>
                  <a:pt x="389" y="261"/>
                </a:lnTo>
                <a:lnTo>
                  <a:pt x="391" y="261"/>
                </a:lnTo>
                <a:lnTo>
                  <a:pt x="391" y="263"/>
                </a:lnTo>
                <a:lnTo>
                  <a:pt x="393" y="263"/>
                </a:lnTo>
                <a:lnTo>
                  <a:pt x="393" y="264"/>
                </a:lnTo>
                <a:lnTo>
                  <a:pt x="395" y="264"/>
                </a:lnTo>
                <a:lnTo>
                  <a:pt x="395" y="266"/>
                </a:lnTo>
                <a:lnTo>
                  <a:pt x="393" y="268"/>
                </a:lnTo>
                <a:lnTo>
                  <a:pt x="393" y="270"/>
                </a:lnTo>
                <a:lnTo>
                  <a:pt x="393" y="272"/>
                </a:lnTo>
                <a:lnTo>
                  <a:pt x="393" y="274"/>
                </a:lnTo>
                <a:lnTo>
                  <a:pt x="391" y="274"/>
                </a:lnTo>
                <a:lnTo>
                  <a:pt x="391" y="272"/>
                </a:lnTo>
                <a:lnTo>
                  <a:pt x="391" y="274"/>
                </a:lnTo>
                <a:lnTo>
                  <a:pt x="389" y="274"/>
                </a:lnTo>
                <a:lnTo>
                  <a:pt x="387" y="274"/>
                </a:lnTo>
                <a:lnTo>
                  <a:pt x="387" y="276"/>
                </a:lnTo>
                <a:lnTo>
                  <a:pt x="385" y="276"/>
                </a:lnTo>
                <a:lnTo>
                  <a:pt x="383" y="276"/>
                </a:lnTo>
                <a:lnTo>
                  <a:pt x="383" y="278"/>
                </a:lnTo>
                <a:lnTo>
                  <a:pt x="381" y="278"/>
                </a:lnTo>
                <a:lnTo>
                  <a:pt x="379" y="278"/>
                </a:lnTo>
                <a:lnTo>
                  <a:pt x="378" y="278"/>
                </a:lnTo>
                <a:lnTo>
                  <a:pt x="378" y="276"/>
                </a:lnTo>
                <a:lnTo>
                  <a:pt x="376" y="276"/>
                </a:lnTo>
                <a:lnTo>
                  <a:pt x="374" y="276"/>
                </a:lnTo>
                <a:lnTo>
                  <a:pt x="372" y="278"/>
                </a:lnTo>
                <a:lnTo>
                  <a:pt x="372" y="280"/>
                </a:lnTo>
                <a:lnTo>
                  <a:pt x="372" y="282"/>
                </a:lnTo>
                <a:lnTo>
                  <a:pt x="370" y="282"/>
                </a:lnTo>
                <a:lnTo>
                  <a:pt x="370" y="284"/>
                </a:lnTo>
                <a:lnTo>
                  <a:pt x="368" y="286"/>
                </a:lnTo>
                <a:lnTo>
                  <a:pt x="366" y="286"/>
                </a:lnTo>
                <a:lnTo>
                  <a:pt x="364" y="286"/>
                </a:lnTo>
                <a:lnTo>
                  <a:pt x="362" y="286"/>
                </a:lnTo>
                <a:lnTo>
                  <a:pt x="360" y="286"/>
                </a:lnTo>
                <a:lnTo>
                  <a:pt x="360" y="284"/>
                </a:lnTo>
                <a:lnTo>
                  <a:pt x="360" y="282"/>
                </a:lnTo>
                <a:lnTo>
                  <a:pt x="358" y="282"/>
                </a:lnTo>
                <a:lnTo>
                  <a:pt x="356" y="282"/>
                </a:lnTo>
                <a:lnTo>
                  <a:pt x="356" y="280"/>
                </a:lnTo>
                <a:lnTo>
                  <a:pt x="355" y="280"/>
                </a:lnTo>
                <a:lnTo>
                  <a:pt x="353" y="280"/>
                </a:lnTo>
                <a:lnTo>
                  <a:pt x="353" y="278"/>
                </a:lnTo>
                <a:lnTo>
                  <a:pt x="351" y="278"/>
                </a:lnTo>
                <a:lnTo>
                  <a:pt x="351" y="276"/>
                </a:lnTo>
                <a:lnTo>
                  <a:pt x="349" y="276"/>
                </a:lnTo>
                <a:lnTo>
                  <a:pt x="349" y="274"/>
                </a:lnTo>
                <a:lnTo>
                  <a:pt x="349" y="272"/>
                </a:lnTo>
                <a:lnTo>
                  <a:pt x="347" y="272"/>
                </a:lnTo>
                <a:lnTo>
                  <a:pt x="347" y="270"/>
                </a:lnTo>
                <a:lnTo>
                  <a:pt x="345" y="268"/>
                </a:lnTo>
                <a:lnTo>
                  <a:pt x="343" y="268"/>
                </a:lnTo>
                <a:lnTo>
                  <a:pt x="343" y="266"/>
                </a:lnTo>
                <a:lnTo>
                  <a:pt x="341" y="266"/>
                </a:lnTo>
                <a:lnTo>
                  <a:pt x="341" y="264"/>
                </a:lnTo>
                <a:lnTo>
                  <a:pt x="339" y="264"/>
                </a:lnTo>
                <a:lnTo>
                  <a:pt x="337" y="264"/>
                </a:lnTo>
                <a:lnTo>
                  <a:pt x="335" y="264"/>
                </a:lnTo>
                <a:lnTo>
                  <a:pt x="333" y="264"/>
                </a:lnTo>
                <a:lnTo>
                  <a:pt x="333" y="266"/>
                </a:lnTo>
                <a:lnTo>
                  <a:pt x="332" y="266"/>
                </a:lnTo>
                <a:lnTo>
                  <a:pt x="330" y="266"/>
                </a:lnTo>
                <a:lnTo>
                  <a:pt x="330" y="264"/>
                </a:lnTo>
                <a:lnTo>
                  <a:pt x="328" y="264"/>
                </a:lnTo>
                <a:lnTo>
                  <a:pt x="328" y="263"/>
                </a:lnTo>
                <a:lnTo>
                  <a:pt x="326" y="263"/>
                </a:lnTo>
                <a:lnTo>
                  <a:pt x="324" y="263"/>
                </a:lnTo>
                <a:lnTo>
                  <a:pt x="322" y="263"/>
                </a:lnTo>
                <a:lnTo>
                  <a:pt x="320" y="263"/>
                </a:lnTo>
                <a:lnTo>
                  <a:pt x="320" y="261"/>
                </a:lnTo>
                <a:lnTo>
                  <a:pt x="318" y="261"/>
                </a:lnTo>
                <a:lnTo>
                  <a:pt x="316" y="261"/>
                </a:lnTo>
                <a:lnTo>
                  <a:pt x="316" y="259"/>
                </a:lnTo>
                <a:lnTo>
                  <a:pt x="314" y="259"/>
                </a:lnTo>
                <a:lnTo>
                  <a:pt x="314" y="257"/>
                </a:lnTo>
                <a:lnTo>
                  <a:pt x="314" y="259"/>
                </a:lnTo>
                <a:lnTo>
                  <a:pt x="312" y="259"/>
                </a:lnTo>
                <a:lnTo>
                  <a:pt x="312" y="261"/>
                </a:lnTo>
                <a:lnTo>
                  <a:pt x="310" y="261"/>
                </a:lnTo>
                <a:lnTo>
                  <a:pt x="310" y="259"/>
                </a:lnTo>
                <a:lnTo>
                  <a:pt x="308" y="259"/>
                </a:lnTo>
                <a:lnTo>
                  <a:pt x="308" y="257"/>
                </a:lnTo>
                <a:lnTo>
                  <a:pt x="307" y="257"/>
                </a:lnTo>
                <a:lnTo>
                  <a:pt x="305" y="257"/>
                </a:lnTo>
                <a:lnTo>
                  <a:pt x="303" y="257"/>
                </a:lnTo>
                <a:lnTo>
                  <a:pt x="303" y="255"/>
                </a:lnTo>
                <a:lnTo>
                  <a:pt x="301" y="255"/>
                </a:lnTo>
                <a:lnTo>
                  <a:pt x="299" y="253"/>
                </a:lnTo>
                <a:lnTo>
                  <a:pt x="297" y="253"/>
                </a:lnTo>
                <a:lnTo>
                  <a:pt x="297" y="255"/>
                </a:lnTo>
                <a:lnTo>
                  <a:pt x="295" y="255"/>
                </a:lnTo>
                <a:lnTo>
                  <a:pt x="295" y="253"/>
                </a:lnTo>
                <a:lnTo>
                  <a:pt x="293" y="253"/>
                </a:lnTo>
                <a:lnTo>
                  <a:pt x="291" y="253"/>
                </a:lnTo>
                <a:lnTo>
                  <a:pt x="291" y="251"/>
                </a:lnTo>
                <a:lnTo>
                  <a:pt x="293" y="251"/>
                </a:lnTo>
                <a:lnTo>
                  <a:pt x="291" y="251"/>
                </a:lnTo>
                <a:lnTo>
                  <a:pt x="291" y="253"/>
                </a:lnTo>
                <a:lnTo>
                  <a:pt x="289" y="253"/>
                </a:lnTo>
                <a:lnTo>
                  <a:pt x="287" y="253"/>
                </a:lnTo>
                <a:lnTo>
                  <a:pt x="287" y="255"/>
                </a:lnTo>
                <a:lnTo>
                  <a:pt x="285" y="255"/>
                </a:lnTo>
                <a:lnTo>
                  <a:pt x="284" y="255"/>
                </a:lnTo>
                <a:lnTo>
                  <a:pt x="284" y="253"/>
                </a:lnTo>
                <a:lnTo>
                  <a:pt x="282" y="253"/>
                </a:lnTo>
                <a:lnTo>
                  <a:pt x="282" y="255"/>
                </a:lnTo>
                <a:lnTo>
                  <a:pt x="280" y="255"/>
                </a:lnTo>
                <a:lnTo>
                  <a:pt x="278" y="255"/>
                </a:lnTo>
                <a:lnTo>
                  <a:pt x="276" y="255"/>
                </a:lnTo>
                <a:lnTo>
                  <a:pt x="276" y="253"/>
                </a:lnTo>
                <a:lnTo>
                  <a:pt x="274" y="253"/>
                </a:lnTo>
                <a:lnTo>
                  <a:pt x="272" y="251"/>
                </a:lnTo>
                <a:lnTo>
                  <a:pt x="270" y="251"/>
                </a:lnTo>
                <a:lnTo>
                  <a:pt x="270" y="249"/>
                </a:lnTo>
                <a:lnTo>
                  <a:pt x="270" y="247"/>
                </a:lnTo>
                <a:lnTo>
                  <a:pt x="268" y="247"/>
                </a:lnTo>
                <a:lnTo>
                  <a:pt x="270" y="247"/>
                </a:lnTo>
                <a:lnTo>
                  <a:pt x="268" y="245"/>
                </a:lnTo>
                <a:lnTo>
                  <a:pt x="268" y="243"/>
                </a:lnTo>
                <a:lnTo>
                  <a:pt x="266" y="243"/>
                </a:lnTo>
                <a:lnTo>
                  <a:pt x="264" y="243"/>
                </a:lnTo>
                <a:lnTo>
                  <a:pt x="262" y="243"/>
                </a:lnTo>
                <a:lnTo>
                  <a:pt x="261" y="243"/>
                </a:lnTo>
                <a:lnTo>
                  <a:pt x="261" y="241"/>
                </a:lnTo>
                <a:lnTo>
                  <a:pt x="261" y="243"/>
                </a:lnTo>
                <a:lnTo>
                  <a:pt x="259" y="243"/>
                </a:lnTo>
                <a:lnTo>
                  <a:pt x="259" y="245"/>
                </a:lnTo>
                <a:lnTo>
                  <a:pt x="259" y="247"/>
                </a:lnTo>
                <a:lnTo>
                  <a:pt x="259" y="249"/>
                </a:lnTo>
                <a:lnTo>
                  <a:pt x="257" y="249"/>
                </a:lnTo>
                <a:lnTo>
                  <a:pt x="257" y="251"/>
                </a:lnTo>
                <a:lnTo>
                  <a:pt x="255" y="251"/>
                </a:lnTo>
                <a:lnTo>
                  <a:pt x="253" y="251"/>
                </a:lnTo>
                <a:lnTo>
                  <a:pt x="253" y="253"/>
                </a:lnTo>
                <a:lnTo>
                  <a:pt x="253" y="251"/>
                </a:lnTo>
                <a:lnTo>
                  <a:pt x="251" y="251"/>
                </a:lnTo>
                <a:lnTo>
                  <a:pt x="251" y="249"/>
                </a:lnTo>
                <a:lnTo>
                  <a:pt x="251" y="247"/>
                </a:lnTo>
                <a:lnTo>
                  <a:pt x="251" y="245"/>
                </a:lnTo>
                <a:lnTo>
                  <a:pt x="249" y="245"/>
                </a:lnTo>
                <a:lnTo>
                  <a:pt x="249" y="243"/>
                </a:lnTo>
                <a:lnTo>
                  <a:pt x="247" y="243"/>
                </a:lnTo>
                <a:lnTo>
                  <a:pt x="247" y="241"/>
                </a:lnTo>
                <a:lnTo>
                  <a:pt x="245" y="241"/>
                </a:lnTo>
                <a:lnTo>
                  <a:pt x="243" y="239"/>
                </a:lnTo>
                <a:lnTo>
                  <a:pt x="241" y="239"/>
                </a:lnTo>
                <a:lnTo>
                  <a:pt x="241" y="238"/>
                </a:lnTo>
                <a:lnTo>
                  <a:pt x="239" y="238"/>
                </a:lnTo>
                <a:lnTo>
                  <a:pt x="237" y="238"/>
                </a:lnTo>
                <a:lnTo>
                  <a:pt x="236" y="238"/>
                </a:lnTo>
                <a:lnTo>
                  <a:pt x="234" y="238"/>
                </a:lnTo>
                <a:lnTo>
                  <a:pt x="232" y="238"/>
                </a:lnTo>
                <a:lnTo>
                  <a:pt x="230" y="238"/>
                </a:lnTo>
                <a:lnTo>
                  <a:pt x="228" y="238"/>
                </a:lnTo>
                <a:lnTo>
                  <a:pt x="226" y="238"/>
                </a:lnTo>
                <a:lnTo>
                  <a:pt x="226" y="239"/>
                </a:lnTo>
                <a:lnTo>
                  <a:pt x="224" y="239"/>
                </a:lnTo>
                <a:lnTo>
                  <a:pt x="222" y="239"/>
                </a:lnTo>
                <a:lnTo>
                  <a:pt x="220" y="239"/>
                </a:lnTo>
                <a:lnTo>
                  <a:pt x="218" y="239"/>
                </a:lnTo>
                <a:lnTo>
                  <a:pt x="216" y="239"/>
                </a:lnTo>
                <a:lnTo>
                  <a:pt x="214" y="239"/>
                </a:lnTo>
                <a:lnTo>
                  <a:pt x="213" y="239"/>
                </a:lnTo>
                <a:lnTo>
                  <a:pt x="211" y="239"/>
                </a:lnTo>
                <a:lnTo>
                  <a:pt x="209" y="239"/>
                </a:lnTo>
                <a:lnTo>
                  <a:pt x="207" y="239"/>
                </a:lnTo>
                <a:lnTo>
                  <a:pt x="205" y="239"/>
                </a:lnTo>
                <a:lnTo>
                  <a:pt x="205" y="238"/>
                </a:lnTo>
                <a:lnTo>
                  <a:pt x="203" y="238"/>
                </a:lnTo>
                <a:lnTo>
                  <a:pt x="201" y="238"/>
                </a:lnTo>
                <a:lnTo>
                  <a:pt x="201" y="236"/>
                </a:lnTo>
                <a:lnTo>
                  <a:pt x="199" y="236"/>
                </a:lnTo>
                <a:lnTo>
                  <a:pt x="199" y="234"/>
                </a:lnTo>
                <a:lnTo>
                  <a:pt x="197" y="234"/>
                </a:lnTo>
                <a:lnTo>
                  <a:pt x="195" y="234"/>
                </a:lnTo>
                <a:lnTo>
                  <a:pt x="195" y="232"/>
                </a:lnTo>
                <a:lnTo>
                  <a:pt x="193" y="232"/>
                </a:lnTo>
                <a:lnTo>
                  <a:pt x="191" y="232"/>
                </a:lnTo>
                <a:lnTo>
                  <a:pt x="191" y="234"/>
                </a:lnTo>
                <a:lnTo>
                  <a:pt x="189" y="234"/>
                </a:lnTo>
                <a:lnTo>
                  <a:pt x="188" y="236"/>
                </a:lnTo>
                <a:lnTo>
                  <a:pt x="188" y="238"/>
                </a:lnTo>
                <a:lnTo>
                  <a:pt x="186" y="238"/>
                </a:lnTo>
                <a:lnTo>
                  <a:pt x="186" y="239"/>
                </a:lnTo>
                <a:lnTo>
                  <a:pt x="184" y="239"/>
                </a:lnTo>
                <a:lnTo>
                  <a:pt x="184" y="241"/>
                </a:lnTo>
                <a:lnTo>
                  <a:pt x="182" y="241"/>
                </a:lnTo>
                <a:lnTo>
                  <a:pt x="182" y="243"/>
                </a:lnTo>
                <a:lnTo>
                  <a:pt x="180" y="243"/>
                </a:lnTo>
                <a:lnTo>
                  <a:pt x="180" y="245"/>
                </a:lnTo>
                <a:lnTo>
                  <a:pt x="180" y="247"/>
                </a:lnTo>
                <a:lnTo>
                  <a:pt x="178" y="247"/>
                </a:lnTo>
                <a:lnTo>
                  <a:pt x="176" y="247"/>
                </a:lnTo>
                <a:lnTo>
                  <a:pt x="174" y="247"/>
                </a:lnTo>
                <a:lnTo>
                  <a:pt x="174" y="245"/>
                </a:lnTo>
                <a:lnTo>
                  <a:pt x="172" y="245"/>
                </a:lnTo>
                <a:lnTo>
                  <a:pt x="170" y="245"/>
                </a:lnTo>
                <a:lnTo>
                  <a:pt x="170" y="247"/>
                </a:lnTo>
                <a:lnTo>
                  <a:pt x="170" y="249"/>
                </a:lnTo>
                <a:lnTo>
                  <a:pt x="170" y="251"/>
                </a:lnTo>
                <a:lnTo>
                  <a:pt x="168" y="251"/>
                </a:lnTo>
                <a:lnTo>
                  <a:pt x="168" y="253"/>
                </a:lnTo>
                <a:lnTo>
                  <a:pt x="168" y="255"/>
                </a:lnTo>
                <a:lnTo>
                  <a:pt x="166" y="257"/>
                </a:lnTo>
                <a:lnTo>
                  <a:pt x="166" y="259"/>
                </a:lnTo>
                <a:lnTo>
                  <a:pt x="165" y="259"/>
                </a:lnTo>
                <a:lnTo>
                  <a:pt x="163" y="259"/>
                </a:lnTo>
                <a:lnTo>
                  <a:pt x="163" y="261"/>
                </a:lnTo>
                <a:lnTo>
                  <a:pt x="161" y="261"/>
                </a:lnTo>
                <a:lnTo>
                  <a:pt x="159" y="261"/>
                </a:lnTo>
                <a:lnTo>
                  <a:pt x="159" y="263"/>
                </a:lnTo>
                <a:lnTo>
                  <a:pt x="159" y="264"/>
                </a:lnTo>
                <a:lnTo>
                  <a:pt x="159" y="266"/>
                </a:lnTo>
                <a:lnTo>
                  <a:pt x="161" y="266"/>
                </a:lnTo>
                <a:lnTo>
                  <a:pt x="159" y="266"/>
                </a:lnTo>
                <a:lnTo>
                  <a:pt x="159" y="268"/>
                </a:lnTo>
                <a:lnTo>
                  <a:pt x="161" y="270"/>
                </a:lnTo>
                <a:lnTo>
                  <a:pt x="159" y="270"/>
                </a:lnTo>
                <a:lnTo>
                  <a:pt x="159" y="272"/>
                </a:lnTo>
                <a:lnTo>
                  <a:pt x="159" y="274"/>
                </a:lnTo>
                <a:lnTo>
                  <a:pt x="161" y="274"/>
                </a:lnTo>
                <a:lnTo>
                  <a:pt x="161" y="276"/>
                </a:lnTo>
                <a:lnTo>
                  <a:pt x="163" y="276"/>
                </a:lnTo>
                <a:lnTo>
                  <a:pt x="163" y="278"/>
                </a:lnTo>
                <a:lnTo>
                  <a:pt x="161" y="278"/>
                </a:lnTo>
                <a:lnTo>
                  <a:pt x="159" y="278"/>
                </a:lnTo>
                <a:lnTo>
                  <a:pt x="159" y="280"/>
                </a:lnTo>
                <a:lnTo>
                  <a:pt x="161" y="280"/>
                </a:lnTo>
                <a:lnTo>
                  <a:pt x="163" y="280"/>
                </a:lnTo>
                <a:lnTo>
                  <a:pt x="163" y="282"/>
                </a:lnTo>
                <a:lnTo>
                  <a:pt x="161" y="282"/>
                </a:lnTo>
                <a:lnTo>
                  <a:pt x="161" y="284"/>
                </a:lnTo>
                <a:lnTo>
                  <a:pt x="159" y="284"/>
                </a:lnTo>
                <a:lnTo>
                  <a:pt x="157" y="284"/>
                </a:lnTo>
                <a:lnTo>
                  <a:pt x="155" y="284"/>
                </a:lnTo>
                <a:lnTo>
                  <a:pt x="153" y="284"/>
                </a:lnTo>
                <a:lnTo>
                  <a:pt x="151" y="284"/>
                </a:lnTo>
                <a:lnTo>
                  <a:pt x="149" y="286"/>
                </a:lnTo>
                <a:lnTo>
                  <a:pt x="149" y="287"/>
                </a:lnTo>
                <a:lnTo>
                  <a:pt x="147" y="287"/>
                </a:lnTo>
                <a:lnTo>
                  <a:pt x="147" y="286"/>
                </a:lnTo>
                <a:lnTo>
                  <a:pt x="145" y="286"/>
                </a:lnTo>
                <a:lnTo>
                  <a:pt x="143" y="286"/>
                </a:lnTo>
                <a:lnTo>
                  <a:pt x="143" y="284"/>
                </a:lnTo>
                <a:lnTo>
                  <a:pt x="143" y="282"/>
                </a:lnTo>
                <a:lnTo>
                  <a:pt x="142" y="282"/>
                </a:lnTo>
                <a:lnTo>
                  <a:pt x="142" y="280"/>
                </a:lnTo>
                <a:lnTo>
                  <a:pt x="140" y="278"/>
                </a:lnTo>
                <a:lnTo>
                  <a:pt x="138" y="276"/>
                </a:lnTo>
                <a:lnTo>
                  <a:pt x="138" y="274"/>
                </a:lnTo>
                <a:lnTo>
                  <a:pt x="140" y="274"/>
                </a:lnTo>
                <a:lnTo>
                  <a:pt x="140" y="272"/>
                </a:lnTo>
                <a:lnTo>
                  <a:pt x="140" y="270"/>
                </a:lnTo>
                <a:lnTo>
                  <a:pt x="142" y="270"/>
                </a:lnTo>
                <a:lnTo>
                  <a:pt x="142" y="268"/>
                </a:lnTo>
                <a:lnTo>
                  <a:pt x="143" y="268"/>
                </a:lnTo>
                <a:lnTo>
                  <a:pt x="145" y="268"/>
                </a:lnTo>
                <a:lnTo>
                  <a:pt x="149" y="268"/>
                </a:lnTo>
                <a:lnTo>
                  <a:pt x="151" y="266"/>
                </a:lnTo>
                <a:lnTo>
                  <a:pt x="153" y="264"/>
                </a:lnTo>
                <a:lnTo>
                  <a:pt x="153" y="263"/>
                </a:lnTo>
                <a:lnTo>
                  <a:pt x="151" y="263"/>
                </a:lnTo>
                <a:lnTo>
                  <a:pt x="151" y="261"/>
                </a:lnTo>
                <a:lnTo>
                  <a:pt x="151" y="259"/>
                </a:lnTo>
                <a:lnTo>
                  <a:pt x="151" y="257"/>
                </a:lnTo>
                <a:lnTo>
                  <a:pt x="151" y="255"/>
                </a:lnTo>
                <a:lnTo>
                  <a:pt x="149" y="255"/>
                </a:lnTo>
                <a:lnTo>
                  <a:pt x="149" y="257"/>
                </a:lnTo>
                <a:lnTo>
                  <a:pt x="149" y="255"/>
                </a:lnTo>
                <a:lnTo>
                  <a:pt x="147" y="255"/>
                </a:lnTo>
                <a:lnTo>
                  <a:pt x="147" y="253"/>
                </a:lnTo>
                <a:lnTo>
                  <a:pt x="147" y="251"/>
                </a:lnTo>
                <a:lnTo>
                  <a:pt x="145" y="251"/>
                </a:lnTo>
                <a:lnTo>
                  <a:pt x="145" y="249"/>
                </a:lnTo>
                <a:lnTo>
                  <a:pt x="143" y="249"/>
                </a:lnTo>
                <a:lnTo>
                  <a:pt x="143" y="247"/>
                </a:lnTo>
                <a:lnTo>
                  <a:pt x="142" y="247"/>
                </a:lnTo>
                <a:lnTo>
                  <a:pt x="143" y="247"/>
                </a:lnTo>
                <a:lnTo>
                  <a:pt x="143" y="245"/>
                </a:lnTo>
                <a:lnTo>
                  <a:pt x="142" y="245"/>
                </a:lnTo>
                <a:lnTo>
                  <a:pt x="140" y="245"/>
                </a:lnTo>
                <a:lnTo>
                  <a:pt x="140" y="243"/>
                </a:lnTo>
                <a:lnTo>
                  <a:pt x="138" y="243"/>
                </a:lnTo>
                <a:lnTo>
                  <a:pt x="136" y="241"/>
                </a:lnTo>
                <a:lnTo>
                  <a:pt x="136" y="239"/>
                </a:lnTo>
                <a:lnTo>
                  <a:pt x="134" y="239"/>
                </a:lnTo>
                <a:lnTo>
                  <a:pt x="132" y="239"/>
                </a:lnTo>
                <a:lnTo>
                  <a:pt x="130" y="238"/>
                </a:lnTo>
                <a:lnTo>
                  <a:pt x="128" y="236"/>
                </a:lnTo>
                <a:lnTo>
                  <a:pt x="128" y="234"/>
                </a:lnTo>
                <a:lnTo>
                  <a:pt x="126" y="234"/>
                </a:lnTo>
                <a:lnTo>
                  <a:pt x="126" y="232"/>
                </a:lnTo>
                <a:lnTo>
                  <a:pt x="124" y="232"/>
                </a:lnTo>
                <a:lnTo>
                  <a:pt x="122" y="232"/>
                </a:lnTo>
                <a:lnTo>
                  <a:pt x="120" y="230"/>
                </a:lnTo>
                <a:lnTo>
                  <a:pt x="120" y="228"/>
                </a:lnTo>
                <a:lnTo>
                  <a:pt x="118" y="228"/>
                </a:lnTo>
                <a:lnTo>
                  <a:pt x="117" y="228"/>
                </a:lnTo>
                <a:lnTo>
                  <a:pt x="115" y="228"/>
                </a:lnTo>
                <a:lnTo>
                  <a:pt x="115" y="226"/>
                </a:lnTo>
                <a:lnTo>
                  <a:pt x="113" y="226"/>
                </a:lnTo>
                <a:lnTo>
                  <a:pt x="111" y="226"/>
                </a:lnTo>
                <a:lnTo>
                  <a:pt x="109" y="226"/>
                </a:lnTo>
                <a:lnTo>
                  <a:pt x="107" y="224"/>
                </a:lnTo>
                <a:lnTo>
                  <a:pt x="105" y="222"/>
                </a:lnTo>
                <a:lnTo>
                  <a:pt x="103" y="222"/>
                </a:lnTo>
                <a:lnTo>
                  <a:pt x="103" y="220"/>
                </a:lnTo>
                <a:lnTo>
                  <a:pt x="101" y="220"/>
                </a:lnTo>
                <a:lnTo>
                  <a:pt x="99" y="220"/>
                </a:lnTo>
                <a:lnTo>
                  <a:pt x="99" y="218"/>
                </a:lnTo>
                <a:lnTo>
                  <a:pt x="97" y="218"/>
                </a:lnTo>
                <a:lnTo>
                  <a:pt x="95" y="216"/>
                </a:lnTo>
                <a:lnTo>
                  <a:pt x="95" y="215"/>
                </a:lnTo>
                <a:lnTo>
                  <a:pt x="94" y="215"/>
                </a:lnTo>
                <a:lnTo>
                  <a:pt x="94" y="213"/>
                </a:lnTo>
                <a:lnTo>
                  <a:pt x="92" y="211"/>
                </a:lnTo>
                <a:lnTo>
                  <a:pt x="92" y="213"/>
                </a:lnTo>
                <a:lnTo>
                  <a:pt x="90" y="213"/>
                </a:lnTo>
                <a:lnTo>
                  <a:pt x="90" y="211"/>
                </a:lnTo>
                <a:lnTo>
                  <a:pt x="88" y="209"/>
                </a:lnTo>
                <a:lnTo>
                  <a:pt x="86" y="209"/>
                </a:lnTo>
                <a:lnTo>
                  <a:pt x="84" y="207"/>
                </a:lnTo>
                <a:lnTo>
                  <a:pt x="84" y="205"/>
                </a:lnTo>
                <a:lnTo>
                  <a:pt x="82" y="205"/>
                </a:lnTo>
                <a:lnTo>
                  <a:pt x="84" y="205"/>
                </a:lnTo>
                <a:lnTo>
                  <a:pt x="84" y="203"/>
                </a:lnTo>
                <a:lnTo>
                  <a:pt x="82" y="203"/>
                </a:lnTo>
                <a:lnTo>
                  <a:pt x="82" y="201"/>
                </a:lnTo>
                <a:lnTo>
                  <a:pt x="80" y="201"/>
                </a:lnTo>
                <a:lnTo>
                  <a:pt x="78" y="201"/>
                </a:lnTo>
                <a:lnTo>
                  <a:pt x="76" y="201"/>
                </a:lnTo>
                <a:lnTo>
                  <a:pt x="76" y="199"/>
                </a:lnTo>
                <a:lnTo>
                  <a:pt x="76" y="197"/>
                </a:lnTo>
                <a:lnTo>
                  <a:pt x="76" y="195"/>
                </a:lnTo>
                <a:lnTo>
                  <a:pt x="74" y="195"/>
                </a:lnTo>
                <a:lnTo>
                  <a:pt x="74" y="193"/>
                </a:lnTo>
                <a:lnTo>
                  <a:pt x="72" y="193"/>
                </a:lnTo>
                <a:lnTo>
                  <a:pt x="72" y="191"/>
                </a:lnTo>
                <a:lnTo>
                  <a:pt x="71" y="191"/>
                </a:lnTo>
                <a:lnTo>
                  <a:pt x="69" y="190"/>
                </a:lnTo>
                <a:lnTo>
                  <a:pt x="67" y="190"/>
                </a:lnTo>
                <a:lnTo>
                  <a:pt x="67" y="191"/>
                </a:lnTo>
                <a:lnTo>
                  <a:pt x="67" y="190"/>
                </a:lnTo>
                <a:lnTo>
                  <a:pt x="65" y="190"/>
                </a:lnTo>
                <a:lnTo>
                  <a:pt x="65" y="188"/>
                </a:lnTo>
                <a:lnTo>
                  <a:pt x="65" y="190"/>
                </a:lnTo>
                <a:lnTo>
                  <a:pt x="63" y="190"/>
                </a:lnTo>
                <a:lnTo>
                  <a:pt x="63" y="188"/>
                </a:lnTo>
                <a:lnTo>
                  <a:pt x="61" y="188"/>
                </a:lnTo>
                <a:lnTo>
                  <a:pt x="61" y="186"/>
                </a:lnTo>
                <a:lnTo>
                  <a:pt x="59" y="186"/>
                </a:lnTo>
                <a:lnTo>
                  <a:pt x="57" y="186"/>
                </a:lnTo>
                <a:lnTo>
                  <a:pt x="57" y="184"/>
                </a:lnTo>
                <a:lnTo>
                  <a:pt x="57" y="186"/>
                </a:lnTo>
                <a:lnTo>
                  <a:pt x="55" y="186"/>
                </a:lnTo>
                <a:lnTo>
                  <a:pt x="55" y="184"/>
                </a:lnTo>
                <a:lnTo>
                  <a:pt x="53" y="184"/>
                </a:lnTo>
                <a:lnTo>
                  <a:pt x="51" y="184"/>
                </a:lnTo>
                <a:lnTo>
                  <a:pt x="49" y="182"/>
                </a:lnTo>
                <a:lnTo>
                  <a:pt x="49" y="180"/>
                </a:lnTo>
                <a:lnTo>
                  <a:pt x="49" y="178"/>
                </a:lnTo>
                <a:lnTo>
                  <a:pt x="47" y="178"/>
                </a:lnTo>
                <a:lnTo>
                  <a:pt x="46" y="178"/>
                </a:lnTo>
                <a:lnTo>
                  <a:pt x="46" y="176"/>
                </a:lnTo>
                <a:lnTo>
                  <a:pt x="46" y="174"/>
                </a:lnTo>
                <a:lnTo>
                  <a:pt x="46" y="172"/>
                </a:lnTo>
                <a:lnTo>
                  <a:pt x="46" y="174"/>
                </a:lnTo>
                <a:lnTo>
                  <a:pt x="44" y="174"/>
                </a:lnTo>
                <a:lnTo>
                  <a:pt x="44" y="172"/>
                </a:lnTo>
                <a:lnTo>
                  <a:pt x="42" y="172"/>
                </a:lnTo>
                <a:lnTo>
                  <a:pt x="42" y="170"/>
                </a:lnTo>
                <a:lnTo>
                  <a:pt x="40" y="170"/>
                </a:lnTo>
                <a:lnTo>
                  <a:pt x="40" y="168"/>
                </a:lnTo>
                <a:lnTo>
                  <a:pt x="40" y="167"/>
                </a:lnTo>
                <a:lnTo>
                  <a:pt x="38" y="167"/>
                </a:lnTo>
                <a:lnTo>
                  <a:pt x="36" y="167"/>
                </a:lnTo>
                <a:lnTo>
                  <a:pt x="34" y="167"/>
                </a:lnTo>
                <a:lnTo>
                  <a:pt x="34" y="168"/>
                </a:lnTo>
                <a:lnTo>
                  <a:pt x="32" y="167"/>
                </a:lnTo>
                <a:lnTo>
                  <a:pt x="32" y="165"/>
                </a:lnTo>
                <a:lnTo>
                  <a:pt x="30" y="165"/>
                </a:lnTo>
                <a:lnTo>
                  <a:pt x="30" y="163"/>
                </a:lnTo>
                <a:lnTo>
                  <a:pt x="28" y="163"/>
                </a:lnTo>
                <a:lnTo>
                  <a:pt x="26" y="163"/>
                </a:lnTo>
                <a:lnTo>
                  <a:pt x="26" y="161"/>
                </a:lnTo>
                <a:lnTo>
                  <a:pt x="24" y="161"/>
                </a:lnTo>
                <a:lnTo>
                  <a:pt x="24" y="159"/>
                </a:lnTo>
                <a:lnTo>
                  <a:pt x="23" y="159"/>
                </a:lnTo>
                <a:lnTo>
                  <a:pt x="21" y="159"/>
                </a:lnTo>
                <a:lnTo>
                  <a:pt x="21" y="157"/>
                </a:lnTo>
                <a:lnTo>
                  <a:pt x="21" y="155"/>
                </a:lnTo>
                <a:lnTo>
                  <a:pt x="23" y="153"/>
                </a:lnTo>
                <a:lnTo>
                  <a:pt x="23" y="151"/>
                </a:lnTo>
                <a:lnTo>
                  <a:pt x="21" y="151"/>
                </a:lnTo>
                <a:lnTo>
                  <a:pt x="21" y="149"/>
                </a:lnTo>
                <a:lnTo>
                  <a:pt x="19" y="149"/>
                </a:lnTo>
                <a:lnTo>
                  <a:pt x="19" y="147"/>
                </a:lnTo>
                <a:lnTo>
                  <a:pt x="17" y="147"/>
                </a:lnTo>
                <a:lnTo>
                  <a:pt x="15" y="147"/>
                </a:lnTo>
                <a:lnTo>
                  <a:pt x="15" y="145"/>
                </a:lnTo>
                <a:lnTo>
                  <a:pt x="13" y="145"/>
                </a:lnTo>
                <a:lnTo>
                  <a:pt x="13" y="143"/>
                </a:lnTo>
                <a:lnTo>
                  <a:pt x="11" y="143"/>
                </a:lnTo>
                <a:lnTo>
                  <a:pt x="11" y="142"/>
                </a:lnTo>
                <a:lnTo>
                  <a:pt x="9" y="142"/>
                </a:lnTo>
                <a:lnTo>
                  <a:pt x="7" y="140"/>
                </a:lnTo>
                <a:lnTo>
                  <a:pt x="7" y="138"/>
                </a:lnTo>
                <a:lnTo>
                  <a:pt x="5" y="138"/>
                </a:lnTo>
                <a:lnTo>
                  <a:pt x="5" y="136"/>
                </a:lnTo>
                <a:lnTo>
                  <a:pt x="3" y="136"/>
                </a:lnTo>
                <a:lnTo>
                  <a:pt x="1" y="136"/>
                </a:lnTo>
                <a:lnTo>
                  <a:pt x="1" y="134"/>
                </a:lnTo>
                <a:lnTo>
                  <a:pt x="1" y="132"/>
                </a:lnTo>
                <a:lnTo>
                  <a:pt x="0" y="132"/>
                </a:lnTo>
                <a:lnTo>
                  <a:pt x="0" y="130"/>
                </a:lnTo>
                <a:lnTo>
                  <a:pt x="0" y="128"/>
                </a:lnTo>
                <a:lnTo>
                  <a:pt x="0" y="126"/>
                </a:lnTo>
                <a:lnTo>
                  <a:pt x="1" y="126"/>
                </a:lnTo>
                <a:lnTo>
                  <a:pt x="3" y="126"/>
                </a:lnTo>
                <a:lnTo>
                  <a:pt x="3" y="124"/>
                </a:lnTo>
                <a:lnTo>
                  <a:pt x="1" y="124"/>
                </a:lnTo>
                <a:lnTo>
                  <a:pt x="1" y="122"/>
                </a:lnTo>
                <a:lnTo>
                  <a:pt x="3" y="122"/>
                </a:lnTo>
                <a:lnTo>
                  <a:pt x="1" y="122"/>
                </a:lnTo>
                <a:lnTo>
                  <a:pt x="1" y="120"/>
                </a:lnTo>
                <a:lnTo>
                  <a:pt x="1" y="119"/>
                </a:lnTo>
                <a:lnTo>
                  <a:pt x="3" y="119"/>
                </a:lnTo>
                <a:lnTo>
                  <a:pt x="5" y="119"/>
                </a:lnTo>
                <a:lnTo>
                  <a:pt x="7" y="119"/>
                </a:lnTo>
                <a:lnTo>
                  <a:pt x="9" y="119"/>
                </a:lnTo>
                <a:lnTo>
                  <a:pt x="11" y="119"/>
                </a:lnTo>
                <a:lnTo>
                  <a:pt x="13" y="119"/>
                </a:lnTo>
                <a:lnTo>
                  <a:pt x="15" y="119"/>
                </a:lnTo>
                <a:lnTo>
                  <a:pt x="15" y="120"/>
                </a:lnTo>
                <a:lnTo>
                  <a:pt x="17" y="120"/>
                </a:lnTo>
                <a:lnTo>
                  <a:pt x="19" y="122"/>
                </a:lnTo>
                <a:lnTo>
                  <a:pt x="19" y="124"/>
                </a:lnTo>
                <a:lnTo>
                  <a:pt x="21" y="124"/>
                </a:lnTo>
                <a:lnTo>
                  <a:pt x="23" y="124"/>
                </a:lnTo>
                <a:lnTo>
                  <a:pt x="24" y="124"/>
                </a:lnTo>
                <a:lnTo>
                  <a:pt x="26" y="124"/>
                </a:lnTo>
                <a:lnTo>
                  <a:pt x="26" y="126"/>
                </a:lnTo>
                <a:lnTo>
                  <a:pt x="26" y="124"/>
                </a:lnTo>
                <a:lnTo>
                  <a:pt x="26" y="122"/>
                </a:lnTo>
                <a:lnTo>
                  <a:pt x="24" y="122"/>
                </a:lnTo>
                <a:lnTo>
                  <a:pt x="26" y="120"/>
                </a:lnTo>
                <a:lnTo>
                  <a:pt x="24" y="120"/>
                </a:lnTo>
                <a:lnTo>
                  <a:pt x="24" y="119"/>
                </a:lnTo>
                <a:lnTo>
                  <a:pt x="24" y="117"/>
                </a:lnTo>
                <a:lnTo>
                  <a:pt x="26" y="117"/>
                </a:lnTo>
                <a:lnTo>
                  <a:pt x="26" y="115"/>
                </a:lnTo>
                <a:lnTo>
                  <a:pt x="28" y="115"/>
                </a:lnTo>
                <a:lnTo>
                  <a:pt x="28" y="113"/>
                </a:lnTo>
                <a:lnTo>
                  <a:pt x="30" y="113"/>
                </a:lnTo>
                <a:lnTo>
                  <a:pt x="30" y="111"/>
                </a:lnTo>
                <a:lnTo>
                  <a:pt x="30" y="109"/>
                </a:lnTo>
                <a:lnTo>
                  <a:pt x="32" y="109"/>
                </a:lnTo>
                <a:lnTo>
                  <a:pt x="32" y="107"/>
                </a:lnTo>
                <a:lnTo>
                  <a:pt x="32" y="105"/>
                </a:lnTo>
                <a:lnTo>
                  <a:pt x="34" y="105"/>
                </a:lnTo>
                <a:lnTo>
                  <a:pt x="34" y="107"/>
                </a:lnTo>
                <a:lnTo>
                  <a:pt x="36" y="107"/>
                </a:lnTo>
                <a:lnTo>
                  <a:pt x="38" y="105"/>
                </a:lnTo>
                <a:lnTo>
                  <a:pt x="38" y="107"/>
                </a:lnTo>
                <a:lnTo>
                  <a:pt x="40" y="107"/>
                </a:lnTo>
                <a:lnTo>
                  <a:pt x="42" y="107"/>
                </a:lnTo>
                <a:lnTo>
                  <a:pt x="44" y="107"/>
                </a:lnTo>
                <a:lnTo>
                  <a:pt x="46" y="107"/>
                </a:lnTo>
                <a:lnTo>
                  <a:pt x="46" y="105"/>
                </a:lnTo>
                <a:lnTo>
                  <a:pt x="47" y="105"/>
                </a:lnTo>
                <a:lnTo>
                  <a:pt x="49" y="105"/>
                </a:lnTo>
                <a:lnTo>
                  <a:pt x="49" y="103"/>
                </a:lnTo>
                <a:lnTo>
                  <a:pt x="51" y="103"/>
                </a:lnTo>
                <a:lnTo>
                  <a:pt x="51" y="105"/>
                </a:lnTo>
                <a:lnTo>
                  <a:pt x="53" y="105"/>
                </a:lnTo>
                <a:lnTo>
                  <a:pt x="53" y="103"/>
                </a:lnTo>
                <a:lnTo>
                  <a:pt x="55" y="103"/>
                </a:lnTo>
                <a:lnTo>
                  <a:pt x="57" y="103"/>
                </a:lnTo>
                <a:lnTo>
                  <a:pt x="57" y="101"/>
                </a:lnTo>
                <a:lnTo>
                  <a:pt x="59" y="101"/>
                </a:lnTo>
                <a:lnTo>
                  <a:pt x="61" y="101"/>
                </a:lnTo>
                <a:lnTo>
                  <a:pt x="61" y="103"/>
                </a:lnTo>
                <a:lnTo>
                  <a:pt x="63" y="103"/>
                </a:lnTo>
                <a:lnTo>
                  <a:pt x="65" y="103"/>
                </a:lnTo>
                <a:lnTo>
                  <a:pt x="67" y="103"/>
                </a:lnTo>
                <a:lnTo>
                  <a:pt x="69" y="103"/>
                </a:lnTo>
                <a:lnTo>
                  <a:pt x="71" y="103"/>
                </a:lnTo>
                <a:lnTo>
                  <a:pt x="72" y="103"/>
                </a:lnTo>
                <a:lnTo>
                  <a:pt x="74" y="103"/>
                </a:lnTo>
                <a:lnTo>
                  <a:pt x="76" y="103"/>
                </a:lnTo>
                <a:lnTo>
                  <a:pt x="78" y="103"/>
                </a:lnTo>
                <a:lnTo>
                  <a:pt x="80" y="103"/>
                </a:lnTo>
                <a:lnTo>
                  <a:pt x="80" y="101"/>
                </a:lnTo>
                <a:lnTo>
                  <a:pt x="82" y="101"/>
                </a:lnTo>
                <a:lnTo>
                  <a:pt x="82" y="99"/>
                </a:lnTo>
                <a:lnTo>
                  <a:pt x="84" y="99"/>
                </a:lnTo>
                <a:lnTo>
                  <a:pt x="84" y="97"/>
                </a:lnTo>
                <a:lnTo>
                  <a:pt x="84" y="95"/>
                </a:lnTo>
                <a:lnTo>
                  <a:pt x="86" y="95"/>
                </a:lnTo>
                <a:lnTo>
                  <a:pt x="86" y="94"/>
                </a:lnTo>
                <a:lnTo>
                  <a:pt x="88" y="92"/>
                </a:lnTo>
                <a:lnTo>
                  <a:pt x="90" y="90"/>
                </a:lnTo>
                <a:lnTo>
                  <a:pt x="92" y="90"/>
                </a:lnTo>
                <a:lnTo>
                  <a:pt x="94" y="90"/>
                </a:lnTo>
                <a:lnTo>
                  <a:pt x="94" y="88"/>
                </a:lnTo>
                <a:lnTo>
                  <a:pt x="94" y="86"/>
                </a:lnTo>
                <a:lnTo>
                  <a:pt x="94" y="84"/>
                </a:lnTo>
                <a:lnTo>
                  <a:pt x="94" y="82"/>
                </a:lnTo>
                <a:lnTo>
                  <a:pt x="94" y="80"/>
                </a:lnTo>
                <a:lnTo>
                  <a:pt x="94" y="78"/>
                </a:lnTo>
                <a:lnTo>
                  <a:pt x="94" y="76"/>
                </a:lnTo>
                <a:lnTo>
                  <a:pt x="94" y="74"/>
                </a:lnTo>
                <a:lnTo>
                  <a:pt x="92" y="74"/>
                </a:lnTo>
                <a:lnTo>
                  <a:pt x="92" y="72"/>
                </a:lnTo>
                <a:lnTo>
                  <a:pt x="92" y="71"/>
                </a:lnTo>
                <a:lnTo>
                  <a:pt x="94" y="71"/>
                </a:lnTo>
                <a:lnTo>
                  <a:pt x="94" y="69"/>
                </a:lnTo>
                <a:lnTo>
                  <a:pt x="94" y="67"/>
                </a:lnTo>
                <a:lnTo>
                  <a:pt x="94" y="65"/>
                </a:lnTo>
                <a:lnTo>
                  <a:pt x="92" y="65"/>
                </a:lnTo>
                <a:lnTo>
                  <a:pt x="92" y="63"/>
                </a:lnTo>
                <a:lnTo>
                  <a:pt x="92" y="61"/>
                </a:lnTo>
                <a:lnTo>
                  <a:pt x="92" y="59"/>
                </a:lnTo>
                <a:lnTo>
                  <a:pt x="90" y="59"/>
                </a:lnTo>
                <a:lnTo>
                  <a:pt x="90" y="57"/>
                </a:lnTo>
                <a:lnTo>
                  <a:pt x="88" y="57"/>
                </a:lnTo>
                <a:lnTo>
                  <a:pt x="88" y="55"/>
                </a:lnTo>
                <a:lnTo>
                  <a:pt x="86" y="55"/>
                </a:lnTo>
                <a:lnTo>
                  <a:pt x="86" y="53"/>
                </a:lnTo>
                <a:lnTo>
                  <a:pt x="86" y="51"/>
                </a:lnTo>
                <a:lnTo>
                  <a:pt x="88" y="49"/>
                </a:lnTo>
                <a:lnTo>
                  <a:pt x="90" y="49"/>
                </a:lnTo>
                <a:lnTo>
                  <a:pt x="92" y="47"/>
                </a:lnTo>
                <a:lnTo>
                  <a:pt x="94" y="47"/>
                </a:lnTo>
                <a:lnTo>
                  <a:pt x="95" y="46"/>
                </a:lnTo>
                <a:lnTo>
                  <a:pt x="97" y="46"/>
                </a:lnTo>
                <a:lnTo>
                  <a:pt x="97" y="44"/>
                </a:lnTo>
                <a:lnTo>
                  <a:pt x="97" y="42"/>
                </a:lnTo>
                <a:lnTo>
                  <a:pt x="97" y="40"/>
                </a:lnTo>
                <a:lnTo>
                  <a:pt x="99" y="40"/>
                </a:lnTo>
                <a:lnTo>
                  <a:pt x="99" y="38"/>
                </a:lnTo>
                <a:lnTo>
                  <a:pt x="99" y="36"/>
                </a:lnTo>
                <a:lnTo>
                  <a:pt x="101" y="36"/>
                </a:lnTo>
                <a:lnTo>
                  <a:pt x="101" y="34"/>
                </a:lnTo>
                <a:lnTo>
                  <a:pt x="103" y="32"/>
                </a:lnTo>
                <a:lnTo>
                  <a:pt x="105" y="32"/>
                </a:lnTo>
                <a:lnTo>
                  <a:pt x="107" y="30"/>
                </a:lnTo>
                <a:lnTo>
                  <a:pt x="109" y="28"/>
                </a:lnTo>
                <a:lnTo>
                  <a:pt x="109" y="26"/>
                </a:lnTo>
                <a:lnTo>
                  <a:pt x="111" y="26"/>
                </a:lnTo>
                <a:lnTo>
                  <a:pt x="113" y="26"/>
                </a:lnTo>
                <a:lnTo>
                  <a:pt x="115" y="26"/>
                </a:lnTo>
                <a:lnTo>
                  <a:pt x="117" y="24"/>
                </a:lnTo>
                <a:lnTo>
                  <a:pt x="118" y="23"/>
                </a:lnTo>
                <a:lnTo>
                  <a:pt x="120" y="23"/>
                </a:lnTo>
                <a:lnTo>
                  <a:pt x="120" y="21"/>
                </a:lnTo>
                <a:lnTo>
                  <a:pt x="122" y="19"/>
                </a:lnTo>
                <a:lnTo>
                  <a:pt x="124" y="17"/>
                </a:lnTo>
                <a:lnTo>
                  <a:pt x="124" y="15"/>
                </a:lnTo>
                <a:lnTo>
                  <a:pt x="122" y="11"/>
                </a:lnTo>
                <a:lnTo>
                  <a:pt x="122" y="9"/>
                </a:lnTo>
                <a:lnTo>
                  <a:pt x="122" y="7"/>
                </a:lnTo>
                <a:lnTo>
                  <a:pt x="122" y="5"/>
                </a:lnTo>
                <a:lnTo>
                  <a:pt x="122" y="3"/>
                </a:lnTo>
                <a:lnTo>
                  <a:pt x="124" y="3"/>
                </a:lnTo>
                <a:lnTo>
                  <a:pt x="124" y="1"/>
                </a:lnTo>
                <a:lnTo>
                  <a:pt x="126" y="1"/>
                </a:lnTo>
                <a:lnTo>
                  <a:pt x="128" y="1"/>
                </a:lnTo>
                <a:lnTo>
                  <a:pt x="128" y="0"/>
                </a:lnTo>
                <a:lnTo>
                  <a:pt x="130" y="1"/>
                </a:lnTo>
                <a:lnTo>
                  <a:pt x="132" y="1"/>
                </a:lnTo>
                <a:lnTo>
                  <a:pt x="134" y="1"/>
                </a:lnTo>
                <a:lnTo>
                  <a:pt x="136" y="1"/>
                </a:lnTo>
                <a:lnTo>
                  <a:pt x="136" y="3"/>
                </a:lnTo>
                <a:lnTo>
                  <a:pt x="138" y="5"/>
                </a:lnTo>
                <a:lnTo>
                  <a:pt x="136" y="5"/>
                </a:lnTo>
                <a:lnTo>
                  <a:pt x="136" y="7"/>
                </a:lnTo>
                <a:lnTo>
                  <a:pt x="136" y="9"/>
                </a:lnTo>
                <a:lnTo>
                  <a:pt x="136" y="11"/>
                </a:lnTo>
                <a:lnTo>
                  <a:pt x="138" y="11"/>
                </a:lnTo>
                <a:lnTo>
                  <a:pt x="140" y="11"/>
                </a:lnTo>
                <a:lnTo>
                  <a:pt x="140" y="13"/>
                </a:lnTo>
                <a:lnTo>
                  <a:pt x="142" y="13"/>
                </a:lnTo>
                <a:lnTo>
                  <a:pt x="143" y="15"/>
                </a:lnTo>
                <a:lnTo>
                  <a:pt x="143" y="17"/>
                </a:lnTo>
                <a:lnTo>
                  <a:pt x="145" y="19"/>
                </a:lnTo>
                <a:lnTo>
                  <a:pt x="145" y="21"/>
                </a:lnTo>
                <a:lnTo>
                  <a:pt x="147" y="21"/>
                </a:lnTo>
                <a:lnTo>
                  <a:pt x="149" y="21"/>
                </a:lnTo>
                <a:lnTo>
                  <a:pt x="149" y="23"/>
                </a:lnTo>
                <a:lnTo>
                  <a:pt x="149" y="24"/>
                </a:lnTo>
                <a:lnTo>
                  <a:pt x="151" y="24"/>
                </a:lnTo>
                <a:lnTo>
                  <a:pt x="151" y="26"/>
                </a:lnTo>
                <a:close/>
              </a:path>
            </a:pathLst>
          </a:custGeom>
          <a:solidFill>
            <a:srgbClr val="CBF2C2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1" name="Freeform 1771">
            <a:extLst>
              <a:ext uri="{FF2B5EF4-FFF2-40B4-BE49-F238E27FC236}">
                <a16:creationId xmlns:a16="http://schemas.microsoft.com/office/drawing/2014/main" id="{25FC5953-A35D-45BE-BB25-B8C664330664}"/>
              </a:ext>
            </a:extLst>
          </p:cNvPr>
          <p:cNvSpPr>
            <a:spLocks/>
          </p:cNvSpPr>
          <p:nvPr/>
        </p:nvSpPr>
        <p:spPr bwMode="auto">
          <a:xfrm>
            <a:off x="4257676" y="2914651"/>
            <a:ext cx="493713" cy="541338"/>
          </a:xfrm>
          <a:custGeom>
            <a:avLst/>
            <a:gdLst>
              <a:gd name="T0" fmla="*/ 87 w 311"/>
              <a:gd name="T1" fmla="*/ 9 h 341"/>
              <a:gd name="T2" fmla="*/ 104 w 311"/>
              <a:gd name="T3" fmla="*/ 21 h 341"/>
              <a:gd name="T4" fmla="*/ 121 w 311"/>
              <a:gd name="T5" fmla="*/ 34 h 341"/>
              <a:gd name="T6" fmla="*/ 136 w 311"/>
              <a:gd name="T7" fmla="*/ 48 h 341"/>
              <a:gd name="T8" fmla="*/ 150 w 311"/>
              <a:gd name="T9" fmla="*/ 52 h 341"/>
              <a:gd name="T10" fmla="*/ 169 w 311"/>
              <a:gd name="T11" fmla="*/ 53 h 341"/>
              <a:gd name="T12" fmla="*/ 182 w 311"/>
              <a:gd name="T13" fmla="*/ 46 h 341"/>
              <a:gd name="T14" fmla="*/ 205 w 311"/>
              <a:gd name="T15" fmla="*/ 46 h 341"/>
              <a:gd name="T16" fmla="*/ 230 w 311"/>
              <a:gd name="T17" fmla="*/ 44 h 341"/>
              <a:gd name="T18" fmla="*/ 232 w 311"/>
              <a:gd name="T19" fmla="*/ 27 h 341"/>
              <a:gd name="T20" fmla="*/ 252 w 311"/>
              <a:gd name="T21" fmla="*/ 36 h 341"/>
              <a:gd name="T22" fmla="*/ 240 w 311"/>
              <a:gd name="T23" fmla="*/ 57 h 341"/>
              <a:gd name="T24" fmla="*/ 217 w 311"/>
              <a:gd name="T25" fmla="*/ 59 h 341"/>
              <a:gd name="T26" fmla="*/ 198 w 311"/>
              <a:gd name="T27" fmla="*/ 65 h 341"/>
              <a:gd name="T28" fmla="*/ 184 w 311"/>
              <a:gd name="T29" fmla="*/ 75 h 341"/>
              <a:gd name="T30" fmla="*/ 175 w 311"/>
              <a:gd name="T31" fmla="*/ 78 h 341"/>
              <a:gd name="T32" fmla="*/ 161 w 311"/>
              <a:gd name="T33" fmla="*/ 82 h 341"/>
              <a:gd name="T34" fmla="*/ 167 w 311"/>
              <a:gd name="T35" fmla="*/ 100 h 341"/>
              <a:gd name="T36" fmla="*/ 179 w 311"/>
              <a:gd name="T37" fmla="*/ 115 h 341"/>
              <a:gd name="T38" fmla="*/ 196 w 311"/>
              <a:gd name="T39" fmla="*/ 125 h 341"/>
              <a:gd name="T40" fmla="*/ 207 w 311"/>
              <a:gd name="T41" fmla="*/ 138 h 341"/>
              <a:gd name="T42" fmla="*/ 223 w 311"/>
              <a:gd name="T43" fmla="*/ 146 h 341"/>
              <a:gd name="T44" fmla="*/ 236 w 311"/>
              <a:gd name="T45" fmla="*/ 159 h 341"/>
              <a:gd name="T46" fmla="*/ 252 w 311"/>
              <a:gd name="T47" fmla="*/ 171 h 341"/>
              <a:gd name="T48" fmla="*/ 273 w 311"/>
              <a:gd name="T49" fmla="*/ 184 h 341"/>
              <a:gd name="T50" fmla="*/ 294 w 311"/>
              <a:gd name="T51" fmla="*/ 197 h 341"/>
              <a:gd name="T52" fmla="*/ 305 w 311"/>
              <a:gd name="T53" fmla="*/ 213 h 341"/>
              <a:gd name="T54" fmla="*/ 300 w 311"/>
              <a:gd name="T55" fmla="*/ 226 h 341"/>
              <a:gd name="T56" fmla="*/ 301 w 311"/>
              <a:gd name="T57" fmla="*/ 245 h 341"/>
              <a:gd name="T58" fmla="*/ 298 w 311"/>
              <a:gd name="T59" fmla="*/ 255 h 341"/>
              <a:gd name="T60" fmla="*/ 298 w 311"/>
              <a:gd name="T61" fmla="*/ 265 h 341"/>
              <a:gd name="T62" fmla="*/ 309 w 311"/>
              <a:gd name="T63" fmla="*/ 267 h 341"/>
              <a:gd name="T64" fmla="*/ 311 w 311"/>
              <a:gd name="T65" fmla="*/ 293 h 341"/>
              <a:gd name="T66" fmla="*/ 298 w 311"/>
              <a:gd name="T67" fmla="*/ 313 h 341"/>
              <a:gd name="T68" fmla="*/ 282 w 311"/>
              <a:gd name="T69" fmla="*/ 328 h 341"/>
              <a:gd name="T70" fmla="*/ 263 w 311"/>
              <a:gd name="T71" fmla="*/ 338 h 341"/>
              <a:gd name="T72" fmla="*/ 248 w 311"/>
              <a:gd name="T73" fmla="*/ 330 h 341"/>
              <a:gd name="T74" fmla="*/ 242 w 311"/>
              <a:gd name="T75" fmla="*/ 318 h 341"/>
              <a:gd name="T76" fmla="*/ 234 w 311"/>
              <a:gd name="T77" fmla="*/ 301 h 341"/>
              <a:gd name="T78" fmla="*/ 227 w 311"/>
              <a:gd name="T79" fmla="*/ 288 h 341"/>
              <a:gd name="T80" fmla="*/ 221 w 311"/>
              <a:gd name="T81" fmla="*/ 272 h 341"/>
              <a:gd name="T82" fmla="*/ 204 w 311"/>
              <a:gd name="T83" fmla="*/ 269 h 341"/>
              <a:gd name="T84" fmla="*/ 188 w 311"/>
              <a:gd name="T85" fmla="*/ 269 h 341"/>
              <a:gd name="T86" fmla="*/ 173 w 311"/>
              <a:gd name="T87" fmla="*/ 255 h 341"/>
              <a:gd name="T88" fmla="*/ 156 w 311"/>
              <a:gd name="T89" fmla="*/ 242 h 341"/>
              <a:gd name="T90" fmla="*/ 142 w 311"/>
              <a:gd name="T91" fmla="*/ 226 h 341"/>
              <a:gd name="T92" fmla="*/ 111 w 311"/>
              <a:gd name="T93" fmla="*/ 197 h 341"/>
              <a:gd name="T94" fmla="*/ 94 w 311"/>
              <a:gd name="T95" fmla="*/ 186 h 341"/>
              <a:gd name="T96" fmla="*/ 71 w 311"/>
              <a:gd name="T97" fmla="*/ 180 h 341"/>
              <a:gd name="T98" fmla="*/ 48 w 311"/>
              <a:gd name="T99" fmla="*/ 174 h 341"/>
              <a:gd name="T100" fmla="*/ 56 w 311"/>
              <a:gd name="T101" fmla="*/ 161 h 341"/>
              <a:gd name="T102" fmla="*/ 46 w 311"/>
              <a:gd name="T103" fmla="*/ 149 h 341"/>
              <a:gd name="T104" fmla="*/ 63 w 311"/>
              <a:gd name="T105" fmla="*/ 142 h 341"/>
              <a:gd name="T106" fmla="*/ 54 w 311"/>
              <a:gd name="T107" fmla="*/ 130 h 341"/>
              <a:gd name="T108" fmla="*/ 46 w 311"/>
              <a:gd name="T109" fmla="*/ 109 h 341"/>
              <a:gd name="T110" fmla="*/ 31 w 311"/>
              <a:gd name="T111" fmla="*/ 96 h 341"/>
              <a:gd name="T112" fmla="*/ 19 w 311"/>
              <a:gd name="T113" fmla="*/ 78 h 341"/>
              <a:gd name="T114" fmla="*/ 6 w 311"/>
              <a:gd name="T115" fmla="*/ 61 h 341"/>
              <a:gd name="T116" fmla="*/ 12 w 311"/>
              <a:gd name="T117" fmla="*/ 50 h 341"/>
              <a:gd name="T118" fmla="*/ 29 w 311"/>
              <a:gd name="T119" fmla="*/ 27 h 341"/>
              <a:gd name="T120" fmla="*/ 31 w 311"/>
              <a:gd name="T121" fmla="*/ 5 h 341"/>
              <a:gd name="T122" fmla="*/ 52 w 311"/>
              <a:gd name="T123" fmla="*/ 5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11" h="341">
                <a:moveTo>
                  <a:pt x="67" y="9"/>
                </a:moveTo>
                <a:lnTo>
                  <a:pt x="69" y="9"/>
                </a:lnTo>
                <a:lnTo>
                  <a:pt x="71" y="9"/>
                </a:lnTo>
                <a:lnTo>
                  <a:pt x="71" y="11"/>
                </a:lnTo>
                <a:lnTo>
                  <a:pt x="73" y="11"/>
                </a:lnTo>
                <a:lnTo>
                  <a:pt x="75" y="13"/>
                </a:lnTo>
                <a:lnTo>
                  <a:pt x="77" y="13"/>
                </a:lnTo>
                <a:lnTo>
                  <a:pt x="79" y="13"/>
                </a:lnTo>
                <a:lnTo>
                  <a:pt x="79" y="15"/>
                </a:lnTo>
                <a:lnTo>
                  <a:pt x="81" y="15"/>
                </a:lnTo>
                <a:lnTo>
                  <a:pt x="83" y="15"/>
                </a:lnTo>
                <a:lnTo>
                  <a:pt x="85" y="15"/>
                </a:lnTo>
                <a:lnTo>
                  <a:pt x="87" y="13"/>
                </a:lnTo>
                <a:lnTo>
                  <a:pt x="87" y="11"/>
                </a:lnTo>
                <a:lnTo>
                  <a:pt x="87" y="9"/>
                </a:lnTo>
                <a:lnTo>
                  <a:pt x="88" y="9"/>
                </a:lnTo>
                <a:lnTo>
                  <a:pt x="90" y="9"/>
                </a:lnTo>
                <a:lnTo>
                  <a:pt x="90" y="11"/>
                </a:lnTo>
                <a:lnTo>
                  <a:pt x="92" y="11"/>
                </a:lnTo>
                <a:lnTo>
                  <a:pt x="92" y="13"/>
                </a:lnTo>
                <a:lnTo>
                  <a:pt x="94" y="13"/>
                </a:lnTo>
                <a:lnTo>
                  <a:pt x="96" y="13"/>
                </a:lnTo>
                <a:lnTo>
                  <a:pt x="96" y="15"/>
                </a:lnTo>
                <a:lnTo>
                  <a:pt x="98" y="15"/>
                </a:lnTo>
                <a:lnTo>
                  <a:pt x="98" y="17"/>
                </a:lnTo>
                <a:lnTo>
                  <a:pt x="100" y="17"/>
                </a:lnTo>
                <a:lnTo>
                  <a:pt x="102" y="17"/>
                </a:lnTo>
                <a:lnTo>
                  <a:pt x="102" y="19"/>
                </a:lnTo>
                <a:lnTo>
                  <a:pt x="104" y="19"/>
                </a:lnTo>
                <a:lnTo>
                  <a:pt x="104" y="21"/>
                </a:lnTo>
                <a:lnTo>
                  <a:pt x="106" y="21"/>
                </a:lnTo>
                <a:lnTo>
                  <a:pt x="108" y="23"/>
                </a:lnTo>
                <a:lnTo>
                  <a:pt x="110" y="23"/>
                </a:lnTo>
                <a:lnTo>
                  <a:pt x="110" y="25"/>
                </a:lnTo>
                <a:lnTo>
                  <a:pt x="111" y="25"/>
                </a:lnTo>
                <a:lnTo>
                  <a:pt x="111" y="27"/>
                </a:lnTo>
                <a:lnTo>
                  <a:pt x="113" y="27"/>
                </a:lnTo>
                <a:lnTo>
                  <a:pt x="115" y="27"/>
                </a:lnTo>
                <a:lnTo>
                  <a:pt x="115" y="29"/>
                </a:lnTo>
                <a:lnTo>
                  <a:pt x="117" y="29"/>
                </a:lnTo>
                <a:lnTo>
                  <a:pt x="117" y="30"/>
                </a:lnTo>
                <a:lnTo>
                  <a:pt x="119" y="30"/>
                </a:lnTo>
                <a:lnTo>
                  <a:pt x="119" y="32"/>
                </a:lnTo>
                <a:lnTo>
                  <a:pt x="121" y="32"/>
                </a:lnTo>
                <a:lnTo>
                  <a:pt x="121" y="34"/>
                </a:lnTo>
                <a:lnTo>
                  <a:pt x="123" y="34"/>
                </a:lnTo>
                <a:lnTo>
                  <a:pt x="125" y="34"/>
                </a:lnTo>
                <a:lnTo>
                  <a:pt x="125" y="36"/>
                </a:lnTo>
                <a:lnTo>
                  <a:pt x="127" y="36"/>
                </a:lnTo>
                <a:lnTo>
                  <a:pt x="127" y="38"/>
                </a:lnTo>
                <a:lnTo>
                  <a:pt x="129" y="38"/>
                </a:lnTo>
                <a:lnTo>
                  <a:pt x="131" y="38"/>
                </a:lnTo>
                <a:lnTo>
                  <a:pt x="131" y="40"/>
                </a:lnTo>
                <a:lnTo>
                  <a:pt x="133" y="40"/>
                </a:lnTo>
                <a:lnTo>
                  <a:pt x="133" y="42"/>
                </a:lnTo>
                <a:lnTo>
                  <a:pt x="133" y="44"/>
                </a:lnTo>
                <a:lnTo>
                  <a:pt x="134" y="44"/>
                </a:lnTo>
                <a:lnTo>
                  <a:pt x="134" y="46"/>
                </a:lnTo>
                <a:lnTo>
                  <a:pt x="136" y="46"/>
                </a:lnTo>
                <a:lnTo>
                  <a:pt x="136" y="48"/>
                </a:lnTo>
                <a:lnTo>
                  <a:pt x="138" y="48"/>
                </a:lnTo>
                <a:lnTo>
                  <a:pt x="138" y="50"/>
                </a:lnTo>
                <a:lnTo>
                  <a:pt x="138" y="52"/>
                </a:lnTo>
                <a:lnTo>
                  <a:pt x="140" y="52"/>
                </a:lnTo>
                <a:lnTo>
                  <a:pt x="140" y="53"/>
                </a:lnTo>
                <a:lnTo>
                  <a:pt x="142" y="53"/>
                </a:lnTo>
                <a:lnTo>
                  <a:pt x="142" y="55"/>
                </a:lnTo>
                <a:lnTo>
                  <a:pt x="144" y="55"/>
                </a:lnTo>
                <a:lnTo>
                  <a:pt x="146" y="55"/>
                </a:lnTo>
                <a:lnTo>
                  <a:pt x="146" y="53"/>
                </a:lnTo>
                <a:lnTo>
                  <a:pt x="148" y="53"/>
                </a:lnTo>
                <a:lnTo>
                  <a:pt x="148" y="52"/>
                </a:lnTo>
                <a:lnTo>
                  <a:pt x="148" y="50"/>
                </a:lnTo>
                <a:lnTo>
                  <a:pt x="150" y="50"/>
                </a:lnTo>
                <a:lnTo>
                  <a:pt x="150" y="52"/>
                </a:lnTo>
                <a:lnTo>
                  <a:pt x="152" y="52"/>
                </a:lnTo>
                <a:lnTo>
                  <a:pt x="154" y="52"/>
                </a:lnTo>
                <a:lnTo>
                  <a:pt x="154" y="53"/>
                </a:lnTo>
                <a:lnTo>
                  <a:pt x="156" y="53"/>
                </a:lnTo>
                <a:lnTo>
                  <a:pt x="158" y="53"/>
                </a:lnTo>
                <a:lnTo>
                  <a:pt x="158" y="55"/>
                </a:lnTo>
                <a:lnTo>
                  <a:pt x="159" y="55"/>
                </a:lnTo>
                <a:lnTo>
                  <a:pt x="159" y="57"/>
                </a:lnTo>
                <a:lnTo>
                  <a:pt x="161" y="57"/>
                </a:lnTo>
                <a:lnTo>
                  <a:pt x="163" y="57"/>
                </a:lnTo>
                <a:lnTo>
                  <a:pt x="165" y="57"/>
                </a:lnTo>
                <a:lnTo>
                  <a:pt x="167" y="57"/>
                </a:lnTo>
                <a:lnTo>
                  <a:pt x="167" y="55"/>
                </a:lnTo>
                <a:lnTo>
                  <a:pt x="169" y="55"/>
                </a:lnTo>
                <a:lnTo>
                  <a:pt x="169" y="53"/>
                </a:lnTo>
                <a:lnTo>
                  <a:pt x="169" y="52"/>
                </a:lnTo>
                <a:lnTo>
                  <a:pt x="171" y="52"/>
                </a:lnTo>
                <a:lnTo>
                  <a:pt x="171" y="53"/>
                </a:lnTo>
                <a:lnTo>
                  <a:pt x="173" y="53"/>
                </a:lnTo>
                <a:lnTo>
                  <a:pt x="175" y="53"/>
                </a:lnTo>
                <a:lnTo>
                  <a:pt x="175" y="55"/>
                </a:lnTo>
                <a:lnTo>
                  <a:pt x="177" y="57"/>
                </a:lnTo>
                <a:lnTo>
                  <a:pt x="179" y="57"/>
                </a:lnTo>
                <a:lnTo>
                  <a:pt x="179" y="55"/>
                </a:lnTo>
                <a:lnTo>
                  <a:pt x="181" y="53"/>
                </a:lnTo>
                <a:lnTo>
                  <a:pt x="181" y="52"/>
                </a:lnTo>
                <a:lnTo>
                  <a:pt x="181" y="50"/>
                </a:lnTo>
                <a:lnTo>
                  <a:pt x="181" y="48"/>
                </a:lnTo>
                <a:lnTo>
                  <a:pt x="181" y="46"/>
                </a:lnTo>
                <a:lnTo>
                  <a:pt x="182" y="46"/>
                </a:lnTo>
                <a:lnTo>
                  <a:pt x="184" y="46"/>
                </a:lnTo>
                <a:lnTo>
                  <a:pt x="186" y="46"/>
                </a:lnTo>
                <a:lnTo>
                  <a:pt x="186" y="44"/>
                </a:lnTo>
                <a:lnTo>
                  <a:pt x="188" y="44"/>
                </a:lnTo>
                <a:lnTo>
                  <a:pt x="190" y="44"/>
                </a:lnTo>
                <a:lnTo>
                  <a:pt x="192" y="44"/>
                </a:lnTo>
                <a:lnTo>
                  <a:pt x="194" y="44"/>
                </a:lnTo>
                <a:lnTo>
                  <a:pt x="196" y="44"/>
                </a:lnTo>
                <a:lnTo>
                  <a:pt x="196" y="42"/>
                </a:lnTo>
                <a:lnTo>
                  <a:pt x="198" y="42"/>
                </a:lnTo>
                <a:lnTo>
                  <a:pt x="198" y="44"/>
                </a:lnTo>
                <a:lnTo>
                  <a:pt x="200" y="46"/>
                </a:lnTo>
                <a:lnTo>
                  <a:pt x="202" y="48"/>
                </a:lnTo>
                <a:lnTo>
                  <a:pt x="204" y="46"/>
                </a:lnTo>
                <a:lnTo>
                  <a:pt x="205" y="46"/>
                </a:lnTo>
                <a:lnTo>
                  <a:pt x="207" y="48"/>
                </a:lnTo>
                <a:lnTo>
                  <a:pt x="209" y="48"/>
                </a:lnTo>
                <a:lnTo>
                  <a:pt x="211" y="50"/>
                </a:lnTo>
                <a:lnTo>
                  <a:pt x="213" y="50"/>
                </a:lnTo>
                <a:lnTo>
                  <a:pt x="215" y="50"/>
                </a:lnTo>
                <a:lnTo>
                  <a:pt x="217" y="50"/>
                </a:lnTo>
                <a:lnTo>
                  <a:pt x="219" y="52"/>
                </a:lnTo>
                <a:lnTo>
                  <a:pt x="221" y="52"/>
                </a:lnTo>
                <a:lnTo>
                  <a:pt x="223" y="52"/>
                </a:lnTo>
                <a:lnTo>
                  <a:pt x="225" y="50"/>
                </a:lnTo>
                <a:lnTo>
                  <a:pt x="225" y="48"/>
                </a:lnTo>
                <a:lnTo>
                  <a:pt x="227" y="48"/>
                </a:lnTo>
                <a:lnTo>
                  <a:pt x="229" y="48"/>
                </a:lnTo>
                <a:lnTo>
                  <a:pt x="230" y="46"/>
                </a:lnTo>
                <a:lnTo>
                  <a:pt x="230" y="44"/>
                </a:lnTo>
                <a:lnTo>
                  <a:pt x="232" y="44"/>
                </a:lnTo>
                <a:lnTo>
                  <a:pt x="232" y="42"/>
                </a:lnTo>
                <a:lnTo>
                  <a:pt x="234" y="42"/>
                </a:lnTo>
                <a:lnTo>
                  <a:pt x="234" y="40"/>
                </a:lnTo>
                <a:lnTo>
                  <a:pt x="234" y="38"/>
                </a:lnTo>
                <a:lnTo>
                  <a:pt x="232" y="36"/>
                </a:lnTo>
                <a:lnTo>
                  <a:pt x="230" y="34"/>
                </a:lnTo>
                <a:lnTo>
                  <a:pt x="230" y="32"/>
                </a:lnTo>
                <a:lnTo>
                  <a:pt x="229" y="29"/>
                </a:lnTo>
                <a:lnTo>
                  <a:pt x="227" y="27"/>
                </a:lnTo>
                <a:lnTo>
                  <a:pt x="227" y="25"/>
                </a:lnTo>
                <a:lnTo>
                  <a:pt x="229" y="25"/>
                </a:lnTo>
                <a:lnTo>
                  <a:pt x="230" y="25"/>
                </a:lnTo>
                <a:lnTo>
                  <a:pt x="230" y="27"/>
                </a:lnTo>
                <a:lnTo>
                  <a:pt x="232" y="27"/>
                </a:lnTo>
                <a:lnTo>
                  <a:pt x="234" y="29"/>
                </a:lnTo>
                <a:lnTo>
                  <a:pt x="236" y="29"/>
                </a:lnTo>
                <a:lnTo>
                  <a:pt x="238" y="29"/>
                </a:lnTo>
                <a:lnTo>
                  <a:pt x="240" y="29"/>
                </a:lnTo>
                <a:lnTo>
                  <a:pt x="240" y="27"/>
                </a:lnTo>
                <a:lnTo>
                  <a:pt x="242" y="27"/>
                </a:lnTo>
                <a:lnTo>
                  <a:pt x="244" y="27"/>
                </a:lnTo>
                <a:lnTo>
                  <a:pt x="246" y="29"/>
                </a:lnTo>
                <a:lnTo>
                  <a:pt x="248" y="29"/>
                </a:lnTo>
                <a:lnTo>
                  <a:pt x="250" y="29"/>
                </a:lnTo>
                <a:lnTo>
                  <a:pt x="250" y="30"/>
                </a:lnTo>
                <a:lnTo>
                  <a:pt x="250" y="32"/>
                </a:lnTo>
                <a:lnTo>
                  <a:pt x="252" y="32"/>
                </a:lnTo>
                <a:lnTo>
                  <a:pt x="252" y="34"/>
                </a:lnTo>
                <a:lnTo>
                  <a:pt x="252" y="36"/>
                </a:lnTo>
                <a:lnTo>
                  <a:pt x="252" y="38"/>
                </a:lnTo>
                <a:lnTo>
                  <a:pt x="252" y="40"/>
                </a:lnTo>
                <a:lnTo>
                  <a:pt x="252" y="42"/>
                </a:lnTo>
                <a:lnTo>
                  <a:pt x="252" y="44"/>
                </a:lnTo>
                <a:lnTo>
                  <a:pt x="252" y="46"/>
                </a:lnTo>
                <a:lnTo>
                  <a:pt x="252" y="48"/>
                </a:lnTo>
                <a:lnTo>
                  <a:pt x="250" y="48"/>
                </a:lnTo>
                <a:lnTo>
                  <a:pt x="248" y="48"/>
                </a:lnTo>
                <a:lnTo>
                  <a:pt x="246" y="50"/>
                </a:lnTo>
                <a:lnTo>
                  <a:pt x="244" y="52"/>
                </a:lnTo>
                <a:lnTo>
                  <a:pt x="244" y="53"/>
                </a:lnTo>
                <a:lnTo>
                  <a:pt x="242" y="53"/>
                </a:lnTo>
                <a:lnTo>
                  <a:pt x="242" y="55"/>
                </a:lnTo>
                <a:lnTo>
                  <a:pt x="242" y="57"/>
                </a:lnTo>
                <a:lnTo>
                  <a:pt x="240" y="57"/>
                </a:lnTo>
                <a:lnTo>
                  <a:pt x="240" y="59"/>
                </a:lnTo>
                <a:lnTo>
                  <a:pt x="238" y="59"/>
                </a:lnTo>
                <a:lnTo>
                  <a:pt x="238" y="61"/>
                </a:lnTo>
                <a:lnTo>
                  <a:pt x="236" y="61"/>
                </a:lnTo>
                <a:lnTo>
                  <a:pt x="234" y="61"/>
                </a:lnTo>
                <a:lnTo>
                  <a:pt x="232" y="61"/>
                </a:lnTo>
                <a:lnTo>
                  <a:pt x="230" y="61"/>
                </a:lnTo>
                <a:lnTo>
                  <a:pt x="229" y="61"/>
                </a:lnTo>
                <a:lnTo>
                  <a:pt x="227" y="61"/>
                </a:lnTo>
                <a:lnTo>
                  <a:pt x="225" y="61"/>
                </a:lnTo>
                <a:lnTo>
                  <a:pt x="223" y="61"/>
                </a:lnTo>
                <a:lnTo>
                  <a:pt x="221" y="61"/>
                </a:lnTo>
                <a:lnTo>
                  <a:pt x="219" y="61"/>
                </a:lnTo>
                <a:lnTo>
                  <a:pt x="219" y="59"/>
                </a:lnTo>
                <a:lnTo>
                  <a:pt x="217" y="59"/>
                </a:lnTo>
                <a:lnTo>
                  <a:pt x="215" y="59"/>
                </a:lnTo>
                <a:lnTo>
                  <a:pt x="215" y="61"/>
                </a:lnTo>
                <a:lnTo>
                  <a:pt x="213" y="61"/>
                </a:lnTo>
                <a:lnTo>
                  <a:pt x="211" y="61"/>
                </a:lnTo>
                <a:lnTo>
                  <a:pt x="211" y="63"/>
                </a:lnTo>
                <a:lnTo>
                  <a:pt x="209" y="63"/>
                </a:lnTo>
                <a:lnTo>
                  <a:pt x="209" y="61"/>
                </a:lnTo>
                <a:lnTo>
                  <a:pt x="207" y="61"/>
                </a:lnTo>
                <a:lnTo>
                  <a:pt x="207" y="63"/>
                </a:lnTo>
                <a:lnTo>
                  <a:pt x="205" y="63"/>
                </a:lnTo>
                <a:lnTo>
                  <a:pt x="204" y="63"/>
                </a:lnTo>
                <a:lnTo>
                  <a:pt x="204" y="65"/>
                </a:lnTo>
                <a:lnTo>
                  <a:pt x="202" y="65"/>
                </a:lnTo>
                <a:lnTo>
                  <a:pt x="200" y="65"/>
                </a:lnTo>
                <a:lnTo>
                  <a:pt x="198" y="65"/>
                </a:lnTo>
                <a:lnTo>
                  <a:pt x="196" y="65"/>
                </a:lnTo>
                <a:lnTo>
                  <a:pt x="196" y="63"/>
                </a:lnTo>
                <a:lnTo>
                  <a:pt x="194" y="65"/>
                </a:lnTo>
                <a:lnTo>
                  <a:pt x="192" y="65"/>
                </a:lnTo>
                <a:lnTo>
                  <a:pt x="192" y="63"/>
                </a:lnTo>
                <a:lnTo>
                  <a:pt x="190" y="63"/>
                </a:lnTo>
                <a:lnTo>
                  <a:pt x="190" y="65"/>
                </a:lnTo>
                <a:lnTo>
                  <a:pt x="190" y="67"/>
                </a:lnTo>
                <a:lnTo>
                  <a:pt x="188" y="67"/>
                </a:lnTo>
                <a:lnTo>
                  <a:pt x="188" y="69"/>
                </a:lnTo>
                <a:lnTo>
                  <a:pt x="188" y="71"/>
                </a:lnTo>
                <a:lnTo>
                  <a:pt x="186" y="71"/>
                </a:lnTo>
                <a:lnTo>
                  <a:pt x="186" y="73"/>
                </a:lnTo>
                <a:lnTo>
                  <a:pt x="184" y="73"/>
                </a:lnTo>
                <a:lnTo>
                  <a:pt x="184" y="75"/>
                </a:lnTo>
                <a:lnTo>
                  <a:pt x="182" y="75"/>
                </a:lnTo>
                <a:lnTo>
                  <a:pt x="182" y="77"/>
                </a:lnTo>
                <a:lnTo>
                  <a:pt x="182" y="78"/>
                </a:lnTo>
                <a:lnTo>
                  <a:pt x="184" y="78"/>
                </a:lnTo>
                <a:lnTo>
                  <a:pt x="182" y="80"/>
                </a:lnTo>
                <a:lnTo>
                  <a:pt x="184" y="80"/>
                </a:lnTo>
                <a:lnTo>
                  <a:pt x="184" y="82"/>
                </a:lnTo>
                <a:lnTo>
                  <a:pt x="184" y="84"/>
                </a:lnTo>
                <a:lnTo>
                  <a:pt x="184" y="82"/>
                </a:lnTo>
                <a:lnTo>
                  <a:pt x="182" y="82"/>
                </a:lnTo>
                <a:lnTo>
                  <a:pt x="181" y="82"/>
                </a:lnTo>
                <a:lnTo>
                  <a:pt x="179" y="82"/>
                </a:lnTo>
                <a:lnTo>
                  <a:pt x="177" y="82"/>
                </a:lnTo>
                <a:lnTo>
                  <a:pt x="177" y="80"/>
                </a:lnTo>
                <a:lnTo>
                  <a:pt x="175" y="78"/>
                </a:lnTo>
                <a:lnTo>
                  <a:pt x="173" y="78"/>
                </a:lnTo>
                <a:lnTo>
                  <a:pt x="173" y="77"/>
                </a:lnTo>
                <a:lnTo>
                  <a:pt x="171" y="77"/>
                </a:lnTo>
                <a:lnTo>
                  <a:pt x="169" y="77"/>
                </a:lnTo>
                <a:lnTo>
                  <a:pt x="167" y="77"/>
                </a:lnTo>
                <a:lnTo>
                  <a:pt x="165" y="77"/>
                </a:lnTo>
                <a:lnTo>
                  <a:pt x="163" y="77"/>
                </a:lnTo>
                <a:lnTo>
                  <a:pt x="161" y="77"/>
                </a:lnTo>
                <a:lnTo>
                  <a:pt x="159" y="77"/>
                </a:lnTo>
                <a:lnTo>
                  <a:pt x="159" y="78"/>
                </a:lnTo>
                <a:lnTo>
                  <a:pt x="159" y="80"/>
                </a:lnTo>
                <a:lnTo>
                  <a:pt x="161" y="80"/>
                </a:lnTo>
                <a:lnTo>
                  <a:pt x="159" y="80"/>
                </a:lnTo>
                <a:lnTo>
                  <a:pt x="159" y="82"/>
                </a:lnTo>
                <a:lnTo>
                  <a:pt x="161" y="82"/>
                </a:lnTo>
                <a:lnTo>
                  <a:pt x="161" y="84"/>
                </a:lnTo>
                <a:lnTo>
                  <a:pt x="159" y="84"/>
                </a:lnTo>
                <a:lnTo>
                  <a:pt x="158" y="84"/>
                </a:lnTo>
                <a:lnTo>
                  <a:pt x="158" y="86"/>
                </a:lnTo>
                <a:lnTo>
                  <a:pt x="158" y="88"/>
                </a:lnTo>
                <a:lnTo>
                  <a:pt x="158" y="90"/>
                </a:lnTo>
                <a:lnTo>
                  <a:pt x="159" y="90"/>
                </a:lnTo>
                <a:lnTo>
                  <a:pt x="159" y="92"/>
                </a:lnTo>
                <a:lnTo>
                  <a:pt x="159" y="94"/>
                </a:lnTo>
                <a:lnTo>
                  <a:pt x="161" y="94"/>
                </a:lnTo>
                <a:lnTo>
                  <a:pt x="163" y="94"/>
                </a:lnTo>
                <a:lnTo>
                  <a:pt x="163" y="96"/>
                </a:lnTo>
                <a:lnTo>
                  <a:pt x="165" y="96"/>
                </a:lnTo>
                <a:lnTo>
                  <a:pt x="165" y="98"/>
                </a:lnTo>
                <a:lnTo>
                  <a:pt x="167" y="100"/>
                </a:lnTo>
                <a:lnTo>
                  <a:pt x="169" y="100"/>
                </a:lnTo>
                <a:lnTo>
                  <a:pt x="169" y="101"/>
                </a:lnTo>
                <a:lnTo>
                  <a:pt x="171" y="101"/>
                </a:lnTo>
                <a:lnTo>
                  <a:pt x="171" y="103"/>
                </a:lnTo>
                <a:lnTo>
                  <a:pt x="173" y="103"/>
                </a:lnTo>
                <a:lnTo>
                  <a:pt x="173" y="105"/>
                </a:lnTo>
                <a:lnTo>
                  <a:pt x="175" y="105"/>
                </a:lnTo>
                <a:lnTo>
                  <a:pt x="177" y="105"/>
                </a:lnTo>
                <a:lnTo>
                  <a:pt x="177" y="107"/>
                </a:lnTo>
                <a:lnTo>
                  <a:pt x="179" y="107"/>
                </a:lnTo>
                <a:lnTo>
                  <a:pt x="179" y="109"/>
                </a:lnTo>
                <a:lnTo>
                  <a:pt x="181" y="109"/>
                </a:lnTo>
                <a:lnTo>
                  <a:pt x="181" y="111"/>
                </a:lnTo>
                <a:lnTo>
                  <a:pt x="179" y="113"/>
                </a:lnTo>
                <a:lnTo>
                  <a:pt x="179" y="115"/>
                </a:lnTo>
                <a:lnTo>
                  <a:pt x="179" y="117"/>
                </a:lnTo>
                <a:lnTo>
                  <a:pt x="181" y="117"/>
                </a:lnTo>
                <a:lnTo>
                  <a:pt x="182" y="117"/>
                </a:lnTo>
                <a:lnTo>
                  <a:pt x="182" y="119"/>
                </a:lnTo>
                <a:lnTo>
                  <a:pt x="184" y="119"/>
                </a:lnTo>
                <a:lnTo>
                  <a:pt x="184" y="121"/>
                </a:lnTo>
                <a:lnTo>
                  <a:pt x="186" y="121"/>
                </a:lnTo>
                <a:lnTo>
                  <a:pt x="188" y="121"/>
                </a:lnTo>
                <a:lnTo>
                  <a:pt x="188" y="123"/>
                </a:lnTo>
                <a:lnTo>
                  <a:pt x="190" y="123"/>
                </a:lnTo>
                <a:lnTo>
                  <a:pt x="190" y="125"/>
                </a:lnTo>
                <a:lnTo>
                  <a:pt x="192" y="126"/>
                </a:lnTo>
                <a:lnTo>
                  <a:pt x="192" y="125"/>
                </a:lnTo>
                <a:lnTo>
                  <a:pt x="194" y="125"/>
                </a:lnTo>
                <a:lnTo>
                  <a:pt x="196" y="125"/>
                </a:lnTo>
                <a:lnTo>
                  <a:pt x="198" y="125"/>
                </a:lnTo>
                <a:lnTo>
                  <a:pt x="198" y="126"/>
                </a:lnTo>
                <a:lnTo>
                  <a:pt x="198" y="128"/>
                </a:lnTo>
                <a:lnTo>
                  <a:pt x="200" y="128"/>
                </a:lnTo>
                <a:lnTo>
                  <a:pt x="200" y="130"/>
                </a:lnTo>
                <a:lnTo>
                  <a:pt x="202" y="130"/>
                </a:lnTo>
                <a:lnTo>
                  <a:pt x="202" y="132"/>
                </a:lnTo>
                <a:lnTo>
                  <a:pt x="204" y="132"/>
                </a:lnTo>
                <a:lnTo>
                  <a:pt x="204" y="130"/>
                </a:lnTo>
                <a:lnTo>
                  <a:pt x="204" y="132"/>
                </a:lnTo>
                <a:lnTo>
                  <a:pt x="204" y="134"/>
                </a:lnTo>
                <a:lnTo>
                  <a:pt x="204" y="136"/>
                </a:lnTo>
                <a:lnTo>
                  <a:pt x="205" y="136"/>
                </a:lnTo>
                <a:lnTo>
                  <a:pt x="207" y="136"/>
                </a:lnTo>
                <a:lnTo>
                  <a:pt x="207" y="138"/>
                </a:lnTo>
                <a:lnTo>
                  <a:pt x="207" y="140"/>
                </a:lnTo>
                <a:lnTo>
                  <a:pt x="209" y="142"/>
                </a:lnTo>
                <a:lnTo>
                  <a:pt x="211" y="142"/>
                </a:lnTo>
                <a:lnTo>
                  <a:pt x="213" y="142"/>
                </a:lnTo>
                <a:lnTo>
                  <a:pt x="213" y="144"/>
                </a:lnTo>
                <a:lnTo>
                  <a:pt x="215" y="144"/>
                </a:lnTo>
                <a:lnTo>
                  <a:pt x="215" y="142"/>
                </a:lnTo>
                <a:lnTo>
                  <a:pt x="215" y="144"/>
                </a:lnTo>
                <a:lnTo>
                  <a:pt x="217" y="144"/>
                </a:lnTo>
                <a:lnTo>
                  <a:pt x="219" y="144"/>
                </a:lnTo>
                <a:lnTo>
                  <a:pt x="219" y="146"/>
                </a:lnTo>
                <a:lnTo>
                  <a:pt x="221" y="146"/>
                </a:lnTo>
                <a:lnTo>
                  <a:pt x="221" y="148"/>
                </a:lnTo>
                <a:lnTo>
                  <a:pt x="223" y="148"/>
                </a:lnTo>
                <a:lnTo>
                  <a:pt x="223" y="146"/>
                </a:lnTo>
                <a:lnTo>
                  <a:pt x="223" y="148"/>
                </a:lnTo>
                <a:lnTo>
                  <a:pt x="225" y="148"/>
                </a:lnTo>
                <a:lnTo>
                  <a:pt x="225" y="149"/>
                </a:lnTo>
                <a:lnTo>
                  <a:pt x="225" y="148"/>
                </a:lnTo>
                <a:lnTo>
                  <a:pt x="227" y="148"/>
                </a:lnTo>
                <a:lnTo>
                  <a:pt x="229" y="149"/>
                </a:lnTo>
                <a:lnTo>
                  <a:pt x="230" y="149"/>
                </a:lnTo>
                <a:lnTo>
                  <a:pt x="230" y="151"/>
                </a:lnTo>
                <a:lnTo>
                  <a:pt x="232" y="151"/>
                </a:lnTo>
                <a:lnTo>
                  <a:pt x="232" y="153"/>
                </a:lnTo>
                <a:lnTo>
                  <a:pt x="234" y="153"/>
                </a:lnTo>
                <a:lnTo>
                  <a:pt x="234" y="155"/>
                </a:lnTo>
                <a:lnTo>
                  <a:pt x="234" y="157"/>
                </a:lnTo>
                <a:lnTo>
                  <a:pt x="234" y="159"/>
                </a:lnTo>
                <a:lnTo>
                  <a:pt x="236" y="159"/>
                </a:lnTo>
                <a:lnTo>
                  <a:pt x="238" y="159"/>
                </a:lnTo>
                <a:lnTo>
                  <a:pt x="240" y="159"/>
                </a:lnTo>
                <a:lnTo>
                  <a:pt x="240" y="161"/>
                </a:lnTo>
                <a:lnTo>
                  <a:pt x="242" y="161"/>
                </a:lnTo>
                <a:lnTo>
                  <a:pt x="242" y="163"/>
                </a:lnTo>
                <a:lnTo>
                  <a:pt x="240" y="163"/>
                </a:lnTo>
                <a:lnTo>
                  <a:pt x="242" y="163"/>
                </a:lnTo>
                <a:lnTo>
                  <a:pt x="242" y="165"/>
                </a:lnTo>
                <a:lnTo>
                  <a:pt x="244" y="167"/>
                </a:lnTo>
                <a:lnTo>
                  <a:pt x="246" y="167"/>
                </a:lnTo>
                <a:lnTo>
                  <a:pt x="248" y="169"/>
                </a:lnTo>
                <a:lnTo>
                  <a:pt x="248" y="171"/>
                </a:lnTo>
                <a:lnTo>
                  <a:pt x="250" y="171"/>
                </a:lnTo>
                <a:lnTo>
                  <a:pt x="250" y="169"/>
                </a:lnTo>
                <a:lnTo>
                  <a:pt x="252" y="171"/>
                </a:lnTo>
                <a:lnTo>
                  <a:pt x="252" y="173"/>
                </a:lnTo>
                <a:lnTo>
                  <a:pt x="253" y="173"/>
                </a:lnTo>
                <a:lnTo>
                  <a:pt x="253" y="174"/>
                </a:lnTo>
                <a:lnTo>
                  <a:pt x="255" y="176"/>
                </a:lnTo>
                <a:lnTo>
                  <a:pt x="257" y="176"/>
                </a:lnTo>
                <a:lnTo>
                  <a:pt x="257" y="178"/>
                </a:lnTo>
                <a:lnTo>
                  <a:pt x="259" y="178"/>
                </a:lnTo>
                <a:lnTo>
                  <a:pt x="261" y="178"/>
                </a:lnTo>
                <a:lnTo>
                  <a:pt x="261" y="180"/>
                </a:lnTo>
                <a:lnTo>
                  <a:pt x="263" y="180"/>
                </a:lnTo>
                <a:lnTo>
                  <a:pt x="265" y="182"/>
                </a:lnTo>
                <a:lnTo>
                  <a:pt x="267" y="184"/>
                </a:lnTo>
                <a:lnTo>
                  <a:pt x="269" y="184"/>
                </a:lnTo>
                <a:lnTo>
                  <a:pt x="271" y="184"/>
                </a:lnTo>
                <a:lnTo>
                  <a:pt x="273" y="184"/>
                </a:lnTo>
                <a:lnTo>
                  <a:pt x="273" y="186"/>
                </a:lnTo>
                <a:lnTo>
                  <a:pt x="275" y="186"/>
                </a:lnTo>
                <a:lnTo>
                  <a:pt x="276" y="186"/>
                </a:lnTo>
                <a:lnTo>
                  <a:pt x="278" y="186"/>
                </a:lnTo>
                <a:lnTo>
                  <a:pt x="278" y="188"/>
                </a:lnTo>
                <a:lnTo>
                  <a:pt x="280" y="190"/>
                </a:lnTo>
                <a:lnTo>
                  <a:pt x="282" y="190"/>
                </a:lnTo>
                <a:lnTo>
                  <a:pt x="284" y="190"/>
                </a:lnTo>
                <a:lnTo>
                  <a:pt x="284" y="192"/>
                </a:lnTo>
                <a:lnTo>
                  <a:pt x="286" y="192"/>
                </a:lnTo>
                <a:lnTo>
                  <a:pt x="286" y="194"/>
                </a:lnTo>
                <a:lnTo>
                  <a:pt x="288" y="196"/>
                </a:lnTo>
                <a:lnTo>
                  <a:pt x="290" y="197"/>
                </a:lnTo>
                <a:lnTo>
                  <a:pt x="292" y="197"/>
                </a:lnTo>
                <a:lnTo>
                  <a:pt x="294" y="197"/>
                </a:lnTo>
                <a:lnTo>
                  <a:pt x="294" y="199"/>
                </a:lnTo>
                <a:lnTo>
                  <a:pt x="296" y="201"/>
                </a:lnTo>
                <a:lnTo>
                  <a:pt x="298" y="201"/>
                </a:lnTo>
                <a:lnTo>
                  <a:pt x="298" y="203"/>
                </a:lnTo>
                <a:lnTo>
                  <a:pt x="300" y="203"/>
                </a:lnTo>
                <a:lnTo>
                  <a:pt x="301" y="203"/>
                </a:lnTo>
                <a:lnTo>
                  <a:pt x="301" y="205"/>
                </a:lnTo>
                <a:lnTo>
                  <a:pt x="300" y="205"/>
                </a:lnTo>
                <a:lnTo>
                  <a:pt x="301" y="205"/>
                </a:lnTo>
                <a:lnTo>
                  <a:pt x="301" y="207"/>
                </a:lnTo>
                <a:lnTo>
                  <a:pt x="303" y="207"/>
                </a:lnTo>
                <a:lnTo>
                  <a:pt x="303" y="209"/>
                </a:lnTo>
                <a:lnTo>
                  <a:pt x="305" y="209"/>
                </a:lnTo>
                <a:lnTo>
                  <a:pt x="305" y="211"/>
                </a:lnTo>
                <a:lnTo>
                  <a:pt x="305" y="213"/>
                </a:lnTo>
                <a:lnTo>
                  <a:pt x="307" y="213"/>
                </a:lnTo>
                <a:lnTo>
                  <a:pt x="307" y="215"/>
                </a:lnTo>
                <a:lnTo>
                  <a:pt x="307" y="213"/>
                </a:lnTo>
                <a:lnTo>
                  <a:pt x="309" y="213"/>
                </a:lnTo>
                <a:lnTo>
                  <a:pt x="309" y="215"/>
                </a:lnTo>
                <a:lnTo>
                  <a:pt x="309" y="217"/>
                </a:lnTo>
                <a:lnTo>
                  <a:pt x="309" y="219"/>
                </a:lnTo>
                <a:lnTo>
                  <a:pt x="309" y="221"/>
                </a:lnTo>
                <a:lnTo>
                  <a:pt x="311" y="221"/>
                </a:lnTo>
                <a:lnTo>
                  <a:pt x="311" y="222"/>
                </a:lnTo>
                <a:lnTo>
                  <a:pt x="309" y="224"/>
                </a:lnTo>
                <a:lnTo>
                  <a:pt x="307" y="226"/>
                </a:lnTo>
                <a:lnTo>
                  <a:pt x="303" y="226"/>
                </a:lnTo>
                <a:lnTo>
                  <a:pt x="301" y="226"/>
                </a:lnTo>
                <a:lnTo>
                  <a:pt x="300" y="226"/>
                </a:lnTo>
                <a:lnTo>
                  <a:pt x="300" y="228"/>
                </a:lnTo>
                <a:lnTo>
                  <a:pt x="298" y="228"/>
                </a:lnTo>
                <a:lnTo>
                  <a:pt x="298" y="230"/>
                </a:lnTo>
                <a:lnTo>
                  <a:pt x="298" y="232"/>
                </a:lnTo>
                <a:lnTo>
                  <a:pt x="296" y="232"/>
                </a:lnTo>
                <a:lnTo>
                  <a:pt x="296" y="234"/>
                </a:lnTo>
                <a:lnTo>
                  <a:pt x="298" y="236"/>
                </a:lnTo>
                <a:lnTo>
                  <a:pt x="300" y="238"/>
                </a:lnTo>
                <a:lnTo>
                  <a:pt x="300" y="240"/>
                </a:lnTo>
                <a:lnTo>
                  <a:pt x="301" y="240"/>
                </a:lnTo>
                <a:lnTo>
                  <a:pt x="301" y="242"/>
                </a:lnTo>
                <a:lnTo>
                  <a:pt x="301" y="244"/>
                </a:lnTo>
                <a:lnTo>
                  <a:pt x="303" y="244"/>
                </a:lnTo>
                <a:lnTo>
                  <a:pt x="303" y="245"/>
                </a:lnTo>
                <a:lnTo>
                  <a:pt x="301" y="245"/>
                </a:lnTo>
                <a:lnTo>
                  <a:pt x="301" y="247"/>
                </a:lnTo>
                <a:lnTo>
                  <a:pt x="303" y="247"/>
                </a:lnTo>
                <a:lnTo>
                  <a:pt x="303" y="249"/>
                </a:lnTo>
                <a:lnTo>
                  <a:pt x="305" y="249"/>
                </a:lnTo>
                <a:lnTo>
                  <a:pt x="305" y="251"/>
                </a:lnTo>
                <a:lnTo>
                  <a:pt x="307" y="251"/>
                </a:lnTo>
                <a:lnTo>
                  <a:pt x="305" y="251"/>
                </a:lnTo>
                <a:lnTo>
                  <a:pt x="303" y="251"/>
                </a:lnTo>
                <a:lnTo>
                  <a:pt x="301" y="251"/>
                </a:lnTo>
                <a:lnTo>
                  <a:pt x="300" y="251"/>
                </a:lnTo>
                <a:lnTo>
                  <a:pt x="300" y="253"/>
                </a:lnTo>
                <a:lnTo>
                  <a:pt x="298" y="253"/>
                </a:lnTo>
                <a:lnTo>
                  <a:pt x="296" y="253"/>
                </a:lnTo>
                <a:lnTo>
                  <a:pt x="296" y="255"/>
                </a:lnTo>
                <a:lnTo>
                  <a:pt x="298" y="255"/>
                </a:lnTo>
                <a:lnTo>
                  <a:pt x="298" y="257"/>
                </a:lnTo>
                <a:lnTo>
                  <a:pt x="296" y="257"/>
                </a:lnTo>
                <a:lnTo>
                  <a:pt x="294" y="257"/>
                </a:lnTo>
                <a:lnTo>
                  <a:pt x="294" y="259"/>
                </a:lnTo>
                <a:lnTo>
                  <a:pt x="296" y="259"/>
                </a:lnTo>
                <a:lnTo>
                  <a:pt x="296" y="261"/>
                </a:lnTo>
                <a:lnTo>
                  <a:pt x="298" y="261"/>
                </a:lnTo>
                <a:lnTo>
                  <a:pt x="298" y="259"/>
                </a:lnTo>
                <a:lnTo>
                  <a:pt x="300" y="259"/>
                </a:lnTo>
                <a:lnTo>
                  <a:pt x="300" y="261"/>
                </a:lnTo>
                <a:lnTo>
                  <a:pt x="298" y="261"/>
                </a:lnTo>
                <a:lnTo>
                  <a:pt x="298" y="263"/>
                </a:lnTo>
                <a:lnTo>
                  <a:pt x="298" y="261"/>
                </a:lnTo>
                <a:lnTo>
                  <a:pt x="298" y="263"/>
                </a:lnTo>
                <a:lnTo>
                  <a:pt x="298" y="265"/>
                </a:lnTo>
                <a:lnTo>
                  <a:pt x="300" y="265"/>
                </a:lnTo>
                <a:lnTo>
                  <a:pt x="300" y="263"/>
                </a:lnTo>
                <a:lnTo>
                  <a:pt x="301" y="263"/>
                </a:lnTo>
                <a:lnTo>
                  <a:pt x="301" y="265"/>
                </a:lnTo>
                <a:lnTo>
                  <a:pt x="300" y="265"/>
                </a:lnTo>
                <a:lnTo>
                  <a:pt x="300" y="267"/>
                </a:lnTo>
                <a:lnTo>
                  <a:pt x="298" y="267"/>
                </a:lnTo>
                <a:lnTo>
                  <a:pt x="300" y="267"/>
                </a:lnTo>
                <a:lnTo>
                  <a:pt x="301" y="267"/>
                </a:lnTo>
                <a:lnTo>
                  <a:pt x="303" y="267"/>
                </a:lnTo>
                <a:lnTo>
                  <a:pt x="303" y="265"/>
                </a:lnTo>
                <a:lnTo>
                  <a:pt x="305" y="265"/>
                </a:lnTo>
                <a:lnTo>
                  <a:pt x="307" y="265"/>
                </a:lnTo>
                <a:lnTo>
                  <a:pt x="309" y="265"/>
                </a:lnTo>
                <a:lnTo>
                  <a:pt x="309" y="267"/>
                </a:lnTo>
                <a:lnTo>
                  <a:pt x="309" y="269"/>
                </a:lnTo>
                <a:lnTo>
                  <a:pt x="309" y="270"/>
                </a:lnTo>
                <a:lnTo>
                  <a:pt x="309" y="272"/>
                </a:lnTo>
                <a:lnTo>
                  <a:pt x="309" y="274"/>
                </a:lnTo>
                <a:lnTo>
                  <a:pt x="309" y="276"/>
                </a:lnTo>
                <a:lnTo>
                  <a:pt x="309" y="278"/>
                </a:lnTo>
                <a:lnTo>
                  <a:pt x="309" y="280"/>
                </a:lnTo>
                <a:lnTo>
                  <a:pt x="309" y="282"/>
                </a:lnTo>
                <a:lnTo>
                  <a:pt x="309" y="284"/>
                </a:lnTo>
                <a:lnTo>
                  <a:pt x="311" y="284"/>
                </a:lnTo>
                <a:lnTo>
                  <a:pt x="311" y="286"/>
                </a:lnTo>
                <a:lnTo>
                  <a:pt x="311" y="288"/>
                </a:lnTo>
                <a:lnTo>
                  <a:pt x="311" y="290"/>
                </a:lnTo>
                <a:lnTo>
                  <a:pt x="311" y="292"/>
                </a:lnTo>
                <a:lnTo>
                  <a:pt x="311" y="293"/>
                </a:lnTo>
                <a:lnTo>
                  <a:pt x="311" y="295"/>
                </a:lnTo>
                <a:lnTo>
                  <a:pt x="309" y="295"/>
                </a:lnTo>
                <a:lnTo>
                  <a:pt x="307" y="295"/>
                </a:lnTo>
                <a:lnTo>
                  <a:pt x="305" y="295"/>
                </a:lnTo>
                <a:lnTo>
                  <a:pt x="305" y="297"/>
                </a:lnTo>
                <a:lnTo>
                  <a:pt x="303" y="297"/>
                </a:lnTo>
                <a:lnTo>
                  <a:pt x="303" y="299"/>
                </a:lnTo>
                <a:lnTo>
                  <a:pt x="301" y="301"/>
                </a:lnTo>
                <a:lnTo>
                  <a:pt x="300" y="303"/>
                </a:lnTo>
                <a:lnTo>
                  <a:pt x="300" y="305"/>
                </a:lnTo>
                <a:lnTo>
                  <a:pt x="300" y="307"/>
                </a:lnTo>
                <a:lnTo>
                  <a:pt x="300" y="309"/>
                </a:lnTo>
                <a:lnTo>
                  <a:pt x="300" y="311"/>
                </a:lnTo>
                <a:lnTo>
                  <a:pt x="298" y="311"/>
                </a:lnTo>
                <a:lnTo>
                  <a:pt x="298" y="313"/>
                </a:lnTo>
                <a:lnTo>
                  <a:pt x="296" y="313"/>
                </a:lnTo>
                <a:lnTo>
                  <a:pt x="296" y="315"/>
                </a:lnTo>
                <a:lnTo>
                  <a:pt x="294" y="315"/>
                </a:lnTo>
                <a:lnTo>
                  <a:pt x="294" y="317"/>
                </a:lnTo>
                <a:lnTo>
                  <a:pt x="292" y="317"/>
                </a:lnTo>
                <a:lnTo>
                  <a:pt x="292" y="318"/>
                </a:lnTo>
                <a:lnTo>
                  <a:pt x="290" y="318"/>
                </a:lnTo>
                <a:lnTo>
                  <a:pt x="288" y="320"/>
                </a:lnTo>
                <a:lnTo>
                  <a:pt x="286" y="320"/>
                </a:lnTo>
                <a:lnTo>
                  <a:pt x="286" y="322"/>
                </a:lnTo>
                <a:lnTo>
                  <a:pt x="286" y="324"/>
                </a:lnTo>
                <a:lnTo>
                  <a:pt x="284" y="324"/>
                </a:lnTo>
                <a:lnTo>
                  <a:pt x="284" y="326"/>
                </a:lnTo>
                <a:lnTo>
                  <a:pt x="282" y="326"/>
                </a:lnTo>
                <a:lnTo>
                  <a:pt x="282" y="328"/>
                </a:lnTo>
                <a:lnTo>
                  <a:pt x="280" y="328"/>
                </a:lnTo>
                <a:lnTo>
                  <a:pt x="280" y="330"/>
                </a:lnTo>
                <a:lnTo>
                  <a:pt x="278" y="330"/>
                </a:lnTo>
                <a:lnTo>
                  <a:pt x="278" y="332"/>
                </a:lnTo>
                <a:lnTo>
                  <a:pt x="276" y="332"/>
                </a:lnTo>
                <a:lnTo>
                  <a:pt x="275" y="332"/>
                </a:lnTo>
                <a:lnTo>
                  <a:pt x="275" y="334"/>
                </a:lnTo>
                <a:lnTo>
                  <a:pt x="273" y="334"/>
                </a:lnTo>
                <a:lnTo>
                  <a:pt x="271" y="334"/>
                </a:lnTo>
                <a:lnTo>
                  <a:pt x="269" y="334"/>
                </a:lnTo>
                <a:lnTo>
                  <a:pt x="269" y="336"/>
                </a:lnTo>
                <a:lnTo>
                  <a:pt x="267" y="336"/>
                </a:lnTo>
                <a:lnTo>
                  <a:pt x="265" y="336"/>
                </a:lnTo>
                <a:lnTo>
                  <a:pt x="265" y="338"/>
                </a:lnTo>
                <a:lnTo>
                  <a:pt x="263" y="338"/>
                </a:lnTo>
                <a:lnTo>
                  <a:pt x="261" y="338"/>
                </a:lnTo>
                <a:lnTo>
                  <a:pt x="261" y="340"/>
                </a:lnTo>
                <a:lnTo>
                  <a:pt x="259" y="340"/>
                </a:lnTo>
                <a:lnTo>
                  <a:pt x="257" y="340"/>
                </a:lnTo>
                <a:lnTo>
                  <a:pt x="257" y="341"/>
                </a:lnTo>
                <a:lnTo>
                  <a:pt x="255" y="341"/>
                </a:lnTo>
                <a:lnTo>
                  <a:pt x="253" y="341"/>
                </a:lnTo>
                <a:lnTo>
                  <a:pt x="253" y="340"/>
                </a:lnTo>
                <a:lnTo>
                  <a:pt x="253" y="338"/>
                </a:lnTo>
                <a:lnTo>
                  <a:pt x="253" y="336"/>
                </a:lnTo>
                <a:lnTo>
                  <a:pt x="252" y="336"/>
                </a:lnTo>
                <a:lnTo>
                  <a:pt x="252" y="334"/>
                </a:lnTo>
                <a:lnTo>
                  <a:pt x="250" y="332"/>
                </a:lnTo>
                <a:lnTo>
                  <a:pt x="250" y="330"/>
                </a:lnTo>
                <a:lnTo>
                  <a:pt x="248" y="330"/>
                </a:lnTo>
                <a:lnTo>
                  <a:pt x="248" y="328"/>
                </a:lnTo>
                <a:lnTo>
                  <a:pt x="246" y="328"/>
                </a:lnTo>
                <a:lnTo>
                  <a:pt x="244" y="328"/>
                </a:lnTo>
                <a:lnTo>
                  <a:pt x="244" y="330"/>
                </a:lnTo>
                <a:lnTo>
                  <a:pt x="242" y="330"/>
                </a:lnTo>
                <a:lnTo>
                  <a:pt x="242" y="328"/>
                </a:lnTo>
                <a:lnTo>
                  <a:pt x="240" y="328"/>
                </a:lnTo>
                <a:lnTo>
                  <a:pt x="240" y="326"/>
                </a:lnTo>
                <a:lnTo>
                  <a:pt x="238" y="326"/>
                </a:lnTo>
                <a:lnTo>
                  <a:pt x="238" y="324"/>
                </a:lnTo>
                <a:lnTo>
                  <a:pt x="238" y="322"/>
                </a:lnTo>
                <a:lnTo>
                  <a:pt x="238" y="320"/>
                </a:lnTo>
                <a:lnTo>
                  <a:pt x="240" y="320"/>
                </a:lnTo>
                <a:lnTo>
                  <a:pt x="240" y="318"/>
                </a:lnTo>
                <a:lnTo>
                  <a:pt x="242" y="318"/>
                </a:lnTo>
                <a:lnTo>
                  <a:pt x="242" y="317"/>
                </a:lnTo>
                <a:lnTo>
                  <a:pt x="244" y="317"/>
                </a:lnTo>
                <a:lnTo>
                  <a:pt x="244" y="315"/>
                </a:lnTo>
                <a:lnTo>
                  <a:pt x="244" y="313"/>
                </a:lnTo>
                <a:lnTo>
                  <a:pt x="244" y="311"/>
                </a:lnTo>
                <a:lnTo>
                  <a:pt x="242" y="311"/>
                </a:lnTo>
                <a:lnTo>
                  <a:pt x="240" y="311"/>
                </a:lnTo>
                <a:lnTo>
                  <a:pt x="240" y="309"/>
                </a:lnTo>
                <a:lnTo>
                  <a:pt x="238" y="309"/>
                </a:lnTo>
                <a:lnTo>
                  <a:pt x="238" y="307"/>
                </a:lnTo>
                <a:lnTo>
                  <a:pt x="238" y="305"/>
                </a:lnTo>
                <a:lnTo>
                  <a:pt x="236" y="305"/>
                </a:lnTo>
                <a:lnTo>
                  <a:pt x="236" y="303"/>
                </a:lnTo>
                <a:lnTo>
                  <a:pt x="234" y="303"/>
                </a:lnTo>
                <a:lnTo>
                  <a:pt x="234" y="301"/>
                </a:lnTo>
                <a:lnTo>
                  <a:pt x="236" y="301"/>
                </a:lnTo>
                <a:lnTo>
                  <a:pt x="238" y="301"/>
                </a:lnTo>
                <a:lnTo>
                  <a:pt x="238" y="299"/>
                </a:lnTo>
                <a:lnTo>
                  <a:pt x="238" y="297"/>
                </a:lnTo>
                <a:lnTo>
                  <a:pt x="236" y="297"/>
                </a:lnTo>
                <a:lnTo>
                  <a:pt x="234" y="297"/>
                </a:lnTo>
                <a:lnTo>
                  <a:pt x="232" y="297"/>
                </a:lnTo>
                <a:lnTo>
                  <a:pt x="230" y="297"/>
                </a:lnTo>
                <a:lnTo>
                  <a:pt x="230" y="295"/>
                </a:lnTo>
                <a:lnTo>
                  <a:pt x="230" y="293"/>
                </a:lnTo>
                <a:lnTo>
                  <a:pt x="230" y="292"/>
                </a:lnTo>
                <a:lnTo>
                  <a:pt x="229" y="292"/>
                </a:lnTo>
                <a:lnTo>
                  <a:pt x="229" y="290"/>
                </a:lnTo>
                <a:lnTo>
                  <a:pt x="227" y="290"/>
                </a:lnTo>
                <a:lnTo>
                  <a:pt x="227" y="288"/>
                </a:lnTo>
                <a:lnTo>
                  <a:pt x="229" y="288"/>
                </a:lnTo>
                <a:lnTo>
                  <a:pt x="230" y="288"/>
                </a:lnTo>
                <a:lnTo>
                  <a:pt x="230" y="286"/>
                </a:lnTo>
                <a:lnTo>
                  <a:pt x="230" y="284"/>
                </a:lnTo>
                <a:lnTo>
                  <a:pt x="230" y="282"/>
                </a:lnTo>
                <a:lnTo>
                  <a:pt x="229" y="282"/>
                </a:lnTo>
                <a:lnTo>
                  <a:pt x="229" y="280"/>
                </a:lnTo>
                <a:lnTo>
                  <a:pt x="227" y="280"/>
                </a:lnTo>
                <a:lnTo>
                  <a:pt x="227" y="278"/>
                </a:lnTo>
                <a:lnTo>
                  <a:pt x="225" y="278"/>
                </a:lnTo>
                <a:lnTo>
                  <a:pt x="225" y="276"/>
                </a:lnTo>
                <a:lnTo>
                  <a:pt x="225" y="274"/>
                </a:lnTo>
                <a:lnTo>
                  <a:pt x="223" y="274"/>
                </a:lnTo>
                <a:lnTo>
                  <a:pt x="223" y="272"/>
                </a:lnTo>
                <a:lnTo>
                  <a:pt x="221" y="272"/>
                </a:lnTo>
                <a:lnTo>
                  <a:pt x="221" y="270"/>
                </a:lnTo>
                <a:lnTo>
                  <a:pt x="221" y="269"/>
                </a:lnTo>
                <a:lnTo>
                  <a:pt x="219" y="269"/>
                </a:lnTo>
                <a:lnTo>
                  <a:pt x="217" y="269"/>
                </a:lnTo>
                <a:lnTo>
                  <a:pt x="215" y="269"/>
                </a:lnTo>
                <a:lnTo>
                  <a:pt x="213" y="269"/>
                </a:lnTo>
                <a:lnTo>
                  <a:pt x="213" y="267"/>
                </a:lnTo>
                <a:lnTo>
                  <a:pt x="211" y="267"/>
                </a:lnTo>
                <a:lnTo>
                  <a:pt x="209" y="267"/>
                </a:lnTo>
                <a:lnTo>
                  <a:pt x="209" y="265"/>
                </a:lnTo>
                <a:lnTo>
                  <a:pt x="207" y="265"/>
                </a:lnTo>
                <a:lnTo>
                  <a:pt x="205" y="265"/>
                </a:lnTo>
                <a:lnTo>
                  <a:pt x="205" y="267"/>
                </a:lnTo>
                <a:lnTo>
                  <a:pt x="204" y="267"/>
                </a:lnTo>
                <a:lnTo>
                  <a:pt x="204" y="269"/>
                </a:lnTo>
                <a:lnTo>
                  <a:pt x="202" y="269"/>
                </a:lnTo>
                <a:lnTo>
                  <a:pt x="202" y="270"/>
                </a:lnTo>
                <a:lnTo>
                  <a:pt x="200" y="270"/>
                </a:lnTo>
                <a:lnTo>
                  <a:pt x="200" y="269"/>
                </a:lnTo>
                <a:lnTo>
                  <a:pt x="198" y="270"/>
                </a:lnTo>
                <a:lnTo>
                  <a:pt x="198" y="269"/>
                </a:lnTo>
                <a:lnTo>
                  <a:pt x="196" y="269"/>
                </a:lnTo>
                <a:lnTo>
                  <a:pt x="196" y="270"/>
                </a:lnTo>
                <a:lnTo>
                  <a:pt x="194" y="270"/>
                </a:lnTo>
                <a:lnTo>
                  <a:pt x="194" y="269"/>
                </a:lnTo>
                <a:lnTo>
                  <a:pt x="194" y="270"/>
                </a:lnTo>
                <a:lnTo>
                  <a:pt x="192" y="270"/>
                </a:lnTo>
                <a:lnTo>
                  <a:pt x="190" y="270"/>
                </a:lnTo>
                <a:lnTo>
                  <a:pt x="190" y="269"/>
                </a:lnTo>
                <a:lnTo>
                  <a:pt x="188" y="269"/>
                </a:lnTo>
                <a:lnTo>
                  <a:pt x="188" y="267"/>
                </a:lnTo>
                <a:lnTo>
                  <a:pt x="186" y="267"/>
                </a:lnTo>
                <a:lnTo>
                  <a:pt x="184" y="267"/>
                </a:lnTo>
                <a:lnTo>
                  <a:pt x="184" y="265"/>
                </a:lnTo>
                <a:lnTo>
                  <a:pt x="182" y="265"/>
                </a:lnTo>
                <a:lnTo>
                  <a:pt x="182" y="263"/>
                </a:lnTo>
                <a:lnTo>
                  <a:pt x="181" y="263"/>
                </a:lnTo>
                <a:lnTo>
                  <a:pt x="179" y="263"/>
                </a:lnTo>
                <a:lnTo>
                  <a:pt x="179" y="261"/>
                </a:lnTo>
                <a:lnTo>
                  <a:pt x="177" y="261"/>
                </a:lnTo>
                <a:lnTo>
                  <a:pt x="177" y="259"/>
                </a:lnTo>
                <a:lnTo>
                  <a:pt x="175" y="259"/>
                </a:lnTo>
                <a:lnTo>
                  <a:pt x="175" y="257"/>
                </a:lnTo>
                <a:lnTo>
                  <a:pt x="173" y="257"/>
                </a:lnTo>
                <a:lnTo>
                  <a:pt x="173" y="255"/>
                </a:lnTo>
                <a:lnTo>
                  <a:pt x="173" y="253"/>
                </a:lnTo>
                <a:lnTo>
                  <a:pt x="171" y="253"/>
                </a:lnTo>
                <a:lnTo>
                  <a:pt x="171" y="251"/>
                </a:lnTo>
                <a:lnTo>
                  <a:pt x="169" y="251"/>
                </a:lnTo>
                <a:lnTo>
                  <a:pt x="169" y="249"/>
                </a:lnTo>
                <a:lnTo>
                  <a:pt x="167" y="249"/>
                </a:lnTo>
                <a:lnTo>
                  <a:pt x="167" y="247"/>
                </a:lnTo>
                <a:lnTo>
                  <a:pt x="165" y="247"/>
                </a:lnTo>
                <a:lnTo>
                  <a:pt x="163" y="247"/>
                </a:lnTo>
                <a:lnTo>
                  <a:pt x="163" y="245"/>
                </a:lnTo>
                <a:lnTo>
                  <a:pt x="161" y="244"/>
                </a:lnTo>
                <a:lnTo>
                  <a:pt x="159" y="244"/>
                </a:lnTo>
                <a:lnTo>
                  <a:pt x="159" y="242"/>
                </a:lnTo>
                <a:lnTo>
                  <a:pt x="158" y="242"/>
                </a:lnTo>
                <a:lnTo>
                  <a:pt x="156" y="242"/>
                </a:lnTo>
                <a:lnTo>
                  <a:pt x="156" y="240"/>
                </a:lnTo>
                <a:lnTo>
                  <a:pt x="154" y="240"/>
                </a:lnTo>
                <a:lnTo>
                  <a:pt x="154" y="238"/>
                </a:lnTo>
                <a:lnTo>
                  <a:pt x="152" y="238"/>
                </a:lnTo>
                <a:lnTo>
                  <a:pt x="152" y="236"/>
                </a:lnTo>
                <a:lnTo>
                  <a:pt x="150" y="236"/>
                </a:lnTo>
                <a:lnTo>
                  <a:pt x="150" y="234"/>
                </a:lnTo>
                <a:lnTo>
                  <a:pt x="148" y="234"/>
                </a:lnTo>
                <a:lnTo>
                  <a:pt x="148" y="232"/>
                </a:lnTo>
                <a:lnTo>
                  <a:pt x="146" y="232"/>
                </a:lnTo>
                <a:lnTo>
                  <a:pt x="146" y="230"/>
                </a:lnTo>
                <a:lnTo>
                  <a:pt x="146" y="228"/>
                </a:lnTo>
                <a:lnTo>
                  <a:pt x="144" y="228"/>
                </a:lnTo>
                <a:lnTo>
                  <a:pt x="144" y="226"/>
                </a:lnTo>
                <a:lnTo>
                  <a:pt x="142" y="226"/>
                </a:lnTo>
                <a:lnTo>
                  <a:pt x="142" y="224"/>
                </a:lnTo>
                <a:lnTo>
                  <a:pt x="140" y="224"/>
                </a:lnTo>
                <a:lnTo>
                  <a:pt x="140" y="222"/>
                </a:lnTo>
                <a:lnTo>
                  <a:pt x="140" y="221"/>
                </a:lnTo>
                <a:lnTo>
                  <a:pt x="138" y="221"/>
                </a:lnTo>
                <a:lnTo>
                  <a:pt x="138" y="219"/>
                </a:lnTo>
                <a:lnTo>
                  <a:pt x="127" y="211"/>
                </a:lnTo>
                <a:lnTo>
                  <a:pt x="119" y="205"/>
                </a:lnTo>
                <a:lnTo>
                  <a:pt x="117" y="203"/>
                </a:lnTo>
                <a:lnTo>
                  <a:pt x="117" y="201"/>
                </a:lnTo>
                <a:lnTo>
                  <a:pt x="115" y="201"/>
                </a:lnTo>
                <a:lnTo>
                  <a:pt x="115" y="199"/>
                </a:lnTo>
                <a:lnTo>
                  <a:pt x="113" y="199"/>
                </a:lnTo>
                <a:lnTo>
                  <a:pt x="113" y="197"/>
                </a:lnTo>
                <a:lnTo>
                  <a:pt x="111" y="197"/>
                </a:lnTo>
                <a:lnTo>
                  <a:pt x="111" y="196"/>
                </a:lnTo>
                <a:lnTo>
                  <a:pt x="110" y="196"/>
                </a:lnTo>
                <a:lnTo>
                  <a:pt x="110" y="194"/>
                </a:lnTo>
                <a:lnTo>
                  <a:pt x="108" y="194"/>
                </a:lnTo>
                <a:lnTo>
                  <a:pt x="108" y="192"/>
                </a:lnTo>
                <a:lnTo>
                  <a:pt x="106" y="192"/>
                </a:lnTo>
                <a:lnTo>
                  <a:pt x="104" y="192"/>
                </a:lnTo>
                <a:lnTo>
                  <a:pt x="104" y="190"/>
                </a:lnTo>
                <a:lnTo>
                  <a:pt x="102" y="190"/>
                </a:lnTo>
                <a:lnTo>
                  <a:pt x="100" y="190"/>
                </a:lnTo>
                <a:lnTo>
                  <a:pt x="100" y="188"/>
                </a:lnTo>
                <a:lnTo>
                  <a:pt x="98" y="188"/>
                </a:lnTo>
                <a:lnTo>
                  <a:pt x="96" y="188"/>
                </a:lnTo>
                <a:lnTo>
                  <a:pt x="96" y="186"/>
                </a:lnTo>
                <a:lnTo>
                  <a:pt x="94" y="186"/>
                </a:lnTo>
                <a:lnTo>
                  <a:pt x="92" y="186"/>
                </a:lnTo>
                <a:lnTo>
                  <a:pt x="92" y="184"/>
                </a:lnTo>
                <a:lnTo>
                  <a:pt x="90" y="184"/>
                </a:lnTo>
                <a:lnTo>
                  <a:pt x="90" y="182"/>
                </a:lnTo>
                <a:lnTo>
                  <a:pt x="88" y="182"/>
                </a:lnTo>
                <a:lnTo>
                  <a:pt x="87" y="182"/>
                </a:lnTo>
                <a:lnTo>
                  <a:pt x="87" y="180"/>
                </a:lnTo>
                <a:lnTo>
                  <a:pt x="85" y="180"/>
                </a:lnTo>
                <a:lnTo>
                  <a:pt x="83" y="180"/>
                </a:lnTo>
                <a:lnTo>
                  <a:pt x="81" y="180"/>
                </a:lnTo>
                <a:lnTo>
                  <a:pt x="79" y="180"/>
                </a:lnTo>
                <a:lnTo>
                  <a:pt x="77" y="180"/>
                </a:lnTo>
                <a:lnTo>
                  <a:pt x="75" y="180"/>
                </a:lnTo>
                <a:lnTo>
                  <a:pt x="73" y="180"/>
                </a:lnTo>
                <a:lnTo>
                  <a:pt x="71" y="180"/>
                </a:lnTo>
                <a:lnTo>
                  <a:pt x="69" y="180"/>
                </a:lnTo>
                <a:lnTo>
                  <a:pt x="67" y="180"/>
                </a:lnTo>
                <a:lnTo>
                  <a:pt x="65" y="180"/>
                </a:lnTo>
                <a:lnTo>
                  <a:pt x="63" y="180"/>
                </a:lnTo>
                <a:lnTo>
                  <a:pt x="63" y="178"/>
                </a:lnTo>
                <a:lnTo>
                  <a:pt x="62" y="178"/>
                </a:lnTo>
                <a:lnTo>
                  <a:pt x="60" y="178"/>
                </a:lnTo>
                <a:lnTo>
                  <a:pt x="58" y="178"/>
                </a:lnTo>
                <a:lnTo>
                  <a:pt x="56" y="178"/>
                </a:lnTo>
                <a:lnTo>
                  <a:pt x="54" y="178"/>
                </a:lnTo>
                <a:lnTo>
                  <a:pt x="54" y="176"/>
                </a:lnTo>
                <a:lnTo>
                  <a:pt x="52" y="176"/>
                </a:lnTo>
                <a:lnTo>
                  <a:pt x="50" y="176"/>
                </a:lnTo>
                <a:lnTo>
                  <a:pt x="48" y="176"/>
                </a:lnTo>
                <a:lnTo>
                  <a:pt x="48" y="174"/>
                </a:lnTo>
                <a:lnTo>
                  <a:pt x="46" y="174"/>
                </a:lnTo>
                <a:lnTo>
                  <a:pt x="46" y="173"/>
                </a:lnTo>
                <a:lnTo>
                  <a:pt x="48" y="173"/>
                </a:lnTo>
                <a:lnTo>
                  <a:pt x="48" y="171"/>
                </a:lnTo>
                <a:lnTo>
                  <a:pt x="48" y="169"/>
                </a:lnTo>
                <a:lnTo>
                  <a:pt x="50" y="169"/>
                </a:lnTo>
                <a:lnTo>
                  <a:pt x="52" y="169"/>
                </a:lnTo>
                <a:lnTo>
                  <a:pt x="52" y="167"/>
                </a:lnTo>
                <a:lnTo>
                  <a:pt x="54" y="167"/>
                </a:lnTo>
                <a:lnTo>
                  <a:pt x="54" y="165"/>
                </a:lnTo>
                <a:lnTo>
                  <a:pt x="56" y="165"/>
                </a:lnTo>
                <a:lnTo>
                  <a:pt x="56" y="163"/>
                </a:lnTo>
                <a:lnTo>
                  <a:pt x="58" y="163"/>
                </a:lnTo>
                <a:lnTo>
                  <a:pt x="58" y="161"/>
                </a:lnTo>
                <a:lnTo>
                  <a:pt x="56" y="161"/>
                </a:lnTo>
                <a:lnTo>
                  <a:pt x="56" y="159"/>
                </a:lnTo>
                <a:lnTo>
                  <a:pt x="54" y="159"/>
                </a:lnTo>
                <a:lnTo>
                  <a:pt x="52" y="159"/>
                </a:lnTo>
                <a:lnTo>
                  <a:pt x="50" y="159"/>
                </a:lnTo>
                <a:lnTo>
                  <a:pt x="50" y="157"/>
                </a:lnTo>
                <a:lnTo>
                  <a:pt x="48" y="157"/>
                </a:lnTo>
                <a:lnTo>
                  <a:pt x="48" y="155"/>
                </a:lnTo>
                <a:lnTo>
                  <a:pt x="46" y="155"/>
                </a:lnTo>
                <a:lnTo>
                  <a:pt x="44" y="155"/>
                </a:lnTo>
                <a:lnTo>
                  <a:pt x="42" y="155"/>
                </a:lnTo>
                <a:lnTo>
                  <a:pt x="42" y="153"/>
                </a:lnTo>
                <a:lnTo>
                  <a:pt x="42" y="151"/>
                </a:lnTo>
                <a:lnTo>
                  <a:pt x="42" y="149"/>
                </a:lnTo>
                <a:lnTo>
                  <a:pt x="44" y="149"/>
                </a:lnTo>
                <a:lnTo>
                  <a:pt x="46" y="149"/>
                </a:lnTo>
                <a:lnTo>
                  <a:pt x="46" y="151"/>
                </a:lnTo>
                <a:lnTo>
                  <a:pt x="48" y="151"/>
                </a:lnTo>
                <a:lnTo>
                  <a:pt x="50" y="151"/>
                </a:lnTo>
                <a:lnTo>
                  <a:pt x="52" y="151"/>
                </a:lnTo>
                <a:lnTo>
                  <a:pt x="54" y="151"/>
                </a:lnTo>
                <a:lnTo>
                  <a:pt x="56" y="151"/>
                </a:lnTo>
                <a:lnTo>
                  <a:pt x="56" y="149"/>
                </a:lnTo>
                <a:lnTo>
                  <a:pt x="58" y="149"/>
                </a:lnTo>
                <a:lnTo>
                  <a:pt x="58" y="148"/>
                </a:lnTo>
                <a:lnTo>
                  <a:pt x="60" y="148"/>
                </a:lnTo>
                <a:lnTo>
                  <a:pt x="60" y="146"/>
                </a:lnTo>
                <a:lnTo>
                  <a:pt x="62" y="146"/>
                </a:lnTo>
                <a:lnTo>
                  <a:pt x="62" y="144"/>
                </a:lnTo>
                <a:lnTo>
                  <a:pt x="63" y="144"/>
                </a:lnTo>
                <a:lnTo>
                  <a:pt x="63" y="142"/>
                </a:lnTo>
                <a:lnTo>
                  <a:pt x="63" y="140"/>
                </a:lnTo>
                <a:lnTo>
                  <a:pt x="65" y="140"/>
                </a:lnTo>
                <a:lnTo>
                  <a:pt x="63" y="140"/>
                </a:lnTo>
                <a:lnTo>
                  <a:pt x="62" y="140"/>
                </a:lnTo>
                <a:lnTo>
                  <a:pt x="62" y="138"/>
                </a:lnTo>
                <a:lnTo>
                  <a:pt x="62" y="136"/>
                </a:lnTo>
                <a:lnTo>
                  <a:pt x="63" y="136"/>
                </a:lnTo>
                <a:lnTo>
                  <a:pt x="62" y="136"/>
                </a:lnTo>
                <a:lnTo>
                  <a:pt x="62" y="134"/>
                </a:lnTo>
                <a:lnTo>
                  <a:pt x="60" y="134"/>
                </a:lnTo>
                <a:lnTo>
                  <a:pt x="60" y="132"/>
                </a:lnTo>
                <a:lnTo>
                  <a:pt x="58" y="132"/>
                </a:lnTo>
                <a:lnTo>
                  <a:pt x="56" y="132"/>
                </a:lnTo>
                <a:lnTo>
                  <a:pt x="56" y="130"/>
                </a:lnTo>
                <a:lnTo>
                  <a:pt x="54" y="130"/>
                </a:lnTo>
                <a:lnTo>
                  <a:pt x="54" y="128"/>
                </a:lnTo>
                <a:lnTo>
                  <a:pt x="52" y="128"/>
                </a:lnTo>
                <a:lnTo>
                  <a:pt x="52" y="126"/>
                </a:lnTo>
                <a:lnTo>
                  <a:pt x="52" y="125"/>
                </a:lnTo>
                <a:lnTo>
                  <a:pt x="52" y="123"/>
                </a:lnTo>
                <a:lnTo>
                  <a:pt x="50" y="123"/>
                </a:lnTo>
                <a:lnTo>
                  <a:pt x="50" y="121"/>
                </a:lnTo>
                <a:lnTo>
                  <a:pt x="48" y="121"/>
                </a:lnTo>
                <a:lnTo>
                  <a:pt x="48" y="119"/>
                </a:lnTo>
                <a:lnTo>
                  <a:pt x="48" y="117"/>
                </a:lnTo>
                <a:lnTo>
                  <a:pt x="48" y="115"/>
                </a:lnTo>
                <a:lnTo>
                  <a:pt x="48" y="113"/>
                </a:lnTo>
                <a:lnTo>
                  <a:pt x="48" y="111"/>
                </a:lnTo>
                <a:lnTo>
                  <a:pt x="48" y="109"/>
                </a:lnTo>
                <a:lnTo>
                  <a:pt x="46" y="109"/>
                </a:lnTo>
                <a:lnTo>
                  <a:pt x="46" y="107"/>
                </a:lnTo>
                <a:lnTo>
                  <a:pt x="44" y="107"/>
                </a:lnTo>
                <a:lnTo>
                  <a:pt x="44" y="105"/>
                </a:lnTo>
                <a:lnTo>
                  <a:pt x="44" y="103"/>
                </a:lnTo>
                <a:lnTo>
                  <a:pt x="42" y="103"/>
                </a:lnTo>
                <a:lnTo>
                  <a:pt x="40" y="103"/>
                </a:lnTo>
                <a:lnTo>
                  <a:pt x="40" y="101"/>
                </a:lnTo>
                <a:lnTo>
                  <a:pt x="39" y="101"/>
                </a:lnTo>
                <a:lnTo>
                  <a:pt x="37" y="101"/>
                </a:lnTo>
                <a:lnTo>
                  <a:pt x="37" y="100"/>
                </a:lnTo>
                <a:lnTo>
                  <a:pt x="37" y="98"/>
                </a:lnTo>
                <a:lnTo>
                  <a:pt x="35" y="98"/>
                </a:lnTo>
                <a:lnTo>
                  <a:pt x="35" y="96"/>
                </a:lnTo>
                <a:lnTo>
                  <a:pt x="33" y="96"/>
                </a:lnTo>
                <a:lnTo>
                  <a:pt x="31" y="96"/>
                </a:lnTo>
                <a:lnTo>
                  <a:pt x="31" y="94"/>
                </a:lnTo>
                <a:lnTo>
                  <a:pt x="29" y="94"/>
                </a:lnTo>
                <a:lnTo>
                  <a:pt x="27" y="94"/>
                </a:lnTo>
                <a:lnTo>
                  <a:pt x="27" y="92"/>
                </a:lnTo>
                <a:lnTo>
                  <a:pt x="25" y="92"/>
                </a:lnTo>
                <a:lnTo>
                  <a:pt x="25" y="90"/>
                </a:lnTo>
                <a:lnTo>
                  <a:pt x="23" y="90"/>
                </a:lnTo>
                <a:lnTo>
                  <a:pt x="23" y="88"/>
                </a:lnTo>
                <a:lnTo>
                  <a:pt x="21" y="88"/>
                </a:lnTo>
                <a:lnTo>
                  <a:pt x="21" y="86"/>
                </a:lnTo>
                <a:lnTo>
                  <a:pt x="21" y="84"/>
                </a:lnTo>
                <a:lnTo>
                  <a:pt x="21" y="82"/>
                </a:lnTo>
                <a:lnTo>
                  <a:pt x="21" y="80"/>
                </a:lnTo>
                <a:lnTo>
                  <a:pt x="19" y="80"/>
                </a:lnTo>
                <a:lnTo>
                  <a:pt x="19" y="78"/>
                </a:lnTo>
                <a:lnTo>
                  <a:pt x="19" y="77"/>
                </a:lnTo>
                <a:lnTo>
                  <a:pt x="19" y="75"/>
                </a:lnTo>
                <a:lnTo>
                  <a:pt x="17" y="75"/>
                </a:lnTo>
                <a:lnTo>
                  <a:pt x="17" y="73"/>
                </a:lnTo>
                <a:lnTo>
                  <a:pt x="16" y="71"/>
                </a:lnTo>
                <a:lnTo>
                  <a:pt x="14" y="71"/>
                </a:lnTo>
                <a:lnTo>
                  <a:pt x="12" y="71"/>
                </a:lnTo>
                <a:lnTo>
                  <a:pt x="10" y="71"/>
                </a:lnTo>
                <a:lnTo>
                  <a:pt x="10" y="69"/>
                </a:lnTo>
                <a:lnTo>
                  <a:pt x="10" y="67"/>
                </a:lnTo>
                <a:lnTo>
                  <a:pt x="10" y="65"/>
                </a:lnTo>
                <a:lnTo>
                  <a:pt x="10" y="63"/>
                </a:lnTo>
                <a:lnTo>
                  <a:pt x="8" y="63"/>
                </a:lnTo>
                <a:lnTo>
                  <a:pt x="8" y="61"/>
                </a:lnTo>
                <a:lnTo>
                  <a:pt x="6" y="61"/>
                </a:lnTo>
                <a:lnTo>
                  <a:pt x="6" y="59"/>
                </a:lnTo>
                <a:lnTo>
                  <a:pt x="4" y="59"/>
                </a:lnTo>
                <a:lnTo>
                  <a:pt x="4" y="57"/>
                </a:lnTo>
                <a:lnTo>
                  <a:pt x="2" y="57"/>
                </a:lnTo>
                <a:lnTo>
                  <a:pt x="2" y="55"/>
                </a:lnTo>
                <a:lnTo>
                  <a:pt x="0" y="55"/>
                </a:lnTo>
                <a:lnTo>
                  <a:pt x="0" y="53"/>
                </a:lnTo>
                <a:lnTo>
                  <a:pt x="2" y="53"/>
                </a:lnTo>
                <a:lnTo>
                  <a:pt x="2" y="52"/>
                </a:lnTo>
                <a:lnTo>
                  <a:pt x="4" y="52"/>
                </a:lnTo>
                <a:lnTo>
                  <a:pt x="6" y="52"/>
                </a:lnTo>
                <a:lnTo>
                  <a:pt x="8" y="52"/>
                </a:lnTo>
                <a:lnTo>
                  <a:pt x="10" y="52"/>
                </a:lnTo>
                <a:lnTo>
                  <a:pt x="12" y="52"/>
                </a:lnTo>
                <a:lnTo>
                  <a:pt x="12" y="50"/>
                </a:lnTo>
                <a:lnTo>
                  <a:pt x="14" y="50"/>
                </a:lnTo>
                <a:lnTo>
                  <a:pt x="14" y="48"/>
                </a:lnTo>
                <a:lnTo>
                  <a:pt x="16" y="48"/>
                </a:lnTo>
                <a:lnTo>
                  <a:pt x="17" y="46"/>
                </a:lnTo>
                <a:lnTo>
                  <a:pt x="19" y="44"/>
                </a:lnTo>
                <a:lnTo>
                  <a:pt x="21" y="42"/>
                </a:lnTo>
                <a:lnTo>
                  <a:pt x="23" y="40"/>
                </a:lnTo>
                <a:lnTo>
                  <a:pt x="23" y="38"/>
                </a:lnTo>
                <a:lnTo>
                  <a:pt x="25" y="36"/>
                </a:lnTo>
                <a:lnTo>
                  <a:pt x="25" y="34"/>
                </a:lnTo>
                <a:lnTo>
                  <a:pt x="25" y="32"/>
                </a:lnTo>
                <a:lnTo>
                  <a:pt x="25" y="30"/>
                </a:lnTo>
                <a:lnTo>
                  <a:pt x="27" y="29"/>
                </a:lnTo>
                <a:lnTo>
                  <a:pt x="29" y="29"/>
                </a:lnTo>
                <a:lnTo>
                  <a:pt x="29" y="27"/>
                </a:lnTo>
                <a:lnTo>
                  <a:pt x="31" y="27"/>
                </a:lnTo>
                <a:lnTo>
                  <a:pt x="31" y="25"/>
                </a:lnTo>
                <a:lnTo>
                  <a:pt x="31" y="23"/>
                </a:lnTo>
                <a:lnTo>
                  <a:pt x="33" y="21"/>
                </a:lnTo>
                <a:lnTo>
                  <a:pt x="31" y="21"/>
                </a:lnTo>
                <a:lnTo>
                  <a:pt x="31" y="19"/>
                </a:lnTo>
                <a:lnTo>
                  <a:pt x="29" y="19"/>
                </a:lnTo>
                <a:lnTo>
                  <a:pt x="27" y="17"/>
                </a:lnTo>
                <a:lnTo>
                  <a:pt x="25" y="15"/>
                </a:lnTo>
                <a:lnTo>
                  <a:pt x="25" y="13"/>
                </a:lnTo>
                <a:lnTo>
                  <a:pt x="25" y="11"/>
                </a:lnTo>
                <a:lnTo>
                  <a:pt x="27" y="9"/>
                </a:lnTo>
                <a:lnTo>
                  <a:pt x="27" y="7"/>
                </a:lnTo>
                <a:lnTo>
                  <a:pt x="29" y="5"/>
                </a:lnTo>
                <a:lnTo>
                  <a:pt x="31" y="5"/>
                </a:lnTo>
                <a:lnTo>
                  <a:pt x="33" y="7"/>
                </a:lnTo>
                <a:lnTo>
                  <a:pt x="35" y="7"/>
                </a:lnTo>
                <a:lnTo>
                  <a:pt x="37" y="7"/>
                </a:lnTo>
                <a:lnTo>
                  <a:pt x="37" y="9"/>
                </a:lnTo>
                <a:lnTo>
                  <a:pt x="39" y="9"/>
                </a:lnTo>
                <a:lnTo>
                  <a:pt x="39" y="11"/>
                </a:lnTo>
                <a:lnTo>
                  <a:pt x="40" y="11"/>
                </a:lnTo>
                <a:lnTo>
                  <a:pt x="40" y="9"/>
                </a:lnTo>
                <a:lnTo>
                  <a:pt x="42" y="9"/>
                </a:lnTo>
                <a:lnTo>
                  <a:pt x="44" y="9"/>
                </a:lnTo>
                <a:lnTo>
                  <a:pt x="46" y="9"/>
                </a:lnTo>
                <a:lnTo>
                  <a:pt x="48" y="9"/>
                </a:lnTo>
                <a:lnTo>
                  <a:pt x="48" y="7"/>
                </a:lnTo>
                <a:lnTo>
                  <a:pt x="50" y="5"/>
                </a:lnTo>
                <a:lnTo>
                  <a:pt x="52" y="5"/>
                </a:lnTo>
                <a:lnTo>
                  <a:pt x="52" y="4"/>
                </a:lnTo>
                <a:lnTo>
                  <a:pt x="54" y="2"/>
                </a:lnTo>
                <a:lnTo>
                  <a:pt x="54" y="0"/>
                </a:lnTo>
                <a:lnTo>
                  <a:pt x="56" y="0"/>
                </a:lnTo>
                <a:lnTo>
                  <a:pt x="58" y="0"/>
                </a:lnTo>
                <a:lnTo>
                  <a:pt x="58" y="2"/>
                </a:lnTo>
                <a:lnTo>
                  <a:pt x="60" y="2"/>
                </a:lnTo>
                <a:lnTo>
                  <a:pt x="60" y="4"/>
                </a:lnTo>
                <a:lnTo>
                  <a:pt x="62" y="4"/>
                </a:lnTo>
                <a:lnTo>
                  <a:pt x="63" y="4"/>
                </a:lnTo>
                <a:lnTo>
                  <a:pt x="63" y="5"/>
                </a:lnTo>
                <a:lnTo>
                  <a:pt x="65" y="7"/>
                </a:lnTo>
                <a:lnTo>
                  <a:pt x="67" y="7"/>
                </a:lnTo>
                <a:lnTo>
                  <a:pt x="67" y="9"/>
                </a:lnTo>
                <a:close/>
              </a:path>
            </a:pathLst>
          </a:custGeom>
          <a:solidFill>
            <a:srgbClr val="CBF2C2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2" name="Freeform 1772">
            <a:extLst>
              <a:ext uri="{FF2B5EF4-FFF2-40B4-BE49-F238E27FC236}">
                <a16:creationId xmlns:a16="http://schemas.microsoft.com/office/drawing/2014/main" id="{96A0B31F-8A6D-4A9F-A392-E85F92A70C6B}"/>
              </a:ext>
            </a:extLst>
          </p:cNvPr>
          <p:cNvSpPr>
            <a:spLocks/>
          </p:cNvSpPr>
          <p:nvPr/>
        </p:nvSpPr>
        <p:spPr bwMode="auto">
          <a:xfrm>
            <a:off x="5148264" y="3633789"/>
            <a:ext cx="444500" cy="407988"/>
          </a:xfrm>
          <a:custGeom>
            <a:avLst/>
            <a:gdLst>
              <a:gd name="T0" fmla="*/ 86 w 280"/>
              <a:gd name="T1" fmla="*/ 6 h 257"/>
              <a:gd name="T2" fmla="*/ 101 w 280"/>
              <a:gd name="T3" fmla="*/ 11 h 257"/>
              <a:gd name="T4" fmla="*/ 115 w 280"/>
              <a:gd name="T5" fmla="*/ 15 h 257"/>
              <a:gd name="T6" fmla="*/ 128 w 280"/>
              <a:gd name="T7" fmla="*/ 29 h 257"/>
              <a:gd name="T8" fmla="*/ 143 w 280"/>
              <a:gd name="T9" fmla="*/ 31 h 257"/>
              <a:gd name="T10" fmla="*/ 159 w 280"/>
              <a:gd name="T11" fmla="*/ 46 h 257"/>
              <a:gd name="T12" fmla="*/ 170 w 280"/>
              <a:gd name="T13" fmla="*/ 52 h 257"/>
              <a:gd name="T14" fmla="*/ 184 w 280"/>
              <a:gd name="T15" fmla="*/ 52 h 257"/>
              <a:gd name="T16" fmla="*/ 195 w 280"/>
              <a:gd name="T17" fmla="*/ 50 h 257"/>
              <a:gd name="T18" fmla="*/ 203 w 280"/>
              <a:gd name="T19" fmla="*/ 61 h 257"/>
              <a:gd name="T20" fmla="*/ 207 w 280"/>
              <a:gd name="T21" fmla="*/ 77 h 257"/>
              <a:gd name="T22" fmla="*/ 214 w 280"/>
              <a:gd name="T23" fmla="*/ 88 h 257"/>
              <a:gd name="T24" fmla="*/ 224 w 280"/>
              <a:gd name="T25" fmla="*/ 98 h 257"/>
              <a:gd name="T26" fmla="*/ 234 w 280"/>
              <a:gd name="T27" fmla="*/ 107 h 257"/>
              <a:gd name="T28" fmla="*/ 243 w 280"/>
              <a:gd name="T29" fmla="*/ 117 h 257"/>
              <a:gd name="T30" fmla="*/ 255 w 280"/>
              <a:gd name="T31" fmla="*/ 127 h 257"/>
              <a:gd name="T32" fmla="*/ 266 w 280"/>
              <a:gd name="T33" fmla="*/ 134 h 257"/>
              <a:gd name="T34" fmla="*/ 278 w 280"/>
              <a:gd name="T35" fmla="*/ 148 h 257"/>
              <a:gd name="T36" fmla="*/ 274 w 280"/>
              <a:gd name="T37" fmla="*/ 163 h 257"/>
              <a:gd name="T38" fmla="*/ 268 w 280"/>
              <a:gd name="T39" fmla="*/ 180 h 257"/>
              <a:gd name="T40" fmla="*/ 262 w 280"/>
              <a:gd name="T41" fmla="*/ 192 h 257"/>
              <a:gd name="T42" fmla="*/ 247 w 280"/>
              <a:gd name="T43" fmla="*/ 186 h 257"/>
              <a:gd name="T44" fmla="*/ 236 w 280"/>
              <a:gd name="T45" fmla="*/ 176 h 257"/>
              <a:gd name="T46" fmla="*/ 218 w 280"/>
              <a:gd name="T47" fmla="*/ 171 h 257"/>
              <a:gd name="T48" fmla="*/ 205 w 280"/>
              <a:gd name="T49" fmla="*/ 161 h 257"/>
              <a:gd name="T50" fmla="*/ 191 w 280"/>
              <a:gd name="T51" fmla="*/ 148 h 257"/>
              <a:gd name="T52" fmla="*/ 180 w 280"/>
              <a:gd name="T53" fmla="*/ 142 h 257"/>
              <a:gd name="T54" fmla="*/ 176 w 280"/>
              <a:gd name="T55" fmla="*/ 155 h 257"/>
              <a:gd name="T56" fmla="*/ 189 w 280"/>
              <a:gd name="T57" fmla="*/ 176 h 257"/>
              <a:gd name="T58" fmla="*/ 188 w 280"/>
              <a:gd name="T59" fmla="*/ 194 h 257"/>
              <a:gd name="T60" fmla="*/ 184 w 280"/>
              <a:gd name="T61" fmla="*/ 207 h 257"/>
              <a:gd name="T62" fmla="*/ 172 w 280"/>
              <a:gd name="T63" fmla="*/ 211 h 257"/>
              <a:gd name="T64" fmla="*/ 168 w 280"/>
              <a:gd name="T65" fmla="*/ 215 h 257"/>
              <a:gd name="T66" fmla="*/ 159 w 280"/>
              <a:gd name="T67" fmla="*/ 217 h 257"/>
              <a:gd name="T68" fmla="*/ 147 w 280"/>
              <a:gd name="T69" fmla="*/ 221 h 257"/>
              <a:gd name="T70" fmla="*/ 136 w 280"/>
              <a:gd name="T71" fmla="*/ 234 h 257"/>
              <a:gd name="T72" fmla="*/ 120 w 280"/>
              <a:gd name="T73" fmla="*/ 247 h 257"/>
              <a:gd name="T74" fmla="*/ 107 w 280"/>
              <a:gd name="T75" fmla="*/ 246 h 257"/>
              <a:gd name="T76" fmla="*/ 97 w 280"/>
              <a:gd name="T77" fmla="*/ 251 h 257"/>
              <a:gd name="T78" fmla="*/ 88 w 280"/>
              <a:gd name="T79" fmla="*/ 253 h 257"/>
              <a:gd name="T80" fmla="*/ 84 w 280"/>
              <a:gd name="T81" fmla="*/ 240 h 257"/>
              <a:gd name="T82" fmla="*/ 92 w 280"/>
              <a:gd name="T83" fmla="*/ 228 h 257"/>
              <a:gd name="T84" fmla="*/ 84 w 280"/>
              <a:gd name="T85" fmla="*/ 217 h 257"/>
              <a:gd name="T86" fmla="*/ 82 w 280"/>
              <a:gd name="T87" fmla="*/ 199 h 257"/>
              <a:gd name="T88" fmla="*/ 67 w 280"/>
              <a:gd name="T89" fmla="*/ 159 h 257"/>
              <a:gd name="T90" fmla="*/ 84 w 280"/>
              <a:gd name="T91" fmla="*/ 155 h 257"/>
              <a:gd name="T92" fmla="*/ 84 w 280"/>
              <a:gd name="T93" fmla="*/ 142 h 257"/>
              <a:gd name="T94" fmla="*/ 69 w 280"/>
              <a:gd name="T95" fmla="*/ 125 h 257"/>
              <a:gd name="T96" fmla="*/ 57 w 280"/>
              <a:gd name="T97" fmla="*/ 125 h 257"/>
              <a:gd name="T98" fmla="*/ 46 w 280"/>
              <a:gd name="T99" fmla="*/ 117 h 257"/>
              <a:gd name="T100" fmla="*/ 46 w 280"/>
              <a:gd name="T101" fmla="*/ 100 h 257"/>
              <a:gd name="T102" fmla="*/ 36 w 280"/>
              <a:gd name="T103" fmla="*/ 100 h 257"/>
              <a:gd name="T104" fmla="*/ 21 w 280"/>
              <a:gd name="T105" fmla="*/ 105 h 257"/>
              <a:gd name="T106" fmla="*/ 7 w 280"/>
              <a:gd name="T107" fmla="*/ 98 h 257"/>
              <a:gd name="T108" fmla="*/ 1 w 280"/>
              <a:gd name="T109" fmla="*/ 88 h 257"/>
              <a:gd name="T110" fmla="*/ 9 w 280"/>
              <a:gd name="T111" fmla="*/ 67 h 257"/>
              <a:gd name="T112" fmla="*/ 11 w 280"/>
              <a:gd name="T113" fmla="*/ 48 h 257"/>
              <a:gd name="T114" fmla="*/ 23 w 280"/>
              <a:gd name="T115" fmla="*/ 36 h 257"/>
              <a:gd name="T116" fmla="*/ 53 w 280"/>
              <a:gd name="T117" fmla="*/ 25 h 257"/>
              <a:gd name="T118" fmla="*/ 53 w 280"/>
              <a:gd name="T119" fmla="*/ 13 h 257"/>
              <a:gd name="T120" fmla="*/ 57 w 280"/>
              <a:gd name="T121" fmla="*/ 2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80" h="257">
                <a:moveTo>
                  <a:pt x="74" y="9"/>
                </a:moveTo>
                <a:lnTo>
                  <a:pt x="76" y="9"/>
                </a:lnTo>
                <a:lnTo>
                  <a:pt x="76" y="7"/>
                </a:lnTo>
                <a:lnTo>
                  <a:pt x="78" y="7"/>
                </a:lnTo>
                <a:lnTo>
                  <a:pt x="80" y="7"/>
                </a:lnTo>
                <a:lnTo>
                  <a:pt x="82" y="9"/>
                </a:lnTo>
                <a:lnTo>
                  <a:pt x="84" y="9"/>
                </a:lnTo>
                <a:lnTo>
                  <a:pt x="86" y="9"/>
                </a:lnTo>
                <a:lnTo>
                  <a:pt x="86" y="7"/>
                </a:lnTo>
                <a:lnTo>
                  <a:pt x="86" y="6"/>
                </a:lnTo>
                <a:lnTo>
                  <a:pt x="88" y="6"/>
                </a:lnTo>
                <a:lnTo>
                  <a:pt x="90" y="6"/>
                </a:lnTo>
                <a:lnTo>
                  <a:pt x="92" y="6"/>
                </a:lnTo>
                <a:lnTo>
                  <a:pt x="92" y="7"/>
                </a:lnTo>
                <a:lnTo>
                  <a:pt x="94" y="7"/>
                </a:lnTo>
                <a:lnTo>
                  <a:pt x="95" y="7"/>
                </a:lnTo>
                <a:lnTo>
                  <a:pt x="95" y="9"/>
                </a:lnTo>
                <a:lnTo>
                  <a:pt x="97" y="11"/>
                </a:lnTo>
                <a:lnTo>
                  <a:pt x="99" y="11"/>
                </a:lnTo>
                <a:lnTo>
                  <a:pt x="101" y="11"/>
                </a:lnTo>
                <a:lnTo>
                  <a:pt x="103" y="11"/>
                </a:lnTo>
                <a:lnTo>
                  <a:pt x="105" y="11"/>
                </a:lnTo>
                <a:lnTo>
                  <a:pt x="107" y="11"/>
                </a:lnTo>
                <a:lnTo>
                  <a:pt x="107" y="9"/>
                </a:lnTo>
                <a:lnTo>
                  <a:pt x="109" y="11"/>
                </a:lnTo>
                <a:lnTo>
                  <a:pt x="111" y="11"/>
                </a:lnTo>
                <a:lnTo>
                  <a:pt x="111" y="13"/>
                </a:lnTo>
                <a:lnTo>
                  <a:pt x="113" y="13"/>
                </a:lnTo>
                <a:lnTo>
                  <a:pt x="115" y="13"/>
                </a:lnTo>
                <a:lnTo>
                  <a:pt x="115" y="15"/>
                </a:lnTo>
                <a:lnTo>
                  <a:pt x="117" y="15"/>
                </a:lnTo>
                <a:lnTo>
                  <a:pt x="117" y="17"/>
                </a:lnTo>
                <a:lnTo>
                  <a:pt x="118" y="17"/>
                </a:lnTo>
                <a:lnTo>
                  <a:pt x="118" y="19"/>
                </a:lnTo>
                <a:lnTo>
                  <a:pt x="120" y="21"/>
                </a:lnTo>
                <a:lnTo>
                  <a:pt x="122" y="23"/>
                </a:lnTo>
                <a:lnTo>
                  <a:pt x="122" y="25"/>
                </a:lnTo>
                <a:lnTo>
                  <a:pt x="124" y="25"/>
                </a:lnTo>
                <a:lnTo>
                  <a:pt x="124" y="27"/>
                </a:lnTo>
                <a:lnTo>
                  <a:pt x="128" y="29"/>
                </a:lnTo>
                <a:lnTo>
                  <a:pt x="128" y="31"/>
                </a:lnTo>
                <a:lnTo>
                  <a:pt x="130" y="31"/>
                </a:lnTo>
                <a:lnTo>
                  <a:pt x="132" y="31"/>
                </a:lnTo>
                <a:lnTo>
                  <a:pt x="134" y="31"/>
                </a:lnTo>
                <a:lnTo>
                  <a:pt x="134" y="32"/>
                </a:lnTo>
                <a:lnTo>
                  <a:pt x="136" y="32"/>
                </a:lnTo>
                <a:lnTo>
                  <a:pt x="138" y="32"/>
                </a:lnTo>
                <a:lnTo>
                  <a:pt x="140" y="32"/>
                </a:lnTo>
                <a:lnTo>
                  <a:pt x="142" y="31"/>
                </a:lnTo>
                <a:lnTo>
                  <a:pt x="143" y="31"/>
                </a:lnTo>
                <a:lnTo>
                  <a:pt x="145" y="31"/>
                </a:lnTo>
                <a:lnTo>
                  <a:pt x="147" y="32"/>
                </a:lnTo>
                <a:lnTo>
                  <a:pt x="149" y="34"/>
                </a:lnTo>
                <a:lnTo>
                  <a:pt x="149" y="36"/>
                </a:lnTo>
                <a:lnTo>
                  <a:pt x="151" y="38"/>
                </a:lnTo>
                <a:lnTo>
                  <a:pt x="153" y="40"/>
                </a:lnTo>
                <a:lnTo>
                  <a:pt x="155" y="40"/>
                </a:lnTo>
                <a:lnTo>
                  <a:pt x="155" y="42"/>
                </a:lnTo>
                <a:lnTo>
                  <a:pt x="157" y="44"/>
                </a:lnTo>
                <a:lnTo>
                  <a:pt x="159" y="46"/>
                </a:lnTo>
                <a:lnTo>
                  <a:pt x="159" y="48"/>
                </a:lnTo>
                <a:lnTo>
                  <a:pt x="161" y="50"/>
                </a:lnTo>
                <a:lnTo>
                  <a:pt x="161" y="52"/>
                </a:lnTo>
                <a:lnTo>
                  <a:pt x="163" y="52"/>
                </a:lnTo>
                <a:lnTo>
                  <a:pt x="165" y="52"/>
                </a:lnTo>
                <a:lnTo>
                  <a:pt x="166" y="52"/>
                </a:lnTo>
                <a:lnTo>
                  <a:pt x="166" y="50"/>
                </a:lnTo>
                <a:lnTo>
                  <a:pt x="168" y="50"/>
                </a:lnTo>
                <a:lnTo>
                  <a:pt x="170" y="50"/>
                </a:lnTo>
                <a:lnTo>
                  <a:pt x="170" y="52"/>
                </a:lnTo>
                <a:lnTo>
                  <a:pt x="172" y="54"/>
                </a:lnTo>
                <a:lnTo>
                  <a:pt x="174" y="55"/>
                </a:lnTo>
                <a:lnTo>
                  <a:pt x="176" y="55"/>
                </a:lnTo>
                <a:lnTo>
                  <a:pt x="176" y="57"/>
                </a:lnTo>
                <a:lnTo>
                  <a:pt x="178" y="57"/>
                </a:lnTo>
                <a:lnTo>
                  <a:pt x="180" y="57"/>
                </a:lnTo>
                <a:lnTo>
                  <a:pt x="180" y="55"/>
                </a:lnTo>
                <a:lnTo>
                  <a:pt x="182" y="55"/>
                </a:lnTo>
                <a:lnTo>
                  <a:pt x="182" y="54"/>
                </a:lnTo>
                <a:lnTo>
                  <a:pt x="184" y="52"/>
                </a:lnTo>
                <a:lnTo>
                  <a:pt x="184" y="50"/>
                </a:lnTo>
                <a:lnTo>
                  <a:pt x="182" y="50"/>
                </a:lnTo>
                <a:lnTo>
                  <a:pt x="184" y="48"/>
                </a:lnTo>
                <a:lnTo>
                  <a:pt x="186" y="48"/>
                </a:lnTo>
                <a:lnTo>
                  <a:pt x="188" y="46"/>
                </a:lnTo>
                <a:lnTo>
                  <a:pt x="189" y="46"/>
                </a:lnTo>
                <a:lnTo>
                  <a:pt x="191" y="46"/>
                </a:lnTo>
                <a:lnTo>
                  <a:pt x="191" y="48"/>
                </a:lnTo>
                <a:lnTo>
                  <a:pt x="193" y="48"/>
                </a:lnTo>
                <a:lnTo>
                  <a:pt x="195" y="50"/>
                </a:lnTo>
                <a:lnTo>
                  <a:pt x="199" y="50"/>
                </a:lnTo>
                <a:lnTo>
                  <a:pt x="201" y="50"/>
                </a:lnTo>
                <a:lnTo>
                  <a:pt x="203" y="50"/>
                </a:lnTo>
                <a:lnTo>
                  <a:pt x="205" y="52"/>
                </a:lnTo>
                <a:lnTo>
                  <a:pt x="203" y="52"/>
                </a:lnTo>
                <a:lnTo>
                  <a:pt x="203" y="54"/>
                </a:lnTo>
                <a:lnTo>
                  <a:pt x="203" y="55"/>
                </a:lnTo>
                <a:lnTo>
                  <a:pt x="203" y="57"/>
                </a:lnTo>
                <a:lnTo>
                  <a:pt x="203" y="59"/>
                </a:lnTo>
                <a:lnTo>
                  <a:pt x="203" y="61"/>
                </a:lnTo>
                <a:lnTo>
                  <a:pt x="203" y="63"/>
                </a:lnTo>
                <a:lnTo>
                  <a:pt x="203" y="65"/>
                </a:lnTo>
                <a:lnTo>
                  <a:pt x="203" y="67"/>
                </a:lnTo>
                <a:lnTo>
                  <a:pt x="205" y="67"/>
                </a:lnTo>
                <a:lnTo>
                  <a:pt x="205" y="69"/>
                </a:lnTo>
                <a:lnTo>
                  <a:pt x="205" y="71"/>
                </a:lnTo>
                <a:lnTo>
                  <a:pt x="205" y="73"/>
                </a:lnTo>
                <a:lnTo>
                  <a:pt x="205" y="75"/>
                </a:lnTo>
                <a:lnTo>
                  <a:pt x="207" y="75"/>
                </a:lnTo>
                <a:lnTo>
                  <a:pt x="207" y="77"/>
                </a:lnTo>
                <a:lnTo>
                  <a:pt x="207" y="79"/>
                </a:lnTo>
                <a:lnTo>
                  <a:pt x="209" y="79"/>
                </a:lnTo>
                <a:lnTo>
                  <a:pt x="209" y="80"/>
                </a:lnTo>
                <a:lnTo>
                  <a:pt x="209" y="82"/>
                </a:lnTo>
                <a:lnTo>
                  <a:pt x="211" y="82"/>
                </a:lnTo>
                <a:lnTo>
                  <a:pt x="211" y="84"/>
                </a:lnTo>
                <a:lnTo>
                  <a:pt x="211" y="86"/>
                </a:lnTo>
                <a:lnTo>
                  <a:pt x="213" y="86"/>
                </a:lnTo>
                <a:lnTo>
                  <a:pt x="213" y="88"/>
                </a:lnTo>
                <a:lnTo>
                  <a:pt x="214" y="88"/>
                </a:lnTo>
                <a:lnTo>
                  <a:pt x="214" y="90"/>
                </a:lnTo>
                <a:lnTo>
                  <a:pt x="216" y="90"/>
                </a:lnTo>
                <a:lnTo>
                  <a:pt x="216" y="92"/>
                </a:lnTo>
                <a:lnTo>
                  <a:pt x="218" y="92"/>
                </a:lnTo>
                <a:lnTo>
                  <a:pt x="218" y="94"/>
                </a:lnTo>
                <a:lnTo>
                  <a:pt x="220" y="94"/>
                </a:lnTo>
                <a:lnTo>
                  <a:pt x="220" y="96"/>
                </a:lnTo>
                <a:lnTo>
                  <a:pt x="222" y="96"/>
                </a:lnTo>
                <a:lnTo>
                  <a:pt x="222" y="98"/>
                </a:lnTo>
                <a:lnTo>
                  <a:pt x="224" y="98"/>
                </a:lnTo>
                <a:lnTo>
                  <a:pt x="224" y="100"/>
                </a:lnTo>
                <a:lnTo>
                  <a:pt x="226" y="100"/>
                </a:lnTo>
                <a:lnTo>
                  <a:pt x="226" y="102"/>
                </a:lnTo>
                <a:lnTo>
                  <a:pt x="228" y="102"/>
                </a:lnTo>
                <a:lnTo>
                  <a:pt x="228" y="103"/>
                </a:lnTo>
                <a:lnTo>
                  <a:pt x="230" y="103"/>
                </a:lnTo>
                <a:lnTo>
                  <a:pt x="230" y="105"/>
                </a:lnTo>
                <a:lnTo>
                  <a:pt x="232" y="105"/>
                </a:lnTo>
                <a:lnTo>
                  <a:pt x="232" y="107"/>
                </a:lnTo>
                <a:lnTo>
                  <a:pt x="234" y="107"/>
                </a:lnTo>
                <a:lnTo>
                  <a:pt x="236" y="107"/>
                </a:lnTo>
                <a:lnTo>
                  <a:pt x="236" y="109"/>
                </a:lnTo>
                <a:lnTo>
                  <a:pt x="237" y="109"/>
                </a:lnTo>
                <a:lnTo>
                  <a:pt x="237" y="111"/>
                </a:lnTo>
                <a:lnTo>
                  <a:pt x="239" y="111"/>
                </a:lnTo>
                <a:lnTo>
                  <a:pt x="239" y="113"/>
                </a:lnTo>
                <a:lnTo>
                  <a:pt x="241" y="113"/>
                </a:lnTo>
                <a:lnTo>
                  <a:pt x="241" y="115"/>
                </a:lnTo>
                <a:lnTo>
                  <a:pt x="243" y="115"/>
                </a:lnTo>
                <a:lnTo>
                  <a:pt x="243" y="117"/>
                </a:lnTo>
                <a:lnTo>
                  <a:pt x="245" y="117"/>
                </a:lnTo>
                <a:lnTo>
                  <a:pt x="247" y="119"/>
                </a:lnTo>
                <a:lnTo>
                  <a:pt x="249" y="119"/>
                </a:lnTo>
                <a:lnTo>
                  <a:pt x="249" y="121"/>
                </a:lnTo>
                <a:lnTo>
                  <a:pt x="251" y="121"/>
                </a:lnTo>
                <a:lnTo>
                  <a:pt x="251" y="123"/>
                </a:lnTo>
                <a:lnTo>
                  <a:pt x="251" y="125"/>
                </a:lnTo>
                <a:lnTo>
                  <a:pt x="253" y="125"/>
                </a:lnTo>
                <a:lnTo>
                  <a:pt x="255" y="125"/>
                </a:lnTo>
                <a:lnTo>
                  <a:pt x="255" y="127"/>
                </a:lnTo>
                <a:lnTo>
                  <a:pt x="257" y="127"/>
                </a:lnTo>
                <a:lnTo>
                  <a:pt x="257" y="128"/>
                </a:lnTo>
                <a:lnTo>
                  <a:pt x="259" y="128"/>
                </a:lnTo>
                <a:lnTo>
                  <a:pt x="259" y="130"/>
                </a:lnTo>
                <a:lnTo>
                  <a:pt x="260" y="130"/>
                </a:lnTo>
                <a:lnTo>
                  <a:pt x="260" y="132"/>
                </a:lnTo>
                <a:lnTo>
                  <a:pt x="262" y="132"/>
                </a:lnTo>
                <a:lnTo>
                  <a:pt x="264" y="132"/>
                </a:lnTo>
                <a:lnTo>
                  <a:pt x="264" y="134"/>
                </a:lnTo>
                <a:lnTo>
                  <a:pt x="266" y="134"/>
                </a:lnTo>
                <a:lnTo>
                  <a:pt x="268" y="134"/>
                </a:lnTo>
                <a:lnTo>
                  <a:pt x="270" y="136"/>
                </a:lnTo>
                <a:lnTo>
                  <a:pt x="272" y="136"/>
                </a:lnTo>
                <a:lnTo>
                  <a:pt x="274" y="138"/>
                </a:lnTo>
                <a:lnTo>
                  <a:pt x="276" y="140"/>
                </a:lnTo>
                <a:lnTo>
                  <a:pt x="276" y="142"/>
                </a:lnTo>
                <a:lnTo>
                  <a:pt x="276" y="144"/>
                </a:lnTo>
                <a:lnTo>
                  <a:pt x="276" y="146"/>
                </a:lnTo>
                <a:lnTo>
                  <a:pt x="278" y="146"/>
                </a:lnTo>
                <a:lnTo>
                  <a:pt x="278" y="148"/>
                </a:lnTo>
                <a:lnTo>
                  <a:pt x="280" y="148"/>
                </a:lnTo>
                <a:lnTo>
                  <a:pt x="280" y="150"/>
                </a:lnTo>
                <a:lnTo>
                  <a:pt x="280" y="151"/>
                </a:lnTo>
                <a:lnTo>
                  <a:pt x="280" y="153"/>
                </a:lnTo>
                <a:lnTo>
                  <a:pt x="280" y="155"/>
                </a:lnTo>
                <a:lnTo>
                  <a:pt x="278" y="157"/>
                </a:lnTo>
                <a:lnTo>
                  <a:pt x="276" y="159"/>
                </a:lnTo>
                <a:lnTo>
                  <a:pt x="276" y="161"/>
                </a:lnTo>
                <a:lnTo>
                  <a:pt x="274" y="161"/>
                </a:lnTo>
                <a:lnTo>
                  <a:pt x="274" y="163"/>
                </a:lnTo>
                <a:lnTo>
                  <a:pt x="274" y="165"/>
                </a:lnTo>
                <a:lnTo>
                  <a:pt x="274" y="167"/>
                </a:lnTo>
                <a:lnTo>
                  <a:pt x="274" y="171"/>
                </a:lnTo>
                <a:lnTo>
                  <a:pt x="274" y="173"/>
                </a:lnTo>
                <a:lnTo>
                  <a:pt x="274" y="175"/>
                </a:lnTo>
                <a:lnTo>
                  <a:pt x="274" y="176"/>
                </a:lnTo>
                <a:lnTo>
                  <a:pt x="272" y="178"/>
                </a:lnTo>
                <a:lnTo>
                  <a:pt x="272" y="180"/>
                </a:lnTo>
                <a:lnTo>
                  <a:pt x="270" y="180"/>
                </a:lnTo>
                <a:lnTo>
                  <a:pt x="268" y="180"/>
                </a:lnTo>
                <a:lnTo>
                  <a:pt x="266" y="182"/>
                </a:lnTo>
                <a:lnTo>
                  <a:pt x="264" y="182"/>
                </a:lnTo>
                <a:lnTo>
                  <a:pt x="264" y="184"/>
                </a:lnTo>
                <a:lnTo>
                  <a:pt x="262" y="186"/>
                </a:lnTo>
                <a:lnTo>
                  <a:pt x="264" y="186"/>
                </a:lnTo>
                <a:lnTo>
                  <a:pt x="264" y="188"/>
                </a:lnTo>
                <a:lnTo>
                  <a:pt x="266" y="188"/>
                </a:lnTo>
                <a:lnTo>
                  <a:pt x="266" y="190"/>
                </a:lnTo>
                <a:lnTo>
                  <a:pt x="264" y="190"/>
                </a:lnTo>
                <a:lnTo>
                  <a:pt x="262" y="192"/>
                </a:lnTo>
                <a:lnTo>
                  <a:pt x="260" y="192"/>
                </a:lnTo>
                <a:lnTo>
                  <a:pt x="260" y="194"/>
                </a:lnTo>
                <a:lnTo>
                  <a:pt x="259" y="194"/>
                </a:lnTo>
                <a:lnTo>
                  <a:pt x="257" y="194"/>
                </a:lnTo>
                <a:lnTo>
                  <a:pt x="255" y="194"/>
                </a:lnTo>
                <a:lnTo>
                  <a:pt x="255" y="192"/>
                </a:lnTo>
                <a:lnTo>
                  <a:pt x="253" y="192"/>
                </a:lnTo>
                <a:lnTo>
                  <a:pt x="251" y="190"/>
                </a:lnTo>
                <a:lnTo>
                  <a:pt x="249" y="188"/>
                </a:lnTo>
                <a:lnTo>
                  <a:pt x="247" y="186"/>
                </a:lnTo>
                <a:lnTo>
                  <a:pt x="247" y="184"/>
                </a:lnTo>
                <a:lnTo>
                  <a:pt x="247" y="182"/>
                </a:lnTo>
                <a:lnTo>
                  <a:pt x="245" y="180"/>
                </a:lnTo>
                <a:lnTo>
                  <a:pt x="245" y="178"/>
                </a:lnTo>
                <a:lnTo>
                  <a:pt x="243" y="176"/>
                </a:lnTo>
                <a:lnTo>
                  <a:pt x="241" y="175"/>
                </a:lnTo>
                <a:lnTo>
                  <a:pt x="239" y="175"/>
                </a:lnTo>
                <a:lnTo>
                  <a:pt x="239" y="176"/>
                </a:lnTo>
                <a:lnTo>
                  <a:pt x="237" y="176"/>
                </a:lnTo>
                <a:lnTo>
                  <a:pt x="236" y="176"/>
                </a:lnTo>
                <a:lnTo>
                  <a:pt x="234" y="176"/>
                </a:lnTo>
                <a:lnTo>
                  <a:pt x="232" y="176"/>
                </a:lnTo>
                <a:lnTo>
                  <a:pt x="230" y="176"/>
                </a:lnTo>
                <a:lnTo>
                  <a:pt x="228" y="176"/>
                </a:lnTo>
                <a:lnTo>
                  <a:pt x="226" y="176"/>
                </a:lnTo>
                <a:lnTo>
                  <a:pt x="224" y="176"/>
                </a:lnTo>
                <a:lnTo>
                  <a:pt x="222" y="175"/>
                </a:lnTo>
                <a:lnTo>
                  <a:pt x="222" y="173"/>
                </a:lnTo>
                <a:lnTo>
                  <a:pt x="220" y="173"/>
                </a:lnTo>
                <a:lnTo>
                  <a:pt x="218" y="171"/>
                </a:lnTo>
                <a:lnTo>
                  <a:pt x="216" y="171"/>
                </a:lnTo>
                <a:lnTo>
                  <a:pt x="214" y="171"/>
                </a:lnTo>
                <a:lnTo>
                  <a:pt x="213" y="171"/>
                </a:lnTo>
                <a:lnTo>
                  <a:pt x="211" y="171"/>
                </a:lnTo>
                <a:lnTo>
                  <a:pt x="209" y="171"/>
                </a:lnTo>
                <a:lnTo>
                  <a:pt x="209" y="169"/>
                </a:lnTo>
                <a:lnTo>
                  <a:pt x="207" y="167"/>
                </a:lnTo>
                <a:lnTo>
                  <a:pt x="205" y="165"/>
                </a:lnTo>
                <a:lnTo>
                  <a:pt x="205" y="163"/>
                </a:lnTo>
                <a:lnTo>
                  <a:pt x="205" y="161"/>
                </a:lnTo>
                <a:lnTo>
                  <a:pt x="203" y="159"/>
                </a:lnTo>
                <a:lnTo>
                  <a:pt x="205" y="159"/>
                </a:lnTo>
                <a:lnTo>
                  <a:pt x="205" y="157"/>
                </a:lnTo>
                <a:lnTo>
                  <a:pt x="205" y="155"/>
                </a:lnTo>
                <a:lnTo>
                  <a:pt x="203" y="155"/>
                </a:lnTo>
                <a:lnTo>
                  <a:pt x="203" y="153"/>
                </a:lnTo>
                <a:lnTo>
                  <a:pt x="199" y="151"/>
                </a:lnTo>
                <a:lnTo>
                  <a:pt x="197" y="150"/>
                </a:lnTo>
                <a:lnTo>
                  <a:pt x="195" y="150"/>
                </a:lnTo>
                <a:lnTo>
                  <a:pt x="191" y="148"/>
                </a:lnTo>
                <a:lnTo>
                  <a:pt x="189" y="146"/>
                </a:lnTo>
                <a:lnTo>
                  <a:pt x="189" y="144"/>
                </a:lnTo>
                <a:lnTo>
                  <a:pt x="188" y="144"/>
                </a:lnTo>
                <a:lnTo>
                  <a:pt x="188" y="142"/>
                </a:lnTo>
                <a:lnTo>
                  <a:pt x="186" y="140"/>
                </a:lnTo>
                <a:lnTo>
                  <a:pt x="184" y="140"/>
                </a:lnTo>
                <a:lnTo>
                  <a:pt x="184" y="138"/>
                </a:lnTo>
                <a:lnTo>
                  <a:pt x="182" y="138"/>
                </a:lnTo>
                <a:lnTo>
                  <a:pt x="180" y="140"/>
                </a:lnTo>
                <a:lnTo>
                  <a:pt x="180" y="142"/>
                </a:lnTo>
                <a:lnTo>
                  <a:pt x="178" y="142"/>
                </a:lnTo>
                <a:lnTo>
                  <a:pt x="178" y="144"/>
                </a:lnTo>
                <a:lnTo>
                  <a:pt x="178" y="146"/>
                </a:lnTo>
                <a:lnTo>
                  <a:pt x="176" y="146"/>
                </a:lnTo>
                <a:lnTo>
                  <a:pt x="176" y="148"/>
                </a:lnTo>
                <a:lnTo>
                  <a:pt x="174" y="148"/>
                </a:lnTo>
                <a:lnTo>
                  <a:pt x="174" y="150"/>
                </a:lnTo>
                <a:lnTo>
                  <a:pt x="174" y="151"/>
                </a:lnTo>
                <a:lnTo>
                  <a:pt x="176" y="153"/>
                </a:lnTo>
                <a:lnTo>
                  <a:pt x="176" y="155"/>
                </a:lnTo>
                <a:lnTo>
                  <a:pt x="178" y="157"/>
                </a:lnTo>
                <a:lnTo>
                  <a:pt x="178" y="159"/>
                </a:lnTo>
                <a:lnTo>
                  <a:pt x="180" y="159"/>
                </a:lnTo>
                <a:lnTo>
                  <a:pt x="182" y="163"/>
                </a:lnTo>
                <a:lnTo>
                  <a:pt x="182" y="165"/>
                </a:lnTo>
                <a:lnTo>
                  <a:pt x="184" y="169"/>
                </a:lnTo>
                <a:lnTo>
                  <a:pt x="186" y="171"/>
                </a:lnTo>
                <a:lnTo>
                  <a:pt x="188" y="175"/>
                </a:lnTo>
                <a:lnTo>
                  <a:pt x="189" y="175"/>
                </a:lnTo>
                <a:lnTo>
                  <a:pt x="189" y="176"/>
                </a:lnTo>
                <a:lnTo>
                  <a:pt x="191" y="178"/>
                </a:lnTo>
                <a:lnTo>
                  <a:pt x="193" y="180"/>
                </a:lnTo>
                <a:lnTo>
                  <a:pt x="195" y="184"/>
                </a:lnTo>
                <a:lnTo>
                  <a:pt x="195" y="186"/>
                </a:lnTo>
                <a:lnTo>
                  <a:pt x="193" y="186"/>
                </a:lnTo>
                <a:lnTo>
                  <a:pt x="191" y="188"/>
                </a:lnTo>
                <a:lnTo>
                  <a:pt x="189" y="188"/>
                </a:lnTo>
                <a:lnTo>
                  <a:pt x="188" y="190"/>
                </a:lnTo>
                <a:lnTo>
                  <a:pt x="188" y="192"/>
                </a:lnTo>
                <a:lnTo>
                  <a:pt x="188" y="194"/>
                </a:lnTo>
                <a:lnTo>
                  <a:pt x="189" y="196"/>
                </a:lnTo>
                <a:lnTo>
                  <a:pt x="191" y="198"/>
                </a:lnTo>
                <a:lnTo>
                  <a:pt x="191" y="199"/>
                </a:lnTo>
                <a:lnTo>
                  <a:pt x="191" y="201"/>
                </a:lnTo>
                <a:lnTo>
                  <a:pt x="189" y="203"/>
                </a:lnTo>
                <a:lnTo>
                  <a:pt x="188" y="203"/>
                </a:lnTo>
                <a:lnTo>
                  <a:pt x="188" y="205"/>
                </a:lnTo>
                <a:lnTo>
                  <a:pt x="186" y="205"/>
                </a:lnTo>
                <a:lnTo>
                  <a:pt x="186" y="207"/>
                </a:lnTo>
                <a:lnTo>
                  <a:pt x="184" y="207"/>
                </a:lnTo>
                <a:lnTo>
                  <a:pt x="182" y="207"/>
                </a:lnTo>
                <a:lnTo>
                  <a:pt x="182" y="209"/>
                </a:lnTo>
                <a:lnTo>
                  <a:pt x="180" y="209"/>
                </a:lnTo>
                <a:lnTo>
                  <a:pt x="180" y="211"/>
                </a:lnTo>
                <a:lnTo>
                  <a:pt x="180" y="213"/>
                </a:lnTo>
                <a:lnTo>
                  <a:pt x="178" y="213"/>
                </a:lnTo>
                <a:lnTo>
                  <a:pt x="176" y="213"/>
                </a:lnTo>
                <a:lnTo>
                  <a:pt x="174" y="213"/>
                </a:lnTo>
                <a:lnTo>
                  <a:pt x="174" y="211"/>
                </a:lnTo>
                <a:lnTo>
                  <a:pt x="172" y="211"/>
                </a:lnTo>
                <a:lnTo>
                  <a:pt x="172" y="213"/>
                </a:lnTo>
                <a:lnTo>
                  <a:pt x="172" y="215"/>
                </a:lnTo>
                <a:lnTo>
                  <a:pt x="170" y="215"/>
                </a:lnTo>
                <a:lnTo>
                  <a:pt x="170" y="213"/>
                </a:lnTo>
                <a:lnTo>
                  <a:pt x="170" y="215"/>
                </a:lnTo>
                <a:lnTo>
                  <a:pt x="168" y="215"/>
                </a:lnTo>
                <a:lnTo>
                  <a:pt x="168" y="217"/>
                </a:lnTo>
                <a:lnTo>
                  <a:pt x="168" y="215"/>
                </a:lnTo>
                <a:lnTo>
                  <a:pt x="166" y="215"/>
                </a:lnTo>
                <a:lnTo>
                  <a:pt x="168" y="215"/>
                </a:lnTo>
                <a:lnTo>
                  <a:pt x="166" y="215"/>
                </a:lnTo>
                <a:lnTo>
                  <a:pt x="166" y="213"/>
                </a:lnTo>
                <a:lnTo>
                  <a:pt x="166" y="215"/>
                </a:lnTo>
                <a:lnTo>
                  <a:pt x="165" y="215"/>
                </a:lnTo>
                <a:lnTo>
                  <a:pt x="165" y="213"/>
                </a:lnTo>
                <a:lnTo>
                  <a:pt x="163" y="213"/>
                </a:lnTo>
                <a:lnTo>
                  <a:pt x="163" y="215"/>
                </a:lnTo>
                <a:lnTo>
                  <a:pt x="161" y="215"/>
                </a:lnTo>
                <a:lnTo>
                  <a:pt x="161" y="217"/>
                </a:lnTo>
                <a:lnTo>
                  <a:pt x="159" y="217"/>
                </a:lnTo>
                <a:lnTo>
                  <a:pt x="157" y="217"/>
                </a:lnTo>
                <a:lnTo>
                  <a:pt x="155" y="217"/>
                </a:lnTo>
                <a:lnTo>
                  <a:pt x="153" y="217"/>
                </a:lnTo>
                <a:lnTo>
                  <a:pt x="153" y="219"/>
                </a:lnTo>
                <a:lnTo>
                  <a:pt x="153" y="217"/>
                </a:lnTo>
                <a:lnTo>
                  <a:pt x="151" y="217"/>
                </a:lnTo>
                <a:lnTo>
                  <a:pt x="151" y="219"/>
                </a:lnTo>
                <a:lnTo>
                  <a:pt x="149" y="219"/>
                </a:lnTo>
                <a:lnTo>
                  <a:pt x="147" y="219"/>
                </a:lnTo>
                <a:lnTo>
                  <a:pt x="147" y="221"/>
                </a:lnTo>
                <a:lnTo>
                  <a:pt x="145" y="221"/>
                </a:lnTo>
                <a:lnTo>
                  <a:pt x="145" y="222"/>
                </a:lnTo>
                <a:lnTo>
                  <a:pt x="143" y="222"/>
                </a:lnTo>
                <a:lnTo>
                  <a:pt x="143" y="224"/>
                </a:lnTo>
                <a:lnTo>
                  <a:pt x="143" y="226"/>
                </a:lnTo>
                <a:lnTo>
                  <a:pt x="143" y="228"/>
                </a:lnTo>
                <a:lnTo>
                  <a:pt x="143" y="230"/>
                </a:lnTo>
                <a:lnTo>
                  <a:pt x="140" y="232"/>
                </a:lnTo>
                <a:lnTo>
                  <a:pt x="138" y="232"/>
                </a:lnTo>
                <a:lnTo>
                  <a:pt x="136" y="234"/>
                </a:lnTo>
                <a:lnTo>
                  <a:pt x="134" y="238"/>
                </a:lnTo>
                <a:lnTo>
                  <a:pt x="132" y="242"/>
                </a:lnTo>
                <a:lnTo>
                  <a:pt x="130" y="244"/>
                </a:lnTo>
                <a:lnTo>
                  <a:pt x="130" y="246"/>
                </a:lnTo>
                <a:lnTo>
                  <a:pt x="130" y="247"/>
                </a:lnTo>
                <a:lnTo>
                  <a:pt x="130" y="249"/>
                </a:lnTo>
                <a:lnTo>
                  <a:pt x="128" y="249"/>
                </a:lnTo>
                <a:lnTo>
                  <a:pt x="126" y="249"/>
                </a:lnTo>
                <a:lnTo>
                  <a:pt x="124" y="249"/>
                </a:lnTo>
                <a:lnTo>
                  <a:pt x="120" y="247"/>
                </a:lnTo>
                <a:lnTo>
                  <a:pt x="118" y="247"/>
                </a:lnTo>
                <a:lnTo>
                  <a:pt x="117" y="246"/>
                </a:lnTo>
                <a:lnTo>
                  <a:pt x="115" y="247"/>
                </a:lnTo>
                <a:lnTo>
                  <a:pt x="113" y="247"/>
                </a:lnTo>
                <a:lnTo>
                  <a:pt x="113" y="246"/>
                </a:lnTo>
                <a:lnTo>
                  <a:pt x="111" y="246"/>
                </a:lnTo>
                <a:lnTo>
                  <a:pt x="111" y="247"/>
                </a:lnTo>
                <a:lnTo>
                  <a:pt x="111" y="246"/>
                </a:lnTo>
                <a:lnTo>
                  <a:pt x="109" y="246"/>
                </a:lnTo>
                <a:lnTo>
                  <a:pt x="107" y="246"/>
                </a:lnTo>
                <a:lnTo>
                  <a:pt x="105" y="246"/>
                </a:lnTo>
                <a:lnTo>
                  <a:pt x="105" y="247"/>
                </a:lnTo>
                <a:lnTo>
                  <a:pt x="103" y="247"/>
                </a:lnTo>
                <a:lnTo>
                  <a:pt x="103" y="249"/>
                </a:lnTo>
                <a:lnTo>
                  <a:pt x="101" y="249"/>
                </a:lnTo>
                <a:lnTo>
                  <a:pt x="101" y="247"/>
                </a:lnTo>
                <a:lnTo>
                  <a:pt x="101" y="249"/>
                </a:lnTo>
                <a:lnTo>
                  <a:pt x="99" y="249"/>
                </a:lnTo>
                <a:lnTo>
                  <a:pt x="97" y="249"/>
                </a:lnTo>
                <a:lnTo>
                  <a:pt x="97" y="251"/>
                </a:lnTo>
                <a:lnTo>
                  <a:pt x="95" y="251"/>
                </a:lnTo>
                <a:lnTo>
                  <a:pt x="95" y="253"/>
                </a:lnTo>
                <a:lnTo>
                  <a:pt x="94" y="253"/>
                </a:lnTo>
                <a:lnTo>
                  <a:pt x="94" y="255"/>
                </a:lnTo>
                <a:lnTo>
                  <a:pt x="92" y="255"/>
                </a:lnTo>
                <a:lnTo>
                  <a:pt x="92" y="257"/>
                </a:lnTo>
                <a:lnTo>
                  <a:pt x="90" y="257"/>
                </a:lnTo>
                <a:lnTo>
                  <a:pt x="90" y="255"/>
                </a:lnTo>
                <a:lnTo>
                  <a:pt x="88" y="255"/>
                </a:lnTo>
                <a:lnTo>
                  <a:pt x="88" y="253"/>
                </a:lnTo>
                <a:lnTo>
                  <a:pt x="88" y="251"/>
                </a:lnTo>
                <a:lnTo>
                  <a:pt x="86" y="251"/>
                </a:lnTo>
                <a:lnTo>
                  <a:pt x="86" y="249"/>
                </a:lnTo>
                <a:lnTo>
                  <a:pt x="84" y="247"/>
                </a:lnTo>
                <a:lnTo>
                  <a:pt x="86" y="247"/>
                </a:lnTo>
                <a:lnTo>
                  <a:pt x="86" y="246"/>
                </a:lnTo>
                <a:lnTo>
                  <a:pt x="84" y="246"/>
                </a:lnTo>
                <a:lnTo>
                  <a:pt x="84" y="244"/>
                </a:lnTo>
                <a:lnTo>
                  <a:pt x="84" y="242"/>
                </a:lnTo>
                <a:lnTo>
                  <a:pt x="84" y="240"/>
                </a:lnTo>
                <a:lnTo>
                  <a:pt x="84" y="238"/>
                </a:lnTo>
                <a:lnTo>
                  <a:pt x="86" y="238"/>
                </a:lnTo>
                <a:lnTo>
                  <a:pt x="86" y="236"/>
                </a:lnTo>
                <a:lnTo>
                  <a:pt x="86" y="234"/>
                </a:lnTo>
                <a:lnTo>
                  <a:pt x="86" y="232"/>
                </a:lnTo>
                <a:lnTo>
                  <a:pt x="86" y="230"/>
                </a:lnTo>
                <a:lnTo>
                  <a:pt x="88" y="230"/>
                </a:lnTo>
                <a:lnTo>
                  <a:pt x="88" y="228"/>
                </a:lnTo>
                <a:lnTo>
                  <a:pt x="90" y="228"/>
                </a:lnTo>
                <a:lnTo>
                  <a:pt x="92" y="228"/>
                </a:lnTo>
                <a:lnTo>
                  <a:pt x="92" y="226"/>
                </a:lnTo>
                <a:lnTo>
                  <a:pt x="92" y="224"/>
                </a:lnTo>
                <a:lnTo>
                  <a:pt x="92" y="222"/>
                </a:lnTo>
                <a:lnTo>
                  <a:pt x="92" y="221"/>
                </a:lnTo>
                <a:lnTo>
                  <a:pt x="90" y="221"/>
                </a:lnTo>
                <a:lnTo>
                  <a:pt x="88" y="221"/>
                </a:lnTo>
                <a:lnTo>
                  <a:pt x="88" y="219"/>
                </a:lnTo>
                <a:lnTo>
                  <a:pt x="86" y="219"/>
                </a:lnTo>
                <a:lnTo>
                  <a:pt x="84" y="219"/>
                </a:lnTo>
                <a:lnTo>
                  <a:pt x="84" y="217"/>
                </a:lnTo>
                <a:lnTo>
                  <a:pt x="82" y="217"/>
                </a:lnTo>
                <a:lnTo>
                  <a:pt x="82" y="215"/>
                </a:lnTo>
                <a:lnTo>
                  <a:pt x="82" y="213"/>
                </a:lnTo>
                <a:lnTo>
                  <a:pt x="82" y="211"/>
                </a:lnTo>
                <a:lnTo>
                  <a:pt x="82" y="209"/>
                </a:lnTo>
                <a:lnTo>
                  <a:pt x="82" y="207"/>
                </a:lnTo>
                <a:lnTo>
                  <a:pt x="82" y="205"/>
                </a:lnTo>
                <a:lnTo>
                  <a:pt x="82" y="203"/>
                </a:lnTo>
                <a:lnTo>
                  <a:pt x="82" y="201"/>
                </a:lnTo>
                <a:lnTo>
                  <a:pt x="82" y="199"/>
                </a:lnTo>
                <a:lnTo>
                  <a:pt x="82" y="198"/>
                </a:lnTo>
                <a:lnTo>
                  <a:pt x="84" y="198"/>
                </a:lnTo>
                <a:lnTo>
                  <a:pt x="82" y="190"/>
                </a:lnTo>
                <a:lnTo>
                  <a:pt x="80" y="184"/>
                </a:lnTo>
                <a:lnTo>
                  <a:pt x="78" y="178"/>
                </a:lnTo>
                <a:lnTo>
                  <a:pt x="74" y="175"/>
                </a:lnTo>
                <a:lnTo>
                  <a:pt x="72" y="171"/>
                </a:lnTo>
                <a:lnTo>
                  <a:pt x="71" y="167"/>
                </a:lnTo>
                <a:lnTo>
                  <a:pt x="69" y="163"/>
                </a:lnTo>
                <a:lnTo>
                  <a:pt x="67" y="159"/>
                </a:lnTo>
                <a:lnTo>
                  <a:pt x="67" y="157"/>
                </a:lnTo>
                <a:lnTo>
                  <a:pt x="69" y="157"/>
                </a:lnTo>
                <a:lnTo>
                  <a:pt x="71" y="157"/>
                </a:lnTo>
                <a:lnTo>
                  <a:pt x="72" y="157"/>
                </a:lnTo>
                <a:lnTo>
                  <a:pt x="74" y="155"/>
                </a:lnTo>
                <a:lnTo>
                  <a:pt x="78" y="157"/>
                </a:lnTo>
                <a:lnTo>
                  <a:pt x="80" y="157"/>
                </a:lnTo>
                <a:lnTo>
                  <a:pt x="82" y="157"/>
                </a:lnTo>
                <a:lnTo>
                  <a:pt x="84" y="157"/>
                </a:lnTo>
                <a:lnTo>
                  <a:pt x="84" y="155"/>
                </a:lnTo>
                <a:lnTo>
                  <a:pt x="86" y="153"/>
                </a:lnTo>
                <a:lnTo>
                  <a:pt x="88" y="153"/>
                </a:lnTo>
                <a:lnTo>
                  <a:pt x="90" y="151"/>
                </a:lnTo>
                <a:lnTo>
                  <a:pt x="90" y="150"/>
                </a:lnTo>
                <a:lnTo>
                  <a:pt x="90" y="148"/>
                </a:lnTo>
                <a:lnTo>
                  <a:pt x="88" y="146"/>
                </a:lnTo>
                <a:lnTo>
                  <a:pt x="88" y="144"/>
                </a:lnTo>
                <a:lnTo>
                  <a:pt x="86" y="144"/>
                </a:lnTo>
                <a:lnTo>
                  <a:pt x="86" y="142"/>
                </a:lnTo>
                <a:lnTo>
                  <a:pt x="84" y="142"/>
                </a:lnTo>
                <a:lnTo>
                  <a:pt x="82" y="140"/>
                </a:lnTo>
                <a:lnTo>
                  <a:pt x="78" y="138"/>
                </a:lnTo>
                <a:lnTo>
                  <a:pt x="76" y="136"/>
                </a:lnTo>
                <a:lnTo>
                  <a:pt x="72" y="134"/>
                </a:lnTo>
                <a:lnTo>
                  <a:pt x="71" y="132"/>
                </a:lnTo>
                <a:lnTo>
                  <a:pt x="71" y="130"/>
                </a:lnTo>
                <a:lnTo>
                  <a:pt x="69" y="128"/>
                </a:lnTo>
                <a:lnTo>
                  <a:pt x="69" y="127"/>
                </a:lnTo>
                <a:lnTo>
                  <a:pt x="71" y="125"/>
                </a:lnTo>
                <a:lnTo>
                  <a:pt x="69" y="125"/>
                </a:lnTo>
                <a:lnTo>
                  <a:pt x="67" y="125"/>
                </a:lnTo>
                <a:lnTo>
                  <a:pt x="67" y="123"/>
                </a:lnTo>
                <a:lnTo>
                  <a:pt x="67" y="125"/>
                </a:lnTo>
                <a:lnTo>
                  <a:pt x="65" y="125"/>
                </a:lnTo>
                <a:lnTo>
                  <a:pt x="63" y="125"/>
                </a:lnTo>
                <a:lnTo>
                  <a:pt x="61" y="125"/>
                </a:lnTo>
                <a:lnTo>
                  <a:pt x="61" y="127"/>
                </a:lnTo>
                <a:lnTo>
                  <a:pt x="59" y="127"/>
                </a:lnTo>
                <a:lnTo>
                  <a:pt x="57" y="127"/>
                </a:lnTo>
                <a:lnTo>
                  <a:pt x="57" y="125"/>
                </a:lnTo>
                <a:lnTo>
                  <a:pt x="55" y="125"/>
                </a:lnTo>
                <a:lnTo>
                  <a:pt x="55" y="123"/>
                </a:lnTo>
                <a:lnTo>
                  <a:pt x="53" y="123"/>
                </a:lnTo>
                <a:lnTo>
                  <a:pt x="53" y="121"/>
                </a:lnTo>
                <a:lnTo>
                  <a:pt x="51" y="121"/>
                </a:lnTo>
                <a:lnTo>
                  <a:pt x="51" y="119"/>
                </a:lnTo>
                <a:lnTo>
                  <a:pt x="49" y="119"/>
                </a:lnTo>
                <a:lnTo>
                  <a:pt x="49" y="117"/>
                </a:lnTo>
                <a:lnTo>
                  <a:pt x="47" y="117"/>
                </a:lnTo>
                <a:lnTo>
                  <a:pt x="46" y="117"/>
                </a:lnTo>
                <a:lnTo>
                  <a:pt x="46" y="115"/>
                </a:lnTo>
                <a:lnTo>
                  <a:pt x="47" y="113"/>
                </a:lnTo>
                <a:lnTo>
                  <a:pt x="47" y="111"/>
                </a:lnTo>
                <a:lnTo>
                  <a:pt x="47" y="109"/>
                </a:lnTo>
                <a:lnTo>
                  <a:pt x="47" y="107"/>
                </a:lnTo>
                <a:lnTo>
                  <a:pt x="47" y="105"/>
                </a:lnTo>
                <a:lnTo>
                  <a:pt x="46" y="105"/>
                </a:lnTo>
                <a:lnTo>
                  <a:pt x="46" y="103"/>
                </a:lnTo>
                <a:lnTo>
                  <a:pt x="46" y="102"/>
                </a:lnTo>
                <a:lnTo>
                  <a:pt x="46" y="100"/>
                </a:lnTo>
                <a:lnTo>
                  <a:pt x="46" y="98"/>
                </a:lnTo>
                <a:lnTo>
                  <a:pt x="46" y="96"/>
                </a:lnTo>
                <a:lnTo>
                  <a:pt x="46" y="94"/>
                </a:lnTo>
                <a:lnTo>
                  <a:pt x="44" y="94"/>
                </a:lnTo>
                <a:lnTo>
                  <a:pt x="42" y="94"/>
                </a:lnTo>
                <a:lnTo>
                  <a:pt x="40" y="94"/>
                </a:lnTo>
                <a:lnTo>
                  <a:pt x="40" y="96"/>
                </a:lnTo>
                <a:lnTo>
                  <a:pt x="38" y="96"/>
                </a:lnTo>
                <a:lnTo>
                  <a:pt x="38" y="98"/>
                </a:lnTo>
                <a:lnTo>
                  <a:pt x="36" y="100"/>
                </a:lnTo>
                <a:lnTo>
                  <a:pt x="34" y="102"/>
                </a:lnTo>
                <a:lnTo>
                  <a:pt x="32" y="102"/>
                </a:lnTo>
                <a:lnTo>
                  <a:pt x="32" y="103"/>
                </a:lnTo>
                <a:lnTo>
                  <a:pt x="30" y="103"/>
                </a:lnTo>
                <a:lnTo>
                  <a:pt x="28" y="103"/>
                </a:lnTo>
                <a:lnTo>
                  <a:pt x="28" y="105"/>
                </a:lnTo>
                <a:lnTo>
                  <a:pt x="26" y="105"/>
                </a:lnTo>
                <a:lnTo>
                  <a:pt x="24" y="105"/>
                </a:lnTo>
                <a:lnTo>
                  <a:pt x="23" y="105"/>
                </a:lnTo>
                <a:lnTo>
                  <a:pt x="21" y="105"/>
                </a:lnTo>
                <a:lnTo>
                  <a:pt x="21" y="103"/>
                </a:lnTo>
                <a:lnTo>
                  <a:pt x="19" y="102"/>
                </a:lnTo>
                <a:lnTo>
                  <a:pt x="17" y="102"/>
                </a:lnTo>
                <a:lnTo>
                  <a:pt x="15" y="102"/>
                </a:lnTo>
                <a:lnTo>
                  <a:pt x="15" y="100"/>
                </a:lnTo>
                <a:lnTo>
                  <a:pt x="13" y="100"/>
                </a:lnTo>
                <a:lnTo>
                  <a:pt x="11" y="100"/>
                </a:lnTo>
                <a:lnTo>
                  <a:pt x="9" y="100"/>
                </a:lnTo>
                <a:lnTo>
                  <a:pt x="9" y="98"/>
                </a:lnTo>
                <a:lnTo>
                  <a:pt x="7" y="98"/>
                </a:lnTo>
                <a:lnTo>
                  <a:pt x="7" y="96"/>
                </a:lnTo>
                <a:lnTo>
                  <a:pt x="7" y="94"/>
                </a:lnTo>
                <a:lnTo>
                  <a:pt x="7" y="92"/>
                </a:lnTo>
                <a:lnTo>
                  <a:pt x="7" y="90"/>
                </a:lnTo>
                <a:lnTo>
                  <a:pt x="7" y="88"/>
                </a:lnTo>
                <a:lnTo>
                  <a:pt x="5" y="88"/>
                </a:lnTo>
                <a:lnTo>
                  <a:pt x="5" y="86"/>
                </a:lnTo>
                <a:lnTo>
                  <a:pt x="5" y="88"/>
                </a:lnTo>
                <a:lnTo>
                  <a:pt x="3" y="88"/>
                </a:lnTo>
                <a:lnTo>
                  <a:pt x="1" y="88"/>
                </a:lnTo>
                <a:lnTo>
                  <a:pt x="1" y="86"/>
                </a:lnTo>
                <a:lnTo>
                  <a:pt x="0" y="86"/>
                </a:lnTo>
                <a:lnTo>
                  <a:pt x="0" y="84"/>
                </a:lnTo>
                <a:lnTo>
                  <a:pt x="0" y="82"/>
                </a:lnTo>
                <a:lnTo>
                  <a:pt x="0" y="80"/>
                </a:lnTo>
                <a:lnTo>
                  <a:pt x="1" y="79"/>
                </a:lnTo>
                <a:lnTo>
                  <a:pt x="5" y="77"/>
                </a:lnTo>
                <a:lnTo>
                  <a:pt x="5" y="73"/>
                </a:lnTo>
                <a:lnTo>
                  <a:pt x="7" y="69"/>
                </a:lnTo>
                <a:lnTo>
                  <a:pt x="9" y="67"/>
                </a:lnTo>
                <a:lnTo>
                  <a:pt x="9" y="65"/>
                </a:lnTo>
                <a:lnTo>
                  <a:pt x="9" y="63"/>
                </a:lnTo>
                <a:lnTo>
                  <a:pt x="9" y="61"/>
                </a:lnTo>
                <a:lnTo>
                  <a:pt x="11" y="59"/>
                </a:lnTo>
                <a:lnTo>
                  <a:pt x="13" y="57"/>
                </a:lnTo>
                <a:lnTo>
                  <a:pt x="13" y="55"/>
                </a:lnTo>
                <a:lnTo>
                  <a:pt x="13" y="54"/>
                </a:lnTo>
                <a:lnTo>
                  <a:pt x="11" y="52"/>
                </a:lnTo>
                <a:lnTo>
                  <a:pt x="11" y="50"/>
                </a:lnTo>
                <a:lnTo>
                  <a:pt x="11" y="48"/>
                </a:lnTo>
                <a:lnTo>
                  <a:pt x="9" y="46"/>
                </a:lnTo>
                <a:lnTo>
                  <a:pt x="9" y="44"/>
                </a:lnTo>
                <a:lnTo>
                  <a:pt x="9" y="42"/>
                </a:lnTo>
                <a:lnTo>
                  <a:pt x="11" y="42"/>
                </a:lnTo>
                <a:lnTo>
                  <a:pt x="13" y="40"/>
                </a:lnTo>
                <a:lnTo>
                  <a:pt x="15" y="40"/>
                </a:lnTo>
                <a:lnTo>
                  <a:pt x="17" y="38"/>
                </a:lnTo>
                <a:lnTo>
                  <a:pt x="19" y="38"/>
                </a:lnTo>
                <a:lnTo>
                  <a:pt x="21" y="38"/>
                </a:lnTo>
                <a:lnTo>
                  <a:pt x="23" y="36"/>
                </a:lnTo>
                <a:lnTo>
                  <a:pt x="24" y="34"/>
                </a:lnTo>
                <a:lnTo>
                  <a:pt x="30" y="36"/>
                </a:lnTo>
                <a:lnTo>
                  <a:pt x="34" y="36"/>
                </a:lnTo>
                <a:lnTo>
                  <a:pt x="36" y="36"/>
                </a:lnTo>
                <a:lnTo>
                  <a:pt x="40" y="34"/>
                </a:lnTo>
                <a:lnTo>
                  <a:pt x="44" y="31"/>
                </a:lnTo>
                <a:lnTo>
                  <a:pt x="46" y="31"/>
                </a:lnTo>
                <a:lnTo>
                  <a:pt x="49" y="29"/>
                </a:lnTo>
                <a:lnTo>
                  <a:pt x="51" y="27"/>
                </a:lnTo>
                <a:lnTo>
                  <a:pt x="53" y="25"/>
                </a:lnTo>
                <a:lnTo>
                  <a:pt x="55" y="25"/>
                </a:lnTo>
                <a:lnTo>
                  <a:pt x="55" y="23"/>
                </a:lnTo>
                <a:lnTo>
                  <a:pt x="57" y="21"/>
                </a:lnTo>
                <a:lnTo>
                  <a:pt x="59" y="21"/>
                </a:lnTo>
                <a:lnTo>
                  <a:pt x="59" y="19"/>
                </a:lnTo>
                <a:lnTo>
                  <a:pt x="57" y="17"/>
                </a:lnTo>
                <a:lnTo>
                  <a:pt x="55" y="17"/>
                </a:lnTo>
                <a:lnTo>
                  <a:pt x="55" y="15"/>
                </a:lnTo>
                <a:lnTo>
                  <a:pt x="55" y="13"/>
                </a:lnTo>
                <a:lnTo>
                  <a:pt x="53" y="13"/>
                </a:lnTo>
                <a:lnTo>
                  <a:pt x="53" y="11"/>
                </a:lnTo>
                <a:lnTo>
                  <a:pt x="53" y="9"/>
                </a:lnTo>
                <a:lnTo>
                  <a:pt x="51" y="9"/>
                </a:lnTo>
                <a:lnTo>
                  <a:pt x="51" y="7"/>
                </a:lnTo>
                <a:lnTo>
                  <a:pt x="53" y="7"/>
                </a:lnTo>
                <a:lnTo>
                  <a:pt x="53" y="6"/>
                </a:lnTo>
                <a:lnTo>
                  <a:pt x="53" y="4"/>
                </a:lnTo>
                <a:lnTo>
                  <a:pt x="55" y="4"/>
                </a:lnTo>
                <a:lnTo>
                  <a:pt x="55" y="2"/>
                </a:lnTo>
                <a:lnTo>
                  <a:pt x="57" y="2"/>
                </a:lnTo>
                <a:lnTo>
                  <a:pt x="57" y="0"/>
                </a:lnTo>
                <a:lnTo>
                  <a:pt x="59" y="0"/>
                </a:lnTo>
                <a:lnTo>
                  <a:pt x="61" y="2"/>
                </a:lnTo>
                <a:lnTo>
                  <a:pt x="63" y="4"/>
                </a:lnTo>
                <a:lnTo>
                  <a:pt x="63" y="6"/>
                </a:lnTo>
                <a:lnTo>
                  <a:pt x="67" y="7"/>
                </a:lnTo>
                <a:lnTo>
                  <a:pt x="69" y="9"/>
                </a:lnTo>
                <a:lnTo>
                  <a:pt x="72" y="9"/>
                </a:lnTo>
                <a:lnTo>
                  <a:pt x="74" y="9"/>
                </a:lnTo>
                <a:close/>
              </a:path>
            </a:pathLst>
          </a:custGeom>
          <a:solidFill>
            <a:srgbClr val="CBF2C2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3" name="Freeform 1773">
            <a:extLst>
              <a:ext uri="{FF2B5EF4-FFF2-40B4-BE49-F238E27FC236}">
                <a16:creationId xmlns:a16="http://schemas.microsoft.com/office/drawing/2014/main" id="{58CA435E-D536-4E48-A88B-5ED6294DD5B6}"/>
              </a:ext>
            </a:extLst>
          </p:cNvPr>
          <p:cNvSpPr>
            <a:spLocks noEditPoints="1"/>
          </p:cNvSpPr>
          <p:nvPr/>
        </p:nvSpPr>
        <p:spPr bwMode="auto">
          <a:xfrm>
            <a:off x="5186364" y="3941764"/>
            <a:ext cx="628650" cy="804863"/>
          </a:xfrm>
          <a:custGeom>
            <a:avLst/>
            <a:gdLst>
              <a:gd name="T0" fmla="*/ 185 w 396"/>
              <a:gd name="T1" fmla="*/ 405 h 507"/>
              <a:gd name="T2" fmla="*/ 104 w 396"/>
              <a:gd name="T3" fmla="*/ 219 h 507"/>
              <a:gd name="T4" fmla="*/ 104 w 396"/>
              <a:gd name="T5" fmla="*/ 217 h 507"/>
              <a:gd name="T6" fmla="*/ 104 w 396"/>
              <a:gd name="T7" fmla="*/ 217 h 507"/>
              <a:gd name="T8" fmla="*/ 27 w 396"/>
              <a:gd name="T9" fmla="*/ 174 h 507"/>
              <a:gd name="T10" fmla="*/ 29 w 396"/>
              <a:gd name="T11" fmla="*/ 163 h 507"/>
              <a:gd name="T12" fmla="*/ 73 w 396"/>
              <a:gd name="T13" fmla="*/ 59 h 507"/>
              <a:gd name="T14" fmla="*/ 79 w 396"/>
              <a:gd name="T15" fmla="*/ 75 h 507"/>
              <a:gd name="T16" fmla="*/ 96 w 396"/>
              <a:gd name="T17" fmla="*/ 88 h 507"/>
              <a:gd name="T18" fmla="*/ 137 w 396"/>
              <a:gd name="T19" fmla="*/ 94 h 507"/>
              <a:gd name="T20" fmla="*/ 169 w 396"/>
              <a:gd name="T21" fmla="*/ 105 h 507"/>
              <a:gd name="T22" fmla="*/ 173 w 396"/>
              <a:gd name="T23" fmla="*/ 136 h 507"/>
              <a:gd name="T24" fmla="*/ 194 w 396"/>
              <a:gd name="T25" fmla="*/ 144 h 507"/>
              <a:gd name="T26" fmla="*/ 212 w 396"/>
              <a:gd name="T27" fmla="*/ 163 h 507"/>
              <a:gd name="T28" fmla="*/ 229 w 396"/>
              <a:gd name="T29" fmla="*/ 190 h 507"/>
              <a:gd name="T30" fmla="*/ 240 w 396"/>
              <a:gd name="T31" fmla="*/ 215 h 507"/>
              <a:gd name="T32" fmla="*/ 256 w 396"/>
              <a:gd name="T33" fmla="*/ 240 h 507"/>
              <a:gd name="T34" fmla="*/ 265 w 396"/>
              <a:gd name="T35" fmla="*/ 270 h 507"/>
              <a:gd name="T36" fmla="*/ 273 w 396"/>
              <a:gd name="T37" fmla="*/ 303 h 507"/>
              <a:gd name="T38" fmla="*/ 281 w 396"/>
              <a:gd name="T39" fmla="*/ 336 h 507"/>
              <a:gd name="T40" fmla="*/ 290 w 396"/>
              <a:gd name="T41" fmla="*/ 363 h 507"/>
              <a:gd name="T42" fmla="*/ 311 w 396"/>
              <a:gd name="T43" fmla="*/ 384 h 507"/>
              <a:gd name="T44" fmla="*/ 334 w 396"/>
              <a:gd name="T45" fmla="*/ 422 h 507"/>
              <a:gd name="T46" fmla="*/ 350 w 396"/>
              <a:gd name="T47" fmla="*/ 453 h 507"/>
              <a:gd name="T48" fmla="*/ 375 w 396"/>
              <a:gd name="T49" fmla="*/ 468 h 507"/>
              <a:gd name="T50" fmla="*/ 394 w 396"/>
              <a:gd name="T51" fmla="*/ 489 h 507"/>
              <a:gd name="T52" fmla="*/ 371 w 396"/>
              <a:gd name="T53" fmla="*/ 507 h 507"/>
              <a:gd name="T54" fmla="*/ 352 w 396"/>
              <a:gd name="T55" fmla="*/ 493 h 507"/>
              <a:gd name="T56" fmla="*/ 361 w 396"/>
              <a:gd name="T57" fmla="*/ 478 h 507"/>
              <a:gd name="T58" fmla="*/ 346 w 396"/>
              <a:gd name="T59" fmla="*/ 464 h 507"/>
              <a:gd name="T60" fmla="*/ 325 w 396"/>
              <a:gd name="T61" fmla="*/ 445 h 507"/>
              <a:gd name="T62" fmla="*/ 294 w 396"/>
              <a:gd name="T63" fmla="*/ 435 h 507"/>
              <a:gd name="T64" fmla="*/ 275 w 396"/>
              <a:gd name="T65" fmla="*/ 414 h 507"/>
              <a:gd name="T66" fmla="*/ 254 w 396"/>
              <a:gd name="T67" fmla="*/ 414 h 507"/>
              <a:gd name="T68" fmla="*/ 231 w 396"/>
              <a:gd name="T69" fmla="*/ 412 h 507"/>
              <a:gd name="T70" fmla="*/ 204 w 396"/>
              <a:gd name="T71" fmla="*/ 411 h 507"/>
              <a:gd name="T72" fmla="*/ 189 w 396"/>
              <a:gd name="T73" fmla="*/ 401 h 507"/>
              <a:gd name="T74" fmla="*/ 183 w 396"/>
              <a:gd name="T75" fmla="*/ 393 h 507"/>
              <a:gd name="T76" fmla="*/ 171 w 396"/>
              <a:gd name="T77" fmla="*/ 380 h 507"/>
              <a:gd name="T78" fmla="*/ 160 w 396"/>
              <a:gd name="T79" fmla="*/ 364 h 507"/>
              <a:gd name="T80" fmla="*/ 156 w 396"/>
              <a:gd name="T81" fmla="*/ 340 h 507"/>
              <a:gd name="T82" fmla="*/ 142 w 396"/>
              <a:gd name="T83" fmla="*/ 316 h 507"/>
              <a:gd name="T84" fmla="*/ 135 w 396"/>
              <a:gd name="T85" fmla="*/ 293 h 507"/>
              <a:gd name="T86" fmla="*/ 129 w 396"/>
              <a:gd name="T87" fmla="*/ 263 h 507"/>
              <a:gd name="T88" fmla="*/ 114 w 396"/>
              <a:gd name="T89" fmla="*/ 247 h 507"/>
              <a:gd name="T90" fmla="*/ 102 w 396"/>
              <a:gd name="T91" fmla="*/ 242 h 507"/>
              <a:gd name="T92" fmla="*/ 98 w 396"/>
              <a:gd name="T93" fmla="*/ 220 h 507"/>
              <a:gd name="T94" fmla="*/ 110 w 396"/>
              <a:gd name="T95" fmla="*/ 226 h 507"/>
              <a:gd name="T96" fmla="*/ 114 w 396"/>
              <a:gd name="T97" fmla="*/ 217 h 507"/>
              <a:gd name="T98" fmla="*/ 110 w 396"/>
              <a:gd name="T99" fmla="*/ 203 h 507"/>
              <a:gd name="T100" fmla="*/ 83 w 396"/>
              <a:gd name="T101" fmla="*/ 196 h 507"/>
              <a:gd name="T102" fmla="*/ 73 w 396"/>
              <a:gd name="T103" fmla="*/ 188 h 507"/>
              <a:gd name="T104" fmla="*/ 75 w 396"/>
              <a:gd name="T105" fmla="*/ 161 h 507"/>
              <a:gd name="T106" fmla="*/ 73 w 396"/>
              <a:gd name="T107" fmla="*/ 142 h 507"/>
              <a:gd name="T108" fmla="*/ 54 w 396"/>
              <a:gd name="T109" fmla="*/ 123 h 507"/>
              <a:gd name="T110" fmla="*/ 37 w 396"/>
              <a:gd name="T111" fmla="*/ 101 h 507"/>
              <a:gd name="T112" fmla="*/ 22 w 396"/>
              <a:gd name="T113" fmla="*/ 80 h 507"/>
              <a:gd name="T114" fmla="*/ 4 w 396"/>
              <a:gd name="T115" fmla="*/ 59 h 507"/>
              <a:gd name="T116" fmla="*/ 0 w 396"/>
              <a:gd name="T117" fmla="*/ 25 h 507"/>
              <a:gd name="T118" fmla="*/ 16 w 396"/>
              <a:gd name="T119" fmla="*/ 0 h 507"/>
              <a:gd name="T120" fmla="*/ 41 w 396"/>
              <a:gd name="T121" fmla="*/ 15 h 507"/>
              <a:gd name="T122" fmla="*/ 68 w 396"/>
              <a:gd name="T123" fmla="*/ 32 h 507"/>
              <a:gd name="T124" fmla="*/ 64 w 396"/>
              <a:gd name="T125" fmla="*/ 59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96" h="507">
                <a:moveTo>
                  <a:pt x="187" y="414"/>
                </a:moveTo>
                <a:lnTo>
                  <a:pt x="185" y="414"/>
                </a:lnTo>
                <a:lnTo>
                  <a:pt x="187" y="414"/>
                </a:lnTo>
                <a:lnTo>
                  <a:pt x="187" y="412"/>
                </a:lnTo>
                <a:lnTo>
                  <a:pt x="187" y="414"/>
                </a:lnTo>
                <a:close/>
                <a:moveTo>
                  <a:pt x="200" y="411"/>
                </a:moveTo>
                <a:lnTo>
                  <a:pt x="198" y="411"/>
                </a:lnTo>
                <a:lnTo>
                  <a:pt x="200" y="411"/>
                </a:lnTo>
                <a:close/>
                <a:moveTo>
                  <a:pt x="185" y="399"/>
                </a:moveTo>
                <a:lnTo>
                  <a:pt x="183" y="399"/>
                </a:lnTo>
                <a:lnTo>
                  <a:pt x="183" y="397"/>
                </a:lnTo>
                <a:lnTo>
                  <a:pt x="183" y="399"/>
                </a:lnTo>
                <a:lnTo>
                  <a:pt x="185" y="399"/>
                </a:lnTo>
                <a:close/>
                <a:moveTo>
                  <a:pt x="177" y="397"/>
                </a:moveTo>
                <a:lnTo>
                  <a:pt x="179" y="397"/>
                </a:lnTo>
                <a:lnTo>
                  <a:pt x="179" y="399"/>
                </a:lnTo>
                <a:lnTo>
                  <a:pt x="181" y="401"/>
                </a:lnTo>
                <a:lnTo>
                  <a:pt x="181" y="403"/>
                </a:lnTo>
                <a:lnTo>
                  <a:pt x="183" y="403"/>
                </a:lnTo>
                <a:lnTo>
                  <a:pt x="183" y="405"/>
                </a:lnTo>
                <a:lnTo>
                  <a:pt x="185" y="405"/>
                </a:lnTo>
                <a:lnTo>
                  <a:pt x="185" y="407"/>
                </a:lnTo>
                <a:lnTo>
                  <a:pt x="185" y="409"/>
                </a:lnTo>
                <a:lnTo>
                  <a:pt x="185" y="411"/>
                </a:lnTo>
                <a:lnTo>
                  <a:pt x="183" y="411"/>
                </a:lnTo>
                <a:lnTo>
                  <a:pt x="183" y="409"/>
                </a:lnTo>
                <a:lnTo>
                  <a:pt x="183" y="407"/>
                </a:lnTo>
                <a:lnTo>
                  <a:pt x="181" y="407"/>
                </a:lnTo>
                <a:lnTo>
                  <a:pt x="181" y="405"/>
                </a:lnTo>
                <a:lnTo>
                  <a:pt x="181" y="403"/>
                </a:lnTo>
                <a:lnTo>
                  <a:pt x="179" y="403"/>
                </a:lnTo>
                <a:lnTo>
                  <a:pt x="179" y="401"/>
                </a:lnTo>
                <a:lnTo>
                  <a:pt x="179" y="399"/>
                </a:lnTo>
                <a:lnTo>
                  <a:pt x="177" y="399"/>
                </a:lnTo>
                <a:lnTo>
                  <a:pt x="177" y="397"/>
                </a:lnTo>
                <a:close/>
                <a:moveTo>
                  <a:pt x="158" y="363"/>
                </a:moveTo>
                <a:lnTo>
                  <a:pt x="160" y="363"/>
                </a:lnTo>
                <a:lnTo>
                  <a:pt x="158" y="363"/>
                </a:lnTo>
                <a:close/>
                <a:moveTo>
                  <a:pt x="102" y="219"/>
                </a:moveTo>
                <a:lnTo>
                  <a:pt x="104" y="219"/>
                </a:lnTo>
                <a:lnTo>
                  <a:pt x="104" y="217"/>
                </a:lnTo>
                <a:lnTo>
                  <a:pt x="104" y="219"/>
                </a:lnTo>
                <a:lnTo>
                  <a:pt x="102" y="219"/>
                </a:lnTo>
                <a:close/>
                <a:moveTo>
                  <a:pt x="100" y="217"/>
                </a:moveTo>
                <a:lnTo>
                  <a:pt x="102" y="217"/>
                </a:lnTo>
                <a:lnTo>
                  <a:pt x="104" y="217"/>
                </a:lnTo>
                <a:lnTo>
                  <a:pt x="106" y="217"/>
                </a:lnTo>
                <a:lnTo>
                  <a:pt x="106" y="219"/>
                </a:lnTo>
                <a:lnTo>
                  <a:pt x="106" y="217"/>
                </a:lnTo>
                <a:lnTo>
                  <a:pt x="104" y="217"/>
                </a:lnTo>
                <a:lnTo>
                  <a:pt x="102" y="217"/>
                </a:lnTo>
                <a:lnTo>
                  <a:pt x="102" y="219"/>
                </a:lnTo>
                <a:lnTo>
                  <a:pt x="102" y="220"/>
                </a:lnTo>
                <a:lnTo>
                  <a:pt x="102" y="219"/>
                </a:lnTo>
                <a:lnTo>
                  <a:pt x="104" y="219"/>
                </a:lnTo>
                <a:lnTo>
                  <a:pt x="102" y="219"/>
                </a:lnTo>
                <a:lnTo>
                  <a:pt x="102" y="220"/>
                </a:lnTo>
                <a:lnTo>
                  <a:pt x="102" y="219"/>
                </a:lnTo>
                <a:lnTo>
                  <a:pt x="100" y="219"/>
                </a:lnTo>
                <a:lnTo>
                  <a:pt x="100" y="217"/>
                </a:lnTo>
                <a:lnTo>
                  <a:pt x="98" y="217"/>
                </a:lnTo>
                <a:lnTo>
                  <a:pt x="100" y="217"/>
                </a:lnTo>
                <a:close/>
                <a:moveTo>
                  <a:pt x="104" y="217"/>
                </a:moveTo>
                <a:lnTo>
                  <a:pt x="102" y="217"/>
                </a:lnTo>
                <a:lnTo>
                  <a:pt x="104" y="217"/>
                </a:lnTo>
                <a:close/>
                <a:moveTo>
                  <a:pt x="104" y="217"/>
                </a:moveTo>
                <a:lnTo>
                  <a:pt x="102" y="217"/>
                </a:lnTo>
                <a:lnTo>
                  <a:pt x="104" y="217"/>
                </a:lnTo>
                <a:close/>
                <a:moveTo>
                  <a:pt x="104" y="217"/>
                </a:moveTo>
                <a:lnTo>
                  <a:pt x="104" y="215"/>
                </a:lnTo>
                <a:lnTo>
                  <a:pt x="104" y="217"/>
                </a:lnTo>
                <a:close/>
                <a:moveTo>
                  <a:pt x="104" y="205"/>
                </a:moveTo>
                <a:lnTo>
                  <a:pt x="106" y="205"/>
                </a:lnTo>
                <a:lnTo>
                  <a:pt x="108" y="205"/>
                </a:lnTo>
                <a:lnTo>
                  <a:pt x="108" y="207"/>
                </a:lnTo>
                <a:lnTo>
                  <a:pt x="106" y="207"/>
                </a:lnTo>
                <a:lnTo>
                  <a:pt x="106" y="209"/>
                </a:lnTo>
                <a:lnTo>
                  <a:pt x="108" y="209"/>
                </a:lnTo>
                <a:lnTo>
                  <a:pt x="108" y="211"/>
                </a:lnTo>
                <a:lnTo>
                  <a:pt x="108" y="213"/>
                </a:lnTo>
                <a:lnTo>
                  <a:pt x="108" y="215"/>
                </a:lnTo>
                <a:lnTo>
                  <a:pt x="108" y="217"/>
                </a:lnTo>
                <a:lnTo>
                  <a:pt x="106" y="217"/>
                </a:lnTo>
                <a:lnTo>
                  <a:pt x="104" y="217"/>
                </a:lnTo>
                <a:lnTo>
                  <a:pt x="104" y="215"/>
                </a:lnTo>
                <a:lnTo>
                  <a:pt x="104" y="213"/>
                </a:lnTo>
                <a:lnTo>
                  <a:pt x="104" y="211"/>
                </a:lnTo>
                <a:lnTo>
                  <a:pt x="104" y="209"/>
                </a:lnTo>
                <a:lnTo>
                  <a:pt x="104" y="207"/>
                </a:lnTo>
                <a:lnTo>
                  <a:pt x="104" y="205"/>
                </a:lnTo>
                <a:close/>
                <a:moveTo>
                  <a:pt x="22" y="169"/>
                </a:moveTo>
                <a:lnTo>
                  <a:pt x="23" y="169"/>
                </a:lnTo>
                <a:lnTo>
                  <a:pt x="25" y="169"/>
                </a:lnTo>
                <a:lnTo>
                  <a:pt x="25" y="171"/>
                </a:lnTo>
                <a:lnTo>
                  <a:pt x="27" y="171"/>
                </a:lnTo>
                <a:lnTo>
                  <a:pt x="29" y="171"/>
                </a:lnTo>
                <a:lnTo>
                  <a:pt x="27" y="171"/>
                </a:lnTo>
                <a:lnTo>
                  <a:pt x="27" y="172"/>
                </a:lnTo>
                <a:lnTo>
                  <a:pt x="27" y="174"/>
                </a:lnTo>
                <a:lnTo>
                  <a:pt x="27" y="172"/>
                </a:lnTo>
                <a:lnTo>
                  <a:pt x="27" y="174"/>
                </a:lnTo>
                <a:lnTo>
                  <a:pt x="27" y="172"/>
                </a:lnTo>
                <a:lnTo>
                  <a:pt x="27" y="174"/>
                </a:lnTo>
                <a:lnTo>
                  <a:pt x="27" y="176"/>
                </a:lnTo>
                <a:lnTo>
                  <a:pt x="27" y="174"/>
                </a:lnTo>
                <a:lnTo>
                  <a:pt x="27" y="176"/>
                </a:lnTo>
                <a:lnTo>
                  <a:pt x="29" y="176"/>
                </a:lnTo>
                <a:lnTo>
                  <a:pt x="29" y="174"/>
                </a:lnTo>
                <a:lnTo>
                  <a:pt x="29" y="176"/>
                </a:lnTo>
                <a:lnTo>
                  <a:pt x="29" y="178"/>
                </a:lnTo>
                <a:lnTo>
                  <a:pt x="29" y="176"/>
                </a:lnTo>
                <a:lnTo>
                  <a:pt x="27" y="176"/>
                </a:lnTo>
                <a:lnTo>
                  <a:pt x="27" y="178"/>
                </a:lnTo>
                <a:lnTo>
                  <a:pt x="25" y="178"/>
                </a:lnTo>
                <a:lnTo>
                  <a:pt x="25" y="180"/>
                </a:lnTo>
                <a:lnTo>
                  <a:pt x="23" y="180"/>
                </a:lnTo>
                <a:lnTo>
                  <a:pt x="23" y="178"/>
                </a:lnTo>
                <a:lnTo>
                  <a:pt x="23" y="176"/>
                </a:lnTo>
                <a:lnTo>
                  <a:pt x="23" y="174"/>
                </a:lnTo>
                <a:lnTo>
                  <a:pt x="22" y="174"/>
                </a:lnTo>
                <a:lnTo>
                  <a:pt x="22" y="172"/>
                </a:lnTo>
                <a:lnTo>
                  <a:pt x="22" y="171"/>
                </a:lnTo>
                <a:lnTo>
                  <a:pt x="22" y="169"/>
                </a:lnTo>
                <a:close/>
                <a:moveTo>
                  <a:pt x="31" y="159"/>
                </a:moveTo>
                <a:lnTo>
                  <a:pt x="31" y="161"/>
                </a:lnTo>
                <a:lnTo>
                  <a:pt x="29" y="163"/>
                </a:lnTo>
                <a:lnTo>
                  <a:pt x="29" y="165"/>
                </a:lnTo>
                <a:lnTo>
                  <a:pt x="27" y="165"/>
                </a:lnTo>
                <a:lnTo>
                  <a:pt x="29" y="165"/>
                </a:lnTo>
                <a:lnTo>
                  <a:pt x="29" y="163"/>
                </a:lnTo>
                <a:lnTo>
                  <a:pt x="29" y="161"/>
                </a:lnTo>
                <a:lnTo>
                  <a:pt x="29" y="159"/>
                </a:lnTo>
                <a:lnTo>
                  <a:pt x="31" y="159"/>
                </a:lnTo>
                <a:lnTo>
                  <a:pt x="29" y="159"/>
                </a:lnTo>
                <a:lnTo>
                  <a:pt x="31" y="159"/>
                </a:lnTo>
                <a:lnTo>
                  <a:pt x="31" y="157"/>
                </a:lnTo>
                <a:lnTo>
                  <a:pt x="31" y="159"/>
                </a:lnTo>
                <a:close/>
                <a:moveTo>
                  <a:pt x="64" y="59"/>
                </a:moveTo>
                <a:lnTo>
                  <a:pt x="64" y="61"/>
                </a:lnTo>
                <a:lnTo>
                  <a:pt x="66" y="61"/>
                </a:lnTo>
                <a:lnTo>
                  <a:pt x="66" y="63"/>
                </a:lnTo>
                <a:lnTo>
                  <a:pt x="68" y="63"/>
                </a:lnTo>
                <a:lnTo>
                  <a:pt x="68" y="61"/>
                </a:lnTo>
                <a:lnTo>
                  <a:pt x="70" y="61"/>
                </a:lnTo>
                <a:lnTo>
                  <a:pt x="70" y="59"/>
                </a:lnTo>
                <a:lnTo>
                  <a:pt x="71" y="59"/>
                </a:lnTo>
                <a:lnTo>
                  <a:pt x="73" y="59"/>
                </a:lnTo>
                <a:lnTo>
                  <a:pt x="73" y="61"/>
                </a:lnTo>
                <a:lnTo>
                  <a:pt x="75" y="61"/>
                </a:lnTo>
                <a:lnTo>
                  <a:pt x="77" y="61"/>
                </a:lnTo>
                <a:lnTo>
                  <a:pt x="77" y="63"/>
                </a:lnTo>
                <a:lnTo>
                  <a:pt x="79" y="65"/>
                </a:lnTo>
                <a:lnTo>
                  <a:pt x="79" y="67"/>
                </a:lnTo>
                <a:lnTo>
                  <a:pt x="81" y="67"/>
                </a:lnTo>
                <a:lnTo>
                  <a:pt x="81" y="69"/>
                </a:lnTo>
                <a:lnTo>
                  <a:pt x="83" y="69"/>
                </a:lnTo>
                <a:lnTo>
                  <a:pt x="83" y="71"/>
                </a:lnTo>
                <a:lnTo>
                  <a:pt x="85" y="71"/>
                </a:lnTo>
                <a:lnTo>
                  <a:pt x="87" y="73"/>
                </a:lnTo>
                <a:lnTo>
                  <a:pt x="85" y="73"/>
                </a:lnTo>
                <a:lnTo>
                  <a:pt x="83" y="73"/>
                </a:lnTo>
                <a:lnTo>
                  <a:pt x="83" y="75"/>
                </a:lnTo>
                <a:lnTo>
                  <a:pt x="81" y="75"/>
                </a:lnTo>
                <a:lnTo>
                  <a:pt x="81" y="73"/>
                </a:lnTo>
                <a:lnTo>
                  <a:pt x="81" y="75"/>
                </a:lnTo>
                <a:lnTo>
                  <a:pt x="81" y="73"/>
                </a:lnTo>
                <a:lnTo>
                  <a:pt x="81" y="75"/>
                </a:lnTo>
                <a:lnTo>
                  <a:pt x="79" y="75"/>
                </a:lnTo>
                <a:lnTo>
                  <a:pt x="79" y="76"/>
                </a:lnTo>
                <a:lnTo>
                  <a:pt x="79" y="78"/>
                </a:lnTo>
                <a:lnTo>
                  <a:pt x="79" y="76"/>
                </a:lnTo>
                <a:lnTo>
                  <a:pt x="79" y="78"/>
                </a:lnTo>
                <a:lnTo>
                  <a:pt x="77" y="78"/>
                </a:lnTo>
                <a:lnTo>
                  <a:pt x="75" y="78"/>
                </a:lnTo>
                <a:lnTo>
                  <a:pt x="75" y="80"/>
                </a:lnTo>
                <a:lnTo>
                  <a:pt x="77" y="80"/>
                </a:lnTo>
                <a:lnTo>
                  <a:pt x="77" y="82"/>
                </a:lnTo>
                <a:lnTo>
                  <a:pt x="79" y="82"/>
                </a:lnTo>
                <a:lnTo>
                  <a:pt x="79" y="84"/>
                </a:lnTo>
                <a:lnTo>
                  <a:pt x="81" y="84"/>
                </a:lnTo>
                <a:lnTo>
                  <a:pt x="83" y="84"/>
                </a:lnTo>
                <a:lnTo>
                  <a:pt x="83" y="86"/>
                </a:lnTo>
                <a:lnTo>
                  <a:pt x="85" y="86"/>
                </a:lnTo>
                <a:lnTo>
                  <a:pt x="87" y="86"/>
                </a:lnTo>
                <a:lnTo>
                  <a:pt x="89" y="86"/>
                </a:lnTo>
                <a:lnTo>
                  <a:pt x="91" y="86"/>
                </a:lnTo>
                <a:lnTo>
                  <a:pt x="93" y="88"/>
                </a:lnTo>
                <a:lnTo>
                  <a:pt x="94" y="88"/>
                </a:lnTo>
                <a:lnTo>
                  <a:pt x="96" y="88"/>
                </a:lnTo>
                <a:lnTo>
                  <a:pt x="98" y="88"/>
                </a:lnTo>
                <a:lnTo>
                  <a:pt x="100" y="88"/>
                </a:lnTo>
                <a:lnTo>
                  <a:pt x="102" y="88"/>
                </a:lnTo>
                <a:lnTo>
                  <a:pt x="104" y="88"/>
                </a:lnTo>
                <a:lnTo>
                  <a:pt x="106" y="88"/>
                </a:lnTo>
                <a:lnTo>
                  <a:pt x="108" y="88"/>
                </a:lnTo>
                <a:lnTo>
                  <a:pt x="110" y="88"/>
                </a:lnTo>
                <a:lnTo>
                  <a:pt x="112" y="88"/>
                </a:lnTo>
                <a:lnTo>
                  <a:pt x="114" y="88"/>
                </a:lnTo>
                <a:lnTo>
                  <a:pt x="116" y="88"/>
                </a:lnTo>
                <a:lnTo>
                  <a:pt x="118" y="88"/>
                </a:lnTo>
                <a:lnTo>
                  <a:pt x="119" y="88"/>
                </a:lnTo>
                <a:lnTo>
                  <a:pt x="121" y="88"/>
                </a:lnTo>
                <a:lnTo>
                  <a:pt x="123" y="88"/>
                </a:lnTo>
                <a:lnTo>
                  <a:pt x="125" y="88"/>
                </a:lnTo>
                <a:lnTo>
                  <a:pt x="127" y="88"/>
                </a:lnTo>
                <a:lnTo>
                  <a:pt x="129" y="88"/>
                </a:lnTo>
                <a:lnTo>
                  <a:pt x="129" y="90"/>
                </a:lnTo>
                <a:lnTo>
                  <a:pt x="131" y="90"/>
                </a:lnTo>
                <a:lnTo>
                  <a:pt x="133" y="92"/>
                </a:lnTo>
                <a:lnTo>
                  <a:pt x="137" y="94"/>
                </a:lnTo>
                <a:lnTo>
                  <a:pt x="141" y="94"/>
                </a:lnTo>
                <a:lnTo>
                  <a:pt x="142" y="96"/>
                </a:lnTo>
                <a:lnTo>
                  <a:pt x="144" y="96"/>
                </a:lnTo>
                <a:lnTo>
                  <a:pt x="144" y="98"/>
                </a:lnTo>
                <a:lnTo>
                  <a:pt x="146" y="98"/>
                </a:lnTo>
                <a:lnTo>
                  <a:pt x="148" y="98"/>
                </a:lnTo>
                <a:lnTo>
                  <a:pt x="148" y="100"/>
                </a:lnTo>
                <a:lnTo>
                  <a:pt x="150" y="100"/>
                </a:lnTo>
                <a:lnTo>
                  <a:pt x="152" y="100"/>
                </a:lnTo>
                <a:lnTo>
                  <a:pt x="154" y="100"/>
                </a:lnTo>
                <a:lnTo>
                  <a:pt x="156" y="100"/>
                </a:lnTo>
                <a:lnTo>
                  <a:pt x="156" y="101"/>
                </a:lnTo>
                <a:lnTo>
                  <a:pt x="158" y="101"/>
                </a:lnTo>
                <a:lnTo>
                  <a:pt x="160" y="101"/>
                </a:lnTo>
                <a:lnTo>
                  <a:pt x="162" y="101"/>
                </a:lnTo>
                <a:lnTo>
                  <a:pt x="164" y="101"/>
                </a:lnTo>
                <a:lnTo>
                  <a:pt x="165" y="101"/>
                </a:lnTo>
                <a:lnTo>
                  <a:pt x="165" y="103"/>
                </a:lnTo>
                <a:lnTo>
                  <a:pt x="167" y="103"/>
                </a:lnTo>
                <a:lnTo>
                  <a:pt x="167" y="105"/>
                </a:lnTo>
                <a:lnTo>
                  <a:pt x="169" y="105"/>
                </a:lnTo>
                <a:lnTo>
                  <a:pt x="169" y="107"/>
                </a:lnTo>
                <a:lnTo>
                  <a:pt x="169" y="109"/>
                </a:lnTo>
                <a:lnTo>
                  <a:pt x="169" y="111"/>
                </a:lnTo>
                <a:lnTo>
                  <a:pt x="167" y="111"/>
                </a:lnTo>
                <a:lnTo>
                  <a:pt x="167" y="113"/>
                </a:lnTo>
                <a:lnTo>
                  <a:pt x="165" y="113"/>
                </a:lnTo>
                <a:lnTo>
                  <a:pt x="165" y="115"/>
                </a:lnTo>
                <a:lnTo>
                  <a:pt x="165" y="117"/>
                </a:lnTo>
                <a:lnTo>
                  <a:pt x="164" y="119"/>
                </a:lnTo>
                <a:lnTo>
                  <a:pt x="164" y="121"/>
                </a:lnTo>
                <a:lnTo>
                  <a:pt x="165" y="123"/>
                </a:lnTo>
                <a:lnTo>
                  <a:pt x="167" y="124"/>
                </a:lnTo>
                <a:lnTo>
                  <a:pt x="167" y="126"/>
                </a:lnTo>
                <a:lnTo>
                  <a:pt x="167" y="128"/>
                </a:lnTo>
                <a:lnTo>
                  <a:pt x="167" y="130"/>
                </a:lnTo>
                <a:lnTo>
                  <a:pt x="169" y="130"/>
                </a:lnTo>
                <a:lnTo>
                  <a:pt x="169" y="132"/>
                </a:lnTo>
                <a:lnTo>
                  <a:pt x="169" y="134"/>
                </a:lnTo>
                <a:lnTo>
                  <a:pt x="171" y="134"/>
                </a:lnTo>
                <a:lnTo>
                  <a:pt x="171" y="136"/>
                </a:lnTo>
                <a:lnTo>
                  <a:pt x="173" y="136"/>
                </a:lnTo>
                <a:lnTo>
                  <a:pt x="173" y="138"/>
                </a:lnTo>
                <a:lnTo>
                  <a:pt x="175" y="138"/>
                </a:lnTo>
                <a:lnTo>
                  <a:pt x="175" y="140"/>
                </a:lnTo>
                <a:lnTo>
                  <a:pt x="177" y="140"/>
                </a:lnTo>
                <a:lnTo>
                  <a:pt x="177" y="142"/>
                </a:lnTo>
                <a:lnTo>
                  <a:pt x="179" y="142"/>
                </a:lnTo>
                <a:lnTo>
                  <a:pt x="179" y="140"/>
                </a:lnTo>
                <a:lnTo>
                  <a:pt x="181" y="142"/>
                </a:lnTo>
                <a:lnTo>
                  <a:pt x="183" y="142"/>
                </a:lnTo>
                <a:lnTo>
                  <a:pt x="185" y="142"/>
                </a:lnTo>
                <a:lnTo>
                  <a:pt x="187" y="142"/>
                </a:lnTo>
                <a:lnTo>
                  <a:pt x="187" y="140"/>
                </a:lnTo>
                <a:lnTo>
                  <a:pt x="189" y="140"/>
                </a:lnTo>
                <a:lnTo>
                  <a:pt x="189" y="142"/>
                </a:lnTo>
                <a:lnTo>
                  <a:pt x="190" y="142"/>
                </a:lnTo>
                <a:lnTo>
                  <a:pt x="190" y="144"/>
                </a:lnTo>
                <a:lnTo>
                  <a:pt x="192" y="142"/>
                </a:lnTo>
                <a:lnTo>
                  <a:pt x="194" y="142"/>
                </a:lnTo>
                <a:lnTo>
                  <a:pt x="194" y="144"/>
                </a:lnTo>
                <a:lnTo>
                  <a:pt x="194" y="142"/>
                </a:lnTo>
                <a:lnTo>
                  <a:pt x="194" y="144"/>
                </a:lnTo>
                <a:lnTo>
                  <a:pt x="194" y="146"/>
                </a:lnTo>
                <a:lnTo>
                  <a:pt x="196" y="146"/>
                </a:lnTo>
                <a:lnTo>
                  <a:pt x="196" y="144"/>
                </a:lnTo>
                <a:lnTo>
                  <a:pt x="198" y="144"/>
                </a:lnTo>
                <a:lnTo>
                  <a:pt x="198" y="146"/>
                </a:lnTo>
                <a:lnTo>
                  <a:pt x="200" y="146"/>
                </a:lnTo>
                <a:lnTo>
                  <a:pt x="200" y="148"/>
                </a:lnTo>
                <a:lnTo>
                  <a:pt x="202" y="148"/>
                </a:lnTo>
                <a:lnTo>
                  <a:pt x="204" y="148"/>
                </a:lnTo>
                <a:lnTo>
                  <a:pt x="204" y="149"/>
                </a:lnTo>
                <a:lnTo>
                  <a:pt x="204" y="151"/>
                </a:lnTo>
                <a:lnTo>
                  <a:pt x="206" y="151"/>
                </a:lnTo>
                <a:lnTo>
                  <a:pt x="206" y="153"/>
                </a:lnTo>
                <a:lnTo>
                  <a:pt x="208" y="153"/>
                </a:lnTo>
                <a:lnTo>
                  <a:pt x="208" y="155"/>
                </a:lnTo>
                <a:lnTo>
                  <a:pt x="210" y="155"/>
                </a:lnTo>
                <a:lnTo>
                  <a:pt x="210" y="157"/>
                </a:lnTo>
                <a:lnTo>
                  <a:pt x="212" y="157"/>
                </a:lnTo>
                <a:lnTo>
                  <a:pt x="212" y="159"/>
                </a:lnTo>
                <a:lnTo>
                  <a:pt x="212" y="161"/>
                </a:lnTo>
                <a:lnTo>
                  <a:pt x="212" y="163"/>
                </a:lnTo>
                <a:lnTo>
                  <a:pt x="213" y="163"/>
                </a:lnTo>
                <a:lnTo>
                  <a:pt x="213" y="165"/>
                </a:lnTo>
                <a:lnTo>
                  <a:pt x="213" y="167"/>
                </a:lnTo>
                <a:lnTo>
                  <a:pt x="213" y="169"/>
                </a:lnTo>
                <a:lnTo>
                  <a:pt x="215" y="169"/>
                </a:lnTo>
                <a:lnTo>
                  <a:pt x="215" y="171"/>
                </a:lnTo>
                <a:lnTo>
                  <a:pt x="215" y="172"/>
                </a:lnTo>
                <a:lnTo>
                  <a:pt x="217" y="172"/>
                </a:lnTo>
                <a:lnTo>
                  <a:pt x="217" y="174"/>
                </a:lnTo>
                <a:lnTo>
                  <a:pt x="219" y="176"/>
                </a:lnTo>
                <a:lnTo>
                  <a:pt x="219" y="178"/>
                </a:lnTo>
                <a:lnTo>
                  <a:pt x="221" y="178"/>
                </a:lnTo>
                <a:lnTo>
                  <a:pt x="221" y="180"/>
                </a:lnTo>
                <a:lnTo>
                  <a:pt x="221" y="182"/>
                </a:lnTo>
                <a:lnTo>
                  <a:pt x="223" y="182"/>
                </a:lnTo>
                <a:lnTo>
                  <a:pt x="223" y="184"/>
                </a:lnTo>
                <a:lnTo>
                  <a:pt x="225" y="184"/>
                </a:lnTo>
                <a:lnTo>
                  <a:pt x="225" y="186"/>
                </a:lnTo>
                <a:lnTo>
                  <a:pt x="227" y="188"/>
                </a:lnTo>
                <a:lnTo>
                  <a:pt x="227" y="190"/>
                </a:lnTo>
                <a:lnTo>
                  <a:pt x="229" y="190"/>
                </a:lnTo>
                <a:lnTo>
                  <a:pt x="229" y="192"/>
                </a:lnTo>
                <a:lnTo>
                  <a:pt x="231" y="192"/>
                </a:lnTo>
                <a:lnTo>
                  <a:pt x="231" y="194"/>
                </a:lnTo>
                <a:lnTo>
                  <a:pt x="231" y="196"/>
                </a:lnTo>
                <a:lnTo>
                  <a:pt x="233" y="196"/>
                </a:lnTo>
                <a:lnTo>
                  <a:pt x="233" y="197"/>
                </a:lnTo>
                <a:lnTo>
                  <a:pt x="235" y="197"/>
                </a:lnTo>
                <a:lnTo>
                  <a:pt x="236" y="199"/>
                </a:lnTo>
                <a:lnTo>
                  <a:pt x="238" y="199"/>
                </a:lnTo>
                <a:lnTo>
                  <a:pt x="238" y="201"/>
                </a:lnTo>
                <a:lnTo>
                  <a:pt x="240" y="201"/>
                </a:lnTo>
                <a:lnTo>
                  <a:pt x="240" y="203"/>
                </a:lnTo>
                <a:lnTo>
                  <a:pt x="240" y="205"/>
                </a:lnTo>
                <a:lnTo>
                  <a:pt x="242" y="205"/>
                </a:lnTo>
                <a:lnTo>
                  <a:pt x="242" y="207"/>
                </a:lnTo>
                <a:lnTo>
                  <a:pt x="242" y="209"/>
                </a:lnTo>
                <a:lnTo>
                  <a:pt x="240" y="209"/>
                </a:lnTo>
                <a:lnTo>
                  <a:pt x="240" y="211"/>
                </a:lnTo>
                <a:lnTo>
                  <a:pt x="238" y="211"/>
                </a:lnTo>
                <a:lnTo>
                  <a:pt x="238" y="213"/>
                </a:lnTo>
                <a:lnTo>
                  <a:pt x="240" y="215"/>
                </a:lnTo>
                <a:lnTo>
                  <a:pt x="240" y="217"/>
                </a:lnTo>
                <a:lnTo>
                  <a:pt x="242" y="217"/>
                </a:lnTo>
                <a:lnTo>
                  <a:pt x="242" y="219"/>
                </a:lnTo>
                <a:lnTo>
                  <a:pt x="244" y="219"/>
                </a:lnTo>
                <a:lnTo>
                  <a:pt x="244" y="220"/>
                </a:lnTo>
                <a:lnTo>
                  <a:pt x="246" y="220"/>
                </a:lnTo>
                <a:lnTo>
                  <a:pt x="246" y="222"/>
                </a:lnTo>
                <a:lnTo>
                  <a:pt x="248" y="222"/>
                </a:lnTo>
                <a:lnTo>
                  <a:pt x="248" y="224"/>
                </a:lnTo>
                <a:lnTo>
                  <a:pt x="250" y="224"/>
                </a:lnTo>
                <a:lnTo>
                  <a:pt x="250" y="226"/>
                </a:lnTo>
                <a:lnTo>
                  <a:pt x="250" y="228"/>
                </a:lnTo>
                <a:lnTo>
                  <a:pt x="252" y="228"/>
                </a:lnTo>
                <a:lnTo>
                  <a:pt x="252" y="230"/>
                </a:lnTo>
                <a:lnTo>
                  <a:pt x="252" y="232"/>
                </a:lnTo>
                <a:lnTo>
                  <a:pt x="252" y="234"/>
                </a:lnTo>
                <a:lnTo>
                  <a:pt x="254" y="234"/>
                </a:lnTo>
                <a:lnTo>
                  <a:pt x="254" y="236"/>
                </a:lnTo>
                <a:lnTo>
                  <a:pt x="254" y="238"/>
                </a:lnTo>
                <a:lnTo>
                  <a:pt x="254" y="240"/>
                </a:lnTo>
                <a:lnTo>
                  <a:pt x="256" y="240"/>
                </a:lnTo>
                <a:lnTo>
                  <a:pt x="256" y="242"/>
                </a:lnTo>
                <a:lnTo>
                  <a:pt x="256" y="244"/>
                </a:lnTo>
                <a:lnTo>
                  <a:pt x="258" y="244"/>
                </a:lnTo>
                <a:lnTo>
                  <a:pt x="258" y="245"/>
                </a:lnTo>
                <a:lnTo>
                  <a:pt x="260" y="245"/>
                </a:lnTo>
                <a:lnTo>
                  <a:pt x="260" y="247"/>
                </a:lnTo>
                <a:lnTo>
                  <a:pt x="260" y="249"/>
                </a:lnTo>
                <a:lnTo>
                  <a:pt x="261" y="249"/>
                </a:lnTo>
                <a:lnTo>
                  <a:pt x="261" y="251"/>
                </a:lnTo>
                <a:lnTo>
                  <a:pt x="261" y="253"/>
                </a:lnTo>
                <a:lnTo>
                  <a:pt x="263" y="253"/>
                </a:lnTo>
                <a:lnTo>
                  <a:pt x="263" y="255"/>
                </a:lnTo>
                <a:lnTo>
                  <a:pt x="263" y="257"/>
                </a:lnTo>
                <a:lnTo>
                  <a:pt x="263" y="259"/>
                </a:lnTo>
                <a:lnTo>
                  <a:pt x="263" y="261"/>
                </a:lnTo>
                <a:lnTo>
                  <a:pt x="263" y="263"/>
                </a:lnTo>
                <a:lnTo>
                  <a:pt x="265" y="263"/>
                </a:lnTo>
                <a:lnTo>
                  <a:pt x="265" y="265"/>
                </a:lnTo>
                <a:lnTo>
                  <a:pt x="265" y="267"/>
                </a:lnTo>
                <a:lnTo>
                  <a:pt x="265" y="268"/>
                </a:lnTo>
                <a:lnTo>
                  <a:pt x="265" y="270"/>
                </a:lnTo>
                <a:lnTo>
                  <a:pt x="265" y="272"/>
                </a:lnTo>
                <a:lnTo>
                  <a:pt x="267" y="272"/>
                </a:lnTo>
                <a:lnTo>
                  <a:pt x="267" y="274"/>
                </a:lnTo>
                <a:lnTo>
                  <a:pt x="267" y="276"/>
                </a:lnTo>
                <a:lnTo>
                  <a:pt x="267" y="278"/>
                </a:lnTo>
                <a:lnTo>
                  <a:pt x="267" y="280"/>
                </a:lnTo>
                <a:lnTo>
                  <a:pt x="269" y="280"/>
                </a:lnTo>
                <a:lnTo>
                  <a:pt x="269" y="282"/>
                </a:lnTo>
                <a:lnTo>
                  <a:pt x="269" y="284"/>
                </a:lnTo>
                <a:lnTo>
                  <a:pt x="269" y="286"/>
                </a:lnTo>
                <a:lnTo>
                  <a:pt x="269" y="288"/>
                </a:lnTo>
                <a:lnTo>
                  <a:pt x="269" y="290"/>
                </a:lnTo>
                <a:lnTo>
                  <a:pt x="271" y="290"/>
                </a:lnTo>
                <a:lnTo>
                  <a:pt x="271" y="292"/>
                </a:lnTo>
                <a:lnTo>
                  <a:pt x="271" y="293"/>
                </a:lnTo>
                <a:lnTo>
                  <a:pt x="271" y="295"/>
                </a:lnTo>
                <a:lnTo>
                  <a:pt x="271" y="297"/>
                </a:lnTo>
                <a:lnTo>
                  <a:pt x="271" y="299"/>
                </a:lnTo>
                <a:lnTo>
                  <a:pt x="271" y="301"/>
                </a:lnTo>
                <a:lnTo>
                  <a:pt x="273" y="301"/>
                </a:lnTo>
                <a:lnTo>
                  <a:pt x="273" y="303"/>
                </a:lnTo>
                <a:lnTo>
                  <a:pt x="273" y="305"/>
                </a:lnTo>
                <a:lnTo>
                  <a:pt x="273" y="307"/>
                </a:lnTo>
                <a:lnTo>
                  <a:pt x="273" y="309"/>
                </a:lnTo>
                <a:lnTo>
                  <a:pt x="273" y="311"/>
                </a:lnTo>
                <a:lnTo>
                  <a:pt x="273" y="313"/>
                </a:lnTo>
                <a:lnTo>
                  <a:pt x="273" y="315"/>
                </a:lnTo>
                <a:lnTo>
                  <a:pt x="275" y="315"/>
                </a:lnTo>
                <a:lnTo>
                  <a:pt x="275" y="316"/>
                </a:lnTo>
                <a:lnTo>
                  <a:pt x="275" y="318"/>
                </a:lnTo>
                <a:lnTo>
                  <a:pt x="275" y="320"/>
                </a:lnTo>
                <a:lnTo>
                  <a:pt x="277" y="320"/>
                </a:lnTo>
                <a:lnTo>
                  <a:pt x="277" y="322"/>
                </a:lnTo>
                <a:lnTo>
                  <a:pt x="277" y="324"/>
                </a:lnTo>
                <a:lnTo>
                  <a:pt x="277" y="326"/>
                </a:lnTo>
                <a:lnTo>
                  <a:pt x="279" y="326"/>
                </a:lnTo>
                <a:lnTo>
                  <a:pt x="279" y="328"/>
                </a:lnTo>
                <a:lnTo>
                  <a:pt x="279" y="330"/>
                </a:lnTo>
                <a:lnTo>
                  <a:pt x="279" y="332"/>
                </a:lnTo>
                <a:lnTo>
                  <a:pt x="281" y="332"/>
                </a:lnTo>
                <a:lnTo>
                  <a:pt x="281" y="334"/>
                </a:lnTo>
                <a:lnTo>
                  <a:pt x="281" y="336"/>
                </a:lnTo>
                <a:lnTo>
                  <a:pt x="283" y="336"/>
                </a:lnTo>
                <a:lnTo>
                  <a:pt x="283" y="338"/>
                </a:lnTo>
                <a:lnTo>
                  <a:pt x="283" y="340"/>
                </a:lnTo>
                <a:lnTo>
                  <a:pt x="283" y="341"/>
                </a:lnTo>
                <a:lnTo>
                  <a:pt x="283" y="343"/>
                </a:lnTo>
                <a:lnTo>
                  <a:pt x="284" y="343"/>
                </a:lnTo>
                <a:lnTo>
                  <a:pt x="283" y="343"/>
                </a:lnTo>
                <a:lnTo>
                  <a:pt x="283" y="345"/>
                </a:lnTo>
                <a:lnTo>
                  <a:pt x="283" y="347"/>
                </a:lnTo>
                <a:lnTo>
                  <a:pt x="283" y="349"/>
                </a:lnTo>
                <a:lnTo>
                  <a:pt x="283" y="351"/>
                </a:lnTo>
                <a:lnTo>
                  <a:pt x="283" y="353"/>
                </a:lnTo>
                <a:lnTo>
                  <a:pt x="284" y="353"/>
                </a:lnTo>
                <a:lnTo>
                  <a:pt x="284" y="355"/>
                </a:lnTo>
                <a:lnTo>
                  <a:pt x="284" y="357"/>
                </a:lnTo>
                <a:lnTo>
                  <a:pt x="286" y="357"/>
                </a:lnTo>
                <a:lnTo>
                  <a:pt x="286" y="359"/>
                </a:lnTo>
                <a:lnTo>
                  <a:pt x="286" y="361"/>
                </a:lnTo>
                <a:lnTo>
                  <a:pt x="288" y="361"/>
                </a:lnTo>
                <a:lnTo>
                  <a:pt x="288" y="363"/>
                </a:lnTo>
                <a:lnTo>
                  <a:pt x="290" y="363"/>
                </a:lnTo>
                <a:lnTo>
                  <a:pt x="290" y="364"/>
                </a:lnTo>
                <a:lnTo>
                  <a:pt x="292" y="366"/>
                </a:lnTo>
                <a:lnTo>
                  <a:pt x="294" y="366"/>
                </a:lnTo>
                <a:lnTo>
                  <a:pt x="294" y="368"/>
                </a:lnTo>
                <a:lnTo>
                  <a:pt x="296" y="368"/>
                </a:lnTo>
                <a:lnTo>
                  <a:pt x="296" y="370"/>
                </a:lnTo>
                <a:lnTo>
                  <a:pt x="298" y="370"/>
                </a:lnTo>
                <a:lnTo>
                  <a:pt x="298" y="372"/>
                </a:lnTo>
                <a:lnTo>
                  <a:pt x="298" y="374"/>
                </a:lnTo>
                <a:lnTo>
                  <a:pt x="300" y="374"/>
                </a:lnTo>
                <a:lnTo>
                  <a:pt x="300" y="376"/>
                </a:lnTo>
                <a:lnTo>
                  <a:pt x="302" y="376"/>
                </a:lnTo>
                <a:lnTo>
                  <a:pt x="302" y="378"/>
                </a:lnTo>
                <a:lnTo>
                  <a:pt x="304" y="378"/>
                </a:lnTo>
                <a:lnTo>
                  <a:pt x="304" y="380"/>
                </a:lnTo>
                <a:lnTo>
                  <a:pt x="306" y="380"/>
                </a:lnTo>
                <a:lnTo>
                  <a:pt x="307" y="380"/>
                </a:lnTo>
                <a:lnTo>
                  <a:pt x="307" y="382"/>
                </a:lnTo>
                <a:lnTo>
                  <a:pt x="309" y="382"/>
                </a:lnTo>
                <a:lnTo>
                  <a:pt x="311" y="382"/>
                </a:lnTo>
                <a:lnTo>
                  <a:pt x="311" y="384"/>
                </a:lnTo>
                <a:lnTo>
                  <a:pt x="311" y="386"/>
                </a:lnTo>
                <a:lnTo>
                  <a:pt x="311" y="387"/>
                </a:lnTo>
                <a:lnTo>
                  <a:pt x="315" y="393"/>
                </a:lnTo>
                <a:lnTo>
                  <a:pt x="315" y="395"/>
                </a:lnTo>
                <a:lnTo>
                  <a:pt x="317" y="397"/>
                </a:lnTo>
                <a:lnTo>
                  <a:pt x="319" y="399"/>
                </a:lnTo>
                <a:lnTo>
                  <a:pt x="321" y="401"/>
                </a:lnTo>
                <a:lnTo>
                  <a:pt x="321" y="403"/>
                </a:lnTo>
                <a:lnTo>
                  <a:pt x="323" y="403"/>
                </a:lnTo>
                <a:lnTo>
                  <a:pt x="325" y="403"/>
                </a:lnTo>
                <a:lnTo>
                  <a:pt x="327" y="403"/>
                </a:lnTo>
                <a:lnTo>
                  <a:pt x="329" y="403"/>
                </a:lnTo>
                <a:lnTo>
                  <a:pt x="331" y="409"/>
                </a:lnTo>
                <a:lnTo>
                  <a:pt x="331" y="411"/>
                </a:lnTo>
                <a:lnTo>
                  <a:pt x="331" y="412"/>
                </a:lnTo>
                <a:lnTo>
                  <a:pt x="332" y="414"/>
                </a:lnTo>
                <a:lnTo>
                  <a:pt x="332" y="416"/>
                </a:lnTo>
                <a:lnTo>
                  <a:pt x="332" y="418"/>
                </a:lnTo>
                <a:lnTo>
                  <a:pt x="334" y="420"/>
                </a:lnTo>
                <a:lnTo>
                  <a:pt x="336" y="420"/>
                </a:lnTo>
                <a:lnTo>
                  <a:pt x="334" y="422"/>
                </a:lnTo>
                <a:lnTo>
                  <a:pt x="334" y="424"/>
                </a:lnTo>
                <a:lnTo>
                  <a:pt x="336" y="424"/>
                </a:lnTo>
                <a:lnTo>
                  <a:pt x="336" y="426"/>
                </a:lnTo>
                <a:lnTo>
                  <a:pt x="334" y="428"/>
                </a:lnTo>
                <a:lnTo>
                  <a:pt x="332" y="426"/>
                </a:lnTo>
                <a:lnTo>
                  <a:pt x="331" y="424"/>
                </a:lnTo>
                <a:lnTo>
                  <a:pt x="329" y="426"/>
                </a:lnTo>
                <a:lnTo>
                  <a:pt x="327" y="428"/>
                </a:lnTo>
                <a:lnTo>
                  <a:pt x="327" y="430"/>
                </a:lnTo>
                <a:lnTo>
                  <a:pt x="327" y="432"/>
                </a:lnTo>
                <a:lnTo>
                  <a:pt x="329" y="434"/>
                </a:lnTo>
                <a:lnTo>
                  <a:pt x="331" y="434"/>
                </a:lnTo>
                <a:lnTo>
                  <a:pt x="331" y="435"/>
                </a:lnTo>
                <a:lnTo>
                  <a:pt x="332" y="437"/>
                </a:lnTo>
                <a:lnTo>
                  <a:pt x="334" y="439"/>
                </a:lnTo>
                <a:lnTo>
                  <a:pt x="338" y="441"/>
                </a:lnTo>
                <a:lnTo>
                  <a:pt x="342" y="445"/>
                </a:lnTo>
                <a:lnTo>
                  <a:pt x="344" y="447"/>
                </a:lnTo>
                <a:lnTo>
                  <a:pt x="348" y="449"/>
                </a:lnTo>
                <a:lnTo>
                  <a:pt x="348" y="451"/>
                </a:lnTo>
                <a:lnTo>
                  <a:pt x="350" y="453"/>
                </a:lnTo>
                <a:lnTo>
                  <a:pt x="350" y="455"/>
                </a:lnTo>
                <a:lnTo>
                  <a:pt x="352" y="455"/>
                </a:lnTo>
                <a:lnTo>
                  <a:pt x="352" y="457"/>
                </a:lnTo>
                <a:lnTo>
                  <a:pt x="354" y="457"/>
                </a:lnTo>
                <a:lnTo>
                  <a:pt x="354" y="459"/>
                </a:lnTo>
                <a:lnTo>
                  <a:pt x="355" y="459"/>
                </a:lnTo>
                <a:lnTo>
                  <a:pt x="357" y="459"/>
                </a:lnTo>
                <a:lnTo>
                  <a:pt x="357" y="460"/>
                </a:lnTo>
                <a:lnTo>
                  <a:pt x="359" y="460"/>
                </a:lnTo>
                <a:lnTo>
                  <a:pt x="361" y="460"/>
                </a:lnTo>
                <a:lnTo>
                  <a:pt x="361" y="462"/>
                </a:lnTo>
                <a:lnTo>
                  <a:pt x="363" y="462"/>
                </a:lnTo>
                <a:lnTo>
                  <a:pt x="365" y="462"/>
                </a:lnTo>
                <a:lnTo>
                  <a:pt x="365" y="464"/>
                </a:lnTo>
                <a:lnTo>
                  <a:pt x="367" y="464"/>
                </a:lnTo>
                <a:lnTo>
                  <a:pt x="367" y="466"/>
                </a:lnTo>
                <a:lnTo>
                  <a:pt x="369" y="466"/>
                </a:lnTo>
                <a:lnTo>
                  <a:pt x="371" y="466"/>
                </a:lnTo>
                <a:lnTo>
                  <a:pt x="371" y="468"/>
                </a:lnTo>
                <a:lnTo>
                  <a:pt x="373" y="468"/>
                </a:lnTo>
                <a:lnTo>
                  <a:pt x="375" y="468"/>
                </a:lnTo>
                <a:lnTo>
                  <a:pt x="375" y="470"/>
                </a:lnTo>
                <a:lnTo>
                  <a:pt x="377" y="470"/>
                </a:lnTo>
                <a:lnTo>
                  <a:pt x="377" y="472"/>
                </a:lnTo>
                <a:lnTo>
                  <a:pt x="377" y="474"/>
                </a:lnTo>
                <a:lnTo>
                  <a:pt x="378" y="474"/>
                </a:lnTo>
                <a:lnTo>
                  <a:pt x="378" y="476"/>
                </a:lnTo>
                <a:lnTo>
                  <a:pt x="380" y="476"/>
                </a:lnTo>
                <a:lnTo>
                  <a:pt x="382" y="476"/>
                </a:lnTo>
                <a:lnTo>
                  <a:pt x="382" y="478"/>
                </a:lnTo>
                <a:lnTo>
                  <a:pt x="384" y="478"/>
                </a:lnTo>
                <a:lnTo>
                  <a:pt x="384" y="480"/>
                </a:lnTo>
                <a:lnTo>
                  <a:pt x="386" y="480"/>
                </a:lnTo>
                <a:lnTo>
                  <a:pt x="386" y="482"/>
                </a:lnTo>
                <a:lnTo>
                  <a:pt x="388" y="482"/>
                </a:lnTo>
                <a:lnTo>
                  <a:pt x="388" y="483"/>
                </a:lnTo>
                <a:lnTo>
                  <a:pt x="390" y="483"/>
                </a:lnTo>
                <a:lnTo>
                  <a:pt x="390" y="485"/>
                </a:lnTo>
                <a:lnTo>
                  <a:pt x="392" y="485"/>
                </a:lnTo>
                <a:lnTo>
                  <a:pt x="392" y="487"/>
                </a:lnTo>
                <a:lnTo>
                  <a:pt x="394" y="487"/>
                </a:lnTo>
                <a:lnTo>
                  <a:pt x="394" y="489"/>
                </a:lnTo>
                <a:lnTo>
                  <a:pt x="396" y="489"/>
                </a:lnTo>
                <a:lnTo>
                  <a:pt x="396" y="491"/>
                </a:lnTo>
                <a:lnTo>
                  <a:pt x="390" y="493"/>
                </a:lnTo>
                <a:lnTo>
                  <a:pt x="390" y="495"/>
                </a:lnTo>
                <a:lnTo>
                  <a:pt x="392" y="497"/>
                </a:lnTo>
                <a:lnTo>
                  <a:pt x="392" y="499"/>
                </a:lnTo>
                <a:lnTo>
                  <a:pt x="390" y="501"/>
                </a:lnTo>
                <a:lnTo>
                  <a:pt x="388" y="499"/>
                </a:lnTo>
                <a:lnTo>
                  <a:pt x="386" y="497"/>
                </a:lnTo>
                <a:lnTo>
                  <a:pt x="384" y="497"/>
                </a:lnTo>
                <a:lnTo>
                  <a:pt x="382" y="499"/>
                </a:lnTo>
                <a:lnTo>
                  <a:pt x="380" y="499"/>
                </a:lnTo>
                <a:lnTo>
                  <a:pt x="380" y="501"/>
                </a:lnTo>
                <a:lnTo>
                  <a:pt x="378" y="501"/>
                </a:lnTo>
                <a:lnTo>
                  <a:pt x="378" y="503"/>
                </a:lnTo>
                <a:lnTo>
                  <a:pt x="377" y="503"/>
                </a:lnTo>
                <a:lnTo>
                  <a:pt x="375" y="503"/>
                </a:lnTo>
                <a:lnTo>
                  <a:pt x="375" y="505"/>
                </a:lnTo>
                <a:lnTo>
                  <a:pt x="373" y="505"/>
                </a:lnTo>
                <a:lnTo>
                  <a:pt x="373" y="507"/>
                </a:lnTo>
                <a:lnTo>
                  <a:pt x="371" y="507"/>
                </a:lnTo>
                <a:lnTo>
                  <a:pt x="369" y="507"/>
                </a:lnTo>
                <a:lnTo>
                  <a:pt x="369" y="505"/>
                </a:lnTo>
                <a:lnTo>
                  <a:pt x="367" y="505"/>
                </a:lnTo>
                <a:lnTo>
                  <a:pt x="365" y="505"/>
                </a:lnTo>
                <a:lnTo>
                  <a:pt x="365" y="503"/>
                </a:lnTo>
                <a:lnTo>
                  <a:pt x="363" y="503"/>
                </a:lnTo>
                <a:lnTo>
                  <a:pt x="363" y="501"/>
                </a:lnTo>
                <a:lnTo>
                  <a:pt x="361" y="501"/>
                </a:lnTo>
                <a:lnTo>
                  <a:pt x="361" y="499"/>
                </a:lnTo>
                <a:lnTo>
                  <a:pt x="359" y="499"/>
                </a:lnTo>
                <a:lnTo>
                  <a:pt x="359" y="497"/>
                </a:lnTo>
                <a:lnTo>
                  <a:pt x="357" y="497"/>
                </a:lnTo>
                <a:lnTo>
                  <a:pt x="357" y="495"/>
                </a:lnTo>
                <a:lnTo>
                  <a:pt x="355" y="495"/>
                </a:lnTo>
                <a:lnTo>
                  <a:pt x="355" y="493"/>
                </a:lnTo>
                <a:lnTo>
                  <a:pt x="355" y="495"/>
                </a:lnTo>
                <a:lnTo>
                  <a:pt x="354" y="495"/>
                </a:lnTo>
                <a:lnTo>
                  <a:pt x="355" y="495"/>
                </a:lnTo>
                <a:lnTo>
                  <a:pt x="354" y="495"/>
                </a:lnTo>
                <a:lnTo>
                  <a:pt x="354" y="493"/>
                </a:lnTo>
                <a:lnTo>
                  <a:pt x="352" y="493"/>
                </a:lnTo>
                <a:lnTo>
                  <a:pt x="352" y="491"/>
                </a:lnTo>
                <a:lnTo>
                  <a:pt x="350" y="491"/>
                </a:lnTo>
                <a:lnTo>
                  <a:pt x="350" y="489"/>
                </a:lnTo>
                <a:lnTo>
                  <a:pt x="348" y="489"/>
                </a:lnTo>
                <a:lnTo>
                  <a:pt x="348" y="487"/>
                </a:lnTo>
                <a:lnTo>
                  <a:pt x="350" y="487"/>
                </a:lnTo>
                <a:lnTo>
                  <a:pt x="350" y="485"/>
                </a:lnTo>
                <a:lnTo>
                  <a:pt x="352" y="485"/>
                </a:lnTo>
                <a:lnTo>
                  <a:pt x="354" y="485"/>
                </a:lnTo>
                <a:lnTo>
                  <a:pt x="355" y="485"/>
                </a:lnTo>
                <a:lnTo>
                  <a:pt x="357" y="485"/>
                </a:lnTo>
                <a:lnTo>
                  <a:pt x="359" y="485"/>
                </a:lnTo>
                <a:lnTo>
                  <a:pt x="359" y="487"/>
                </a:lnTo>
                <a:lnTo>
                  <a:pt x="361" y="487"/>
                </a:lnTo>
                <a:lnTo>
                  <a:pt x="361" y="485"/>
                </a:lnTo>
                <a:lnTo>
                  <a:pt x="361" y="483"/>
                </a:lnTo>
                <a:lnTo>
                  <a:pt x="363" y="483"/>
                </a:lnTo>
                <a:lnTo>
                  <a:pt x="363" y="482"/>
                </a:lnTo>
                <a:lnTo>
                  <a:pt x="363" y="480"/>
                </a:lnTo>
                <a:lnTo>
                  <a:pt x="363" y="478"/>
                </a:lnTo>
                <a:lnTo>
                  <a:pt x="361" y="478"/>
                </a:lnTo>
                <a:lnTo>
                  <a:pt x="359" y="478"/>
                </a:lnTo>
                <a:lnTo>
                  <a:pt x="359" y="476"/>
                </a:lnTo>
                <a:lnTo>
                  <a:pt x="357" y="476"/>
                </a:lnTo>
                <a:lnTo>
                  <a:pt x="357" y="478"/>
                </a:lnTo>
                <a:lnTo>
                  <a:pt x="357" y="476"/>
                </a:lnTo>
                <a:lnTo>
                  <a:pt x="355" y="476"/>
                </a:lnTo>
                <a:lnTo>
                  <a:pt x="354" y="476"/>
                </a:lnTo>
                <a:lnTo>
                  <a:pt x="354" y="474"/>
                </a:lnTo>
                <a:lnTo>
                  <a:pt x="352" y="474"/>
                </a:lnTo>
                <a:lnTo>
                  <a:pt x="352" y="472"/>
                </a:lnTo>
                <a:lnTo>
                  <a:pt x="350" y="472"/>
                </a:lnTo>
                <a:lnTo>
                  <a:pt x="350" y="470"/>
                </a:lnTo>
                <a:lnTo>
                  <a:pt x="350" y="472"/>
                </a:lnTo>
                <a:lnTo>
                  <a:pt x="350" y="470"/>
                </a:lnTo>
                <a:lnTo>
                  <a:pt x="350" y="472"/>
                </a:lnTo>
                <a:lnTo>
                  <a:pt x="350" y="470"/>
                </a:lnTo>
                <a:lnTo>
                  <a:pt x="348" y="470"/>
                </a:lnTo>
                <a:lnTo>
                  <a:pt x="348" y="468"/>
                </a:lnTo>
                <a:lnTo>
                  <a:pt x="348" y="466"/>
                </a:lnTo>
                <a:lnTo>
                  <a:pt x="346" y="466"/>
                </a:lnTo>
                <a:lnTo>
                  <a:pt x="346" y="464"/>
                </a:lnTo>
                <a:lnTo>
                  <a:pt x="346" y="462"/>
                </a:lnTo>
                <a:lnTo>
                  <a:pt x="344" y="462"/>
                </a:lnTo>
                <a:lnTo>
                  <a:pt x="344" y="460"/>
                </a:lnTo>
                <a:lnTo>
                  <a:pt x="344" y="459"/>
                </a:lnTo>
                <a:lnTo>
                  <a:pt x="342" y="459"/>
                </a:lnTo>
                <a:lnTo>
                  <a:pt x="340" y="459"/>
                </a:lnTo>
                <a:lnTo>
                  <a:pt x="340" y="457"/>
                </a:lnTo>
                <a:lnTo>
                  <a:pt x="340" y="455"/>
                </a:lnTo>
                <a:lnTo>
                  <a:pt x="338" y="455"/>
                </a:lnTo>
                <a:lnTo>
                  <a:pt x="338" y="453"/>
                </a:lnTo>
                <a:lnTo>
                  <a:pt x="336" y="453"/>
                </a:lnTo>
                <a:lnTo>
                  <a:pt x="336" y="451"/>
                </a:lnTo>
                <a:lnTo>
                  <a:pt x="334" y="451"/>
                </a:lnTo>
                <a:lnTo>
                  <a:pt x="334" y="449"/>
                </a:lnTo>
                <a:lnTo>
                  <a:pt x="332" y="449"/>
                </a:lnTo>
                <a:lnTo>
                  <a:pt x="331" y="449"/>
                </a:lnTo>
                <a:lnTo>
                  <a:pt x="331" y="447"/>
                </a:lnTo>
                <a:lnTo>
                  <a:pt x="329" y="447"/>
                </a:lnTo>
                <a:lnTo>
                  <a:pt x="329" y="445"/>
                </a:lnTo>
                <a:lnTo>
                  <a:pt x="327" y="445"/>
                </a:lnTo>
                <a:lnTo>
                  <a:pt x="325" y="445"/>
                </a:lnTo>
                <a:lnTo>
                  <a:pt x="323" y="445"/>
                </a:lnTo>
                <a:lnTo>
                  <a:pt x="321" y="445"/>
                </a:lnTo>
                <a:lnTo>
                  <a:pt x="321" y="443"/>
                </a:lnTo>
                <a:lnTo>
                  <a:pt x="319" y="443"/>
                </a:lnTo>
                <a:lnTo>
                  <a:pt x="317" y="443"/>
                </a:lnTo>
                <a:lnTo>
                  <a:pt x="315" y="443"/>
                </a:lnTo>
                <a:lnTo>
                  <a:pt x="315" y="441"/>
                </a:lnTo>
                <a:lnTo>
                  <a:pt x="313" y="441"/>
                </a:lnTo>
                <a:lnTo>
                  <a:pt x="311" y="441"/>
                </a:lnTo>
                <a:lnTo>
                  <a:pt x="309" y="441"/>
                </a:lnTo>
                <a:lnTo>
                  <a:pt x="307" y="441"/>
                </a:lnTo>
                <a:lnTo>
                  <a:pt x="307" y="439"/>
                </a:lnTo>
                <a:lnTo>
                  <a:pt x="306" y="439"/>
                </a:lnTo>
                <a:lnTo>
                  <a:pt x="304" y="439"/>
                </a:lnTo>
                <a:lnTo>
                  <a:pt x="302" y="439"/>
                </a:lnTo>
                <a:lnTo>
                  <a:pt x="302" y="437"/>
                </a:lnTo>
                <a:lnTo>
                  <a:pt x="300" y="437"/>
                </a:lnTo>
                <a:lnTo>
                  <a:pt x="298" y="437"/>
                </a:lnTo>
                <a:lnTo>
                  <a:pt x="298" y="435"/>
                </a:lnTo>
                <a:lnTo>
                  <a:pt x="296" y="435"/>
                </a:lnTo>
                <a:lnTo>
                  <a:pt x="294" y="435"/>
                </a:lnTo>
                <a:lnTo>
                  <a:pt x="292" y="435"/>
                </a:lnTo>
                <a:lnTo>
                  <a:pt x="292" y="434"/>
                </a:lnTo>
                <a:lnTo>
                  <a:pt x="292" y="432"/>
                </a:lnTo>
                <a:lnTo>
                  <a:pt x="290" y="432"/>
                </a:lnTo>
                <a:lnTo>
                  <a:pt x="288" y="432"/>
                </a:lnTo>
                <a:lnTo>
                  <a:pt x="288" y="430"/>
                </a:lnTo>
                <a:lnTo>
                  <a:pt x="286" y="430"/>
                </a:lnTo>
                <a:lnTo>
                  <a:pt x="286" y="428"/>
                </a:lnTo>
                <a:lnTo>
                  <a:pt x="284" y="428"/>
                </a:lnTo>
                <a:lnTo>
                  <a:pt x="284" y="426"/>
                </a:lnTo>
                <a:lnTo>
                  <a:pt x="284" y="424"/>
                </a:lnTo>
                <a:lnTo>
                  <a:pt x="283" y="424"/>
                </a:lnTo>
                <a:lnTo>
                  <a:pt x="281" y="424"/>
                </a:lnTo>
                <a:lnTo>
                  <a:pt x="281" y="422"/>
                </a:lnTo>
                <a:lnTo>
                  <a:pt x="279" y="422"/>
                </a:lnTo>
                <a:lnTo>
                  <a:pt x="279" y="420"/>
                </a:lnTo>
                <a:lnTo>
                  <a:pt x="277" y="420"/>
                </a:lnTo>
                <a:lnTo>
                  <a:pt x="277" y="418"/>
                </a:lnTo>
                <a:lnTo>
                  <a:pt x="275" y="418"/>
                </a:lnTo>
                <a:lnTo>
                  <a:pt x="275" y="416"/>
                </a:lnTo>
                <a:lnTo>
                  <a:pt x="275" y="414"/>
                </a:lnTo>
                <a:lnTo>
                  <a:pt x="273" y="414"/>
                </a:lnTo>
                <a:lnTo>
                  <a:pt x="273" y="412"/>
                </a:lnTo>
                <a:lnTo>
                  <a:pt x="273" y="414"/>
                </a:lnTo>
                <a:lnTo>
                  <a:pt x="273" y="412"/>
                </a:lnTo>
                <a:lnTo>
                  <a:pt x="271" y="412"/>
                </a:lnTo>
                <a:lnTo>
                  <a:pt x="269" y="412"/>
                </a:lnTo>
                <a:lnTo>
                  <a:pt x="267" y="412"/>
                </a:lnTo>
                <a:lnTo>
                  <a:pt x="265" y="412"/>
                </a:lnTo>
                <a:lnTo>
                  <a:pt x="263" y="412"/>
                </a:lnTo>
                <a:lnTo>
                  <a:pt x="261" y="412"/>
                </a:lnTo>
                <a:lnTo>
                  <a:pt x="260" y="412"/>
                </a:lnTo>
                <a:lnTo>
                  <a:pt x="260" y="411"/>
                </a:lnTo>
                <a:lnTo>
                  <a:pt x="260" y="412"/>
                </a:lnTo>
                <a:lnTo>
                  <a:pt x="260" y="411"/>
                </a:lnTo>
                <a:lnTo>
                  <a:pt x="258" y="411"/>
                </a:lnTo>
                <a:lnTo>
                  <a:pt x="258" y="412"/>
                </a:lnTo>
                <a:lnTo>
                  <a:pt x="260" y="412"/>
                </a:lnTo>
                <a:lnTo>
                  <a:pt x="258" y="412"/>
                </a:lnTo>
                <a:lnTo>
                  <a:pt x="256" y="412"/>
                </a:lnTo>
                <a:lnTo>
                  <a:pt x="254" y="412"/>
                </a:lnTo>
                <a:lnTo>
                  <a:pt x="254" y="414"/>
                </a:lnTo>
                <a:lnTo>
                  <a:pt x="254" y="412"/>
                </a:lnTo>
                <a:lnTo>
                  <a:pt x="254" y="414"/>
                </a:lnTo>
                <a:lnTo>
                  <a:pt x="254" y="412"/>
                </a:lnTo>
                <a:lnTo>
                  <a:pt x="254" y="414"/>
                </a:lnTo>
                <a:lnTo>
                  <a:pt x="254" y="412"/>
                </a:lnTo>
                <a:lnTo>
                  <a:pt x="252" y="412"/>
                </a:lnTo>
                <a:lnTo>
                  <a:pt x="250" y="412"/>
                </a:lnTo>
                <a:lnTo>
                  <a:pt x="248" y="412"/>
                </a:lnTo>
                <a:lnTo>
                  <a:pt x="250" y="412"/>
                </a:lnTo>
                <a:lnTo>
                  <a:pt x="248" y="412"/>
                </a:lnTo>
                <a:lnTo>
                  <a:pt x="246" y="412"/>
                </a:lnTo>
                <a:lnTo>
                  <a:pt x="244" y="412"/>
                </a:lnTo>
                <a:lnTo>
                  <a:pt x="244" y="411"/>
                </a:lnTo>
                <a:lnTo>
                  <a:pt x="242" y="411"/>
                </a:lnTo>
                <a:lnTo>
                  <a:pt x="240" y="411"/>
                </a:lnTo>
                <a:lnTo>
                  <a:pt x="238" y="411"/>
                </a:lnTo>
                <a:lnTo>
                  <a:pt x="236" y="411"/>
                </a:lnTo>
                <a:lnTo>
                  <a:pt x="235" y="411"/>
                </a:lnTo>
                <a:lnTo>
                  <a:pt x="235" y="412"/>
                </a:lnTo>
                <a:lnTo>
                  <a:pt x="233" y="412"/>
                </a:lnTo>
                <a:lnTo>
                  <a:pt x="231" y="412"/>
                </a:lnTo>
                <a:lnTo>
                  <a:pt x="229" y="412"/>
                </a:lnTo>
                <a:lnTo>
                  <a:pt x="227" y="412"/>
                </a:lnTo>
                <a:lnTo>
                  <a:pt x="225" y="412"/>
                </a:lnTo>
                <a:lnTo>
                  <a:pt x="223" y="412"/>
                </a:lnTo>
                <a:lnTo>
                  <a:pt x="223" y="414"/>
                </a:lnTo>
                <a:lnTo>
                  <a:pt x="221" y="414"/>
                </a:lnTo>
                <a:lnTo>
                  <a:pt x="219" y="414"/>
                </a:lnTo>
                <a:lnTo>
                  <a:pt x="217" y="414"/>
                </a:lnTo>
                <a:lnTo>
                  <a:pt x="217" y="412"/>
                </a:lnTo>
                <a:lnTo>
                  <a:pt x="215" y="412"/>
                </a:lnTo>
                <a:lnTo>
                  <a:pt x="217" y="412"/>
                </a:lnTo>
                <a:lnTo>
                  <a:pt x="215" y="412"/>
                </a:lnTo>
                <a:lnTo>
                  <a:pt x="215" y="411"/>
                </a:lnTo>
                <a:lnTo>
                  <a:pt x="213" y="411"/>
                </a:lnTo>
                <a:lnTo>
                  <a:pt x="212" y="411"/>
                </a:lnTo>
                <a:lnTo>
                  <a:pt x="210" y="411"/>
                </a:lnTo>
                <a:lnTo>
                  <a:pt x="210" y="409"/>
                </a:lnTo>
                <a:lnTo>
                  <a:pt x="208" y="409"/>
                </a:lnTo>
                <a:lnTo>
                  <a:pt x="206" y="409"/>
                </a:lnTo>
                <a:lnTo>
                  <a:pt x="206" y="411"/>
                </a:lnTo>
                <a:lnTo>
                  <a:pt x="204" y="411"/>
                </a:lnTo>
                <a:lnTo>
                  <a:pt x="202" y="411"/>
                </a:lnTo>
                <a:lnTo>
                  <a:pt x="202" y="409"/>
                </a:lnTo>
                <a:lnTo>
                  <a:pt x="204" y="409"/>
                </a:lnTo>
                <a:lnTo>
                  <a:pt x="204" y="407"/>
                </a:lnTo>
                <a:lnTo>
                  <a:pt x="202" y="407"/>
                </a:lnTo>
                <a:lnTo>
                  <a:pt x="202" y="405"/>
                </a:lnTo>
                <a:lnTo>
                  <a:pt x="200" y="405"/>
                </a:lnTo>
                <a:lnTo>
                  <a:pt x="200" y="403"/>
                </a:lnTo>
                <a:lnTo>
                  <a:pt x="198" y="403"/>
                </a:lnTo>
                <a:lnTo>
                  <a:pt x="196" y="403"/>
                </a:lnTo>
                <a:lnTo>
                  <a:pt x="194" y="403"/>
                </a:lnTo>
                <a:lnTo>
                  <a:pt x="192" y="403"/>
                </a:lnTo>
                <a:lnTo>
                  <a:pt x="192" y="405"/>
                </a:lnTo>
                <a:lnTo>
                  <a:pt x="190" y="405"/>
                </a:lnTo>
                <a:lnTo>
                  <a:pt x="190" y="403"/>
                </a:lnTo>
                <a:lnTo>
                  <a:pt x="190" y="405"/>
                </a:lnTo>
                <a:lnTo>
                  <a:pt x="190" y="403"/>
                </a:lnTo>
                <a:lnTo>
                  <a:pt x="190" y="405"/>
                </a:lnTo>
                <a:lnTo>
                  <a:pt x="190" y="403"/>
                </a:lnTo>
                <a:lnTo>
                  <a:pt x="190" y="401"/>
                </a:lnTo>
                <a:lnTo>
                  <a:pt x="189" y="401"/>
                </a:lnTo>
                <a:lnTo>
                  <a:pt x="189" y="399"/>
                </a:lnTo>
                <a:lnTo>
                  <a:pt x="190" y="399"/>
                </a:lnTo>
                <a:lnTo>
                  <a:pt x="190" y="397"/>
                </a:lnTo>
                <a:lnTo>
                  <a:pt x="189" y="397"/>
                </a:lnTo>
                <a:lnTo>
                  <a:pt x="189" y="399"/>
                </a:lnTo>
                <a:lnTo>
                  <a:pt x="189" y="397"/>
                </a:lnTo>
                <a:lnTo>
                  <a:pt x="187" y="397"/>
                </a:lnTo>
                <a:lnTo>
                  <a:pt x="187" y="399"/>
                </a:lnTo>
                <a:lnTo>
                  <a:pt x="187" y="397"/>
                </a:lnTo>
                <a:lnTo>
                  <a:pt x="187" y="395"/>
                </a:lnTo>
                <a:lnTo>
                  <a:pt x="185" y="395"/>
                </a:lnTo>
                <a:lnTo>
                  <a:pt x="185" y="393"/>
                </a:lnTo>
                <a:lnTo>
                  <a:pt x="185" y="395"/>
                </a:lnTo>
                <a:lnTo>
                  <a:pt x="185" y="393"/>
                </a:lnTo>
                <a:lnTo>
                  <a:pt x="183" y="393"/>
                </a:lnTo>
                <a:lnTo>
                  <a:pt x="185" y="393"/>
                </a:lnTo>
                <a:lnTo>
                  <a:pt x="183" y="393"/>
                </a:lnTo>
                <a:lnTo>
                  <a:pt x="181" y="393"/>
                </a:lnTo>
                <a:lnTo>
                  <a:pt x="181" y="391"/>
                </a:lnTo>
                <a:lnTo>
                  <a:pt x="181" y="393"/>
                </a:lnTo>
                <a:lnTo>
                  <a:pt x="183" y="393"/>
                </a:lnTo>
                <a:lnTo>
                  <a:pt x="181" y="393"/>
                </a:lnTo>
                <a:lnTo>
                  <a:pt x="181" y="395"/>
                </a:lnTo>
                <a:lnTo>
                  <a:pt x="181" y="397"/>
                </a:lnTo>
                <a:lnTo>
                  <a:pt x="179" y="397"/>
                </a:lnTo>
                <a:lnTo>
                  <a:pt x="179" y="395"/>
                </a:lnTo>
                <a:lnTo>
                  <a:pt x="177" y="395"/>
                </a:lnTo>
                <a:lnTo>
                  <a:pt x="177" y="397"/>
                </a:lnTo>
                <a:lnTo>
                  <a:pt x="177" y="395"/>
                </a:lnTo>
                <a:lnTo>
                  <a:pt x="177" y="393"/>
                </a:lnTo>
                <a:lnTo>
                  <a:pt x="177" y="391"/>
                </a:lnTo>
                <a:lnTo>
                  <a:pt x="175" y="391"/>
                </a:lnTo>
                <a:lnTo>
                  <a:pt x="175" y="389"/>
                </a:lnTo>
                <a:lnTo>
                  <a:pt x="175" y="387"/>
                </a:lnTo>
                <a:lnTo>
                  <a:pt x="175" y="386"/>
                </a:lnTo>
                <a:lnTo>
                  <a:pt x="173" y="386"/>
                </a:lnTo>
                <a:lnTo>
                  <a:pt x="175" y="386"/>
                </a:lnTo>
                <a:lnTo>
                  <a:pt x="173" y="386"/>
                </a:lnTo>
                <a:lnTo>
                  <a:pt x="173" y="384"/>
                </a:lnTo>
                <a:lnTo>
                  <a:pt x="173" y="382"/>
                </a:lnTo>
                <a:lnTo>
                  <a:pt x="171" y="382"/>
                </a:lnTo>
                <a:lnTo>
                  <a:pt x="171" y="380"/>
                </a:lnTo>
                <a:lnTo>
                  <a:pt x="171" y="378"/>
                </a:lnTo>
                <a:lnTo>
                  <a:pt x="169" y="378"/>
                </a:lnTo>
                <a:lnTo>
                  <a:pt x="169" y="376"/>
                </a:lnTo>
                <a:lnTo>
                  <a:pt x="167" y="376"/>
                </a:lnTo>
                <a:lnTo>
                  <a:pt x="167" y="374"/>
                </a:lnTo>
                <a:lnTo>
                  <a:pt x="165" y="374"/>
                </a:lnTo>
                <a:lnTo>
                  <a:pt x="165" y="372"/>
                </a:lnTo>
                <a:lnTo>
                  <a:pt x="165" y="370"/>
                </a:lnTo>
                <a:lnTo>
                  <a:pt x="164" y="370"/>
                </a:lnTo>
                <a:lnTo>
                  <a:pt x="165" y="370"/>
                </a:lnTo>
                <a:lnTo>
                  <a:pt x="165" y="372"/>
                </a:lnTo>
                <a:lnTo>
                  <a:pt x="164" y="372"/>
                </a:lnTo>
                <a:lnTo>
                  <a:pt x="162" y="372"/>
                </a:lnTo>
                <a:lnTo>
                  <a:pt x="162" y="370"/>
                </a:lnTo>
                <a:lnTo>
                  <a:pt x="162" y="368"/>
                </a:lnTo>
                <a:lnTo>
                  <a:pt x="160" y="368"/>
                </a:lnTo>
                <a:lnTo>
                  <a:pt x="162" y="368"/>
                </a:lnTo>
                <a:lnTo>
                  <a:pt x="160" y="366"/>
                </a:lnTo>
                <a:lnTo>
                  <a:pt x="160" y="368"/>
                </a:lnTo>
                <a:lnTo>
                  <a:pt x="160" y="366"/>
                </a:lnTo>
                <a:lnTo>
                  <a:pt x="160" y="364"/>
                </a:lnTo>
                <a:lnTo>
                  <a:pt x="160" y="363"/>
                </a:lnTo>
                <a:lnTo>
                  <a:pt x="160" y="361"/>
                </a:lnTo>
                <a:lnTo>
                  <a:pt x="158" y="361"/>
                </a:lnTo>
                <a:lnTo>
                  <a:pt x="158" y="363"/>
                </a:lnTo>
                <a:lnTo>
                  <a:pt x="158" y="361"/>
                </a:lnTo>
                <a:lnTo>
                  <a:pt x="158" y="359"/>
                </a:lnTo>
                <a:lnTo>
                  <a:pt x="158" y="357"/>
                </a:lnTo>
                <a:lnTo>
                  <a:pt x="160" y="357"/>
                </a:lnTo>
                <a:lnTo>
                  <a:pt x="160" y="355"/>
                </a:lnTo>
                <a:lnTo>
                  <a:pt x="160" y="353"/>
                </a:lnTo>
                <a:lnTo>
                  <a:pt x="160" y="351"/>
                </a:lnTo>
                <a:lnTo>
                  <a:pt x="162" y="351"/>
                </a:lnTo>
                <a:lnTo>
                  <a:pt x="162" y="349"/>
                </a:lnTo>
                <a:lnTo>
                  <a:pt x="162" y="347"/>
                </a:lnTo>
                <a:lnTo>
                  <a:pt x="162" y="345"/>
                </a:lnTo>
                <a:lnTo>
                  <a:pt x="160" y="345"/>
                </a:lnTo>
                <a:lnTo>
                  <a:pt x="160" y="343"/>
                </a:lnTo>
                <a:lnTo>
                  <a:pt x="160" y="341"/>
                </a:lnTo>
                <a:lnTo>
                  <a:pt x="158" y="341"/>
                </a:lnTo>
                <a:lnTo>
                  <a:pt x="158" y="340"/>
                </a:lnTo>
                <a:lnTo>
                  <a:pt x="156" y="340"/>
                </a:lnTo>
                <a:lnTo>
                  <a:pt x="156" y="338"/>
                </a:lnTo>
                <a:lnTo>
                  <a:pt x="154" y="338"/>
                </a:lnTo>
                <a:lnTo>
                  <a:pt x="154" y="336"/>
                </a:lnTo>
                <a:lnTo>
                  <a:pt x="154" y="334"/>
                </a:lnTo>
                <a:lnTo>
                  <a:pt x="152" y="334"/>
                </a:lnTo>
                <a:lnTo>
                  <a:pt x="152" y="332"/>
                </a:lnTo>
                <a:lnTo>
                  <a:pt x="150" y="332"/>
                </a:lnTo>
                <a:lnTo>
                  <a:pt x="150" y="330"/>
                </a:lnTo>
                <a:lnTo>
                  <a:pt x="150" y="328"/>
                </a:lnTo>
                <a:lnTo>
                  <a:pt x="148" y="328"/>
                </a:lnTo>
                <a:lnTo>
                  <a:pt x="148" y="326"/>
                </a:lnTo>
                <a:lnTo>
                  <a:pt x="146" y="326"/>
                </a:lnTo>
                <a:lnTo>
                  <a:pt x="146" y="324"/>
                </a:lnTo>
                <a:lnTo>
                  <a:pt x="146" y="322"/>
                </a:lnTo>
                <a:lnTo>
                  <a:pt x="144" y="322"/>
                </a:lnTo>
                <a:lnTo>
                  <a:pt x="144" y="320"/>
                </a:lnTo>
                <a:lnTo>
                  <a:pt x="142" y="320"/>
                </a:lnTo>
                <a:lnTo>
                  <a:pt x="142" y="318"/>
                </a:lnTo>
                <a:lnTo>
                  <a:pt x="142" y="316"/>
                </a:lnTo>
                <a:lnTo>
                  <a:pt x="141" y="316"/>
                </a:lnTo>
                <a:lnTo>
                  <a:pt x="142" y="316"/>
                </a:lnTo>
                <a:lnTo>
                  <a:pt x="142" y="315"/>
                </a:lnTo>
                <a:lnTo>
                  <a:pt x="142" y="316"/>
                </a:lnTo>
                <a:lnTo>
                  <a:pt x="141" y="316"/>
                </a:lnTo>
                <a:lnTo>
                  <a:pt x="141" y="315"/>
                </a:lnTo>
                <a:lnTo>
                  <a:pt x="141" y="313"/>
                </a:lnTo>
                <a:lnTo>
                  <a:pt x="139" y="313"/>
                </a:lnTo>
                <a:lnTo>
                  <a:pt x="139" y="311"/>
                </a:lnTo>
                <a:lnTo>
                  <a:pt x="139" y="309"/>
                </a:lnTo>
                <a:lnTo>
                  <a:pt x="137" y="307"/>
                </a:lnTo>
                <a:lnTo>
                  <a:pt x="137" y="305"/>
                </a:lnTo>
                <a:lnTo>
                  <a:pt x="137" y="303"/>
                </a:lnTo>
                <a:lnTo>
                  <a:pt x="137" y="301"/>
                </a:lnTo>
                <a:lnTo>
                  <a:pt x="135" y="301"/>
                </a:lnTo>
                <a:lnTo>
                  <a:pt x="135" y="299"/>
                </a:lnTo>
                <a:lnTo>
                  <a:pt x="135" y="297"/>
                </a:lnTo>
                <a:lnTo>
                  <a:pt x="133" y="297"/>
                </a:lnTo>
                <a:lnTo>
                  <a:pt x="135" y="297"/>
                </a:lnTo>
                <a:lnTo>
                  <a:pt x="133" y="297"/>
                </a:lnTo>
                <a:lnTo>
                  <a:pt x="135" y="297"/>
                </a:lnTo>
                <a:lnTo>
                  <a:pt x="135" y="295"/>
                </a:lnTo>
                <a:lnTo>
                  <a:pt x="135" y="293"/>
                </a:lnTo>
                <a:lnTo>
                  <a:pt x="133" y="293"/>
                </a:lnTo>
                <a:lnTo>
                  <a:pt x="133" y="292"/>
                </a:lnTo>
                <a:lnTo>
                  <a:pt x="133" y="290"/>
                </a:lnTo>
                <a:lnTo>
                  <a:pt x="133" y="288"/>
                </a:lnTo>
                <a:lnTo>
                  <a:pt x="133" y="286"/>
                </a:lnTo>
                <a:lnTo>
                  <a:pt x="133" y="284"/>
                </a:lnTo>
                <a:lnTo>
                  <a:pt x="133" y="282"/>
                </a:lnTo>
                <a:lnTo>
                  <a:pt x="133" y="280"/>
                </a:lnTo>
                <a:lnTo>
                  <a:pt x="133" y="278"/>
                </a:lnTo>
                <a:lnTo>
                  <a:pt x="133" y="276"/>
                </a:lnTo>
                <a:lnTo>
                  <a:pt x="133" y="274"/>
                </a:lnTo>
                <a:lnTo>
                  <a:pt x="133" y="272"/>
                </a:lnTo>
                <a:lnTo>
                  <a:pt x="133" y="270"/>
                </a:lnTo>
                <a:lnTo>
                  <a:pt x="133" y="268"/>
                </a:lnTo>
                <a:lnTo>
                  <a:pt x="131" y="268"/>
                </a:lnTo>
                <a:lnTo>
                  <a:pt x="131" y="267"/>
                </a:lnTo>
                <a:lnTo>
                  <a:pt x="131" y="265"/>
                </a:lnTo>
                <a:lnTo>
                  <a:pt x="131" y="263"/>
                </a:lnTo>
                <a:lnTo>
                  <a:pt x="129" y="263"/>
                </a:lnTo>
                <a:lnTo>
                  <a:pt x="131" y="263"/>
                </a:lnTo>
                <a:lnTo>
                  <a:pt x="129" y="263"/>
                </a:lnTo>
                <a:lnTo>
                  <a:pt x="129" y="261"/>
                </a:lnTo>
                <a:lnTo>
                  <a:pt x="129" y="259"/>
                </a:lnTo>
                <a:lnTo>
                  <a:pt x="129" y="257"/>
                </a:lnTo>
                <a:lnTo>
                  <a:pt x="127" y="257"/>
                </a:lnTo>
                <a:lnTo>
                  <a:pt x="127" y="255"/>
                </a:lnTo>
                <a:lnTo>
                  <a:pt x="127" y="253"/>
                </a:lnTo>
                <a:lnTo>
                  <a:pt x="125" y="253"/>
                </a:lnTo>
                <a:lnTo>
                  <a:pt x="127" y="251"/>
                </a:lnTo>
                <a:lnTo>
                  <a:pt x="125" y="251"/>
                </a:lnTo>
                <a:lnTo>
                  <a:pt x="125" y="249"/>
                </a:lnTo>
                <a:lnTo>
                  <a:pt x="125" y="247"/>
                </a:lnTo>
                <a:lnTo>
                  <a:pt x="123" y="247"/>
                </a:lnTo>
                <a:lnTo>
                  <a:pt x="123" y="249"/>
                </a:lnTo>
                <a:lnTo>
                  <a:pt x="121" y="249"/>
                </a:lnTo>
                <a:lnTo>
                  <a:pt x="119" y="249"/>
                </a:lnTo>
                <a:lnTo>
                  <a:pt x="119" y="247"/>
                </a:lnTo>
                <a:lnTo>
                  <a:pt x="118" y="247"/>
                </a:lnTo>
                <a:lnTo>
                  <a:pt x="116" y="247"/>
                </a:lnTo>
                <a:lnTo>
                  <a:pt x="114" y="247"/>
                </a:lnTo>
                <a:lnTo>
                  <a:pt x="114" y="245"/>
                </a:lnTo>
                <a:lnTo>
                  <a:pt x="114" y="247"/>
                </a:lnTo>
                <a:lnTo>
                  <a:pt x="112" y="247"/>
                </a:lnTo>
                <a:lnTo>
                  <a:pt x="112" y="245"/>
                </a:lnTo>
                <a:lnTo>
                  <a:pt x="112" y="247"/>
                </a:lnTo>
                <a:lnTo>
                  <a:pt x="112" y="245"/>
                </a:lnTo>
                <a:lnTo>
                  <a:pt x="112" y="247"/>
                </a:lnTo>
                <a:lnTo>
                  <a:pt x="110" y="247"/>
                </a:lnTo>
                <a:lnTo>
                  <a:pt x="110" y="245"/>
                </a:lnTo>
                <a:lnTo>
                  <a:pt x="108" y="245"/>
                </a:lnTo>
                <a:lnTo>
                  <a:pt x="108" y="247"/>
                </a:lnTo>
                <a:lnTo>
                  <a:pt x="110" y="247"/>
                </a:lnTo>
                <a:lnTo>
                  <a:pt x="108" y="247"/>
                </a:lnTo>
                <a:lnTo>
                  <a:pt x="108" y="245"/>
                </a:lnTo>
                <a:lnTo>
                  <a:pt x="106" y="245"/>
                </a:lnTo>
                <a:lnTo>
                  <a:pt x="106" y="247"/>
                </a:lnTo>
                <a:lnTo>
                  <a:pt x="106" y="245"/>
                </a:lnTo>
                <a:lnTo>
                  <a:pt x="106" y="247"/>
                </a:lnTo>
                <a:lnTo>
                  <a:pt x="106" y="245"/>
                </a:lnTo>
                <a:lnTo>
                  <a:pt x="104" y="245"/>
                </a:lnTo>
                <a:lnTo>
                  <a:pt x="104" y="244"/>
                </a:lnTo>
                <a:lnTo>
                  <a:pt x="102" y="244"/>
                </a:lnTo>
                <a:lnTo>
                  <a:pt x="102" y="242"/>
                </a:lnTo>
                <a:lnTo>
                  <a:pt x="102" y="240"/>
                </a:lnTo>
                <a:lnTo>
                  <a:pt x="100" y="240"/>
                </a:lnTo>
                <a:lnTo>
                  <a:pt x="100" y="238"/>
                </a:lnTo>
                <a:lnTo>
                  <a:pt x="100" y="236"/>
                </a:lnTo>
                <a:lnTo>
                  <a:pt x="98" y="236"/>
                </a:lnTo>
                <a:lnTo>
                  <a:pt x="98" y="234"/>
                </a:lnTo>
                <a:lnTo>
                  <a:pt x="98" y="232"/>
                </a:lnTo>
                <a:lnTo>
                  <a:pt x="96" y="232"/>
                </a:lnTo>
                <a:lnTo>
                  <a:pt x="96" y="230"/>
                </a:lnTo>
                <a:lnTo>
                  <a:pt x="94" y="230"/>
                </a:lnTo>
                <a:lnTo>
                  <a:pt x="94" y="228"/>
                </a:lnTo>
                <a:lnTo>
                  <a:pt x="94" y="230"/>
                </a:lnTo>
                <a:lnTo>
                  <a:pt x="94" y="228"/>
                </a:lnTo>
                <a:lnTo>
                  <a:pt x="94" y="226"/>
                </a:lnTo>
                <a:lnTo>
                  <a:pt x="94" y="224"/>
                </a:lnTo>
                <a:lnTo>
                  <a:pt x="96" y="224"/>
                </a:lnTo>
                <a:lnTo>
                  <a:pt x="96" y="222"/>
                </a:lnTo>
                <a:lnTo>
                  <a:pt x="96" y="220"/>
                </a:lnTo>
                <a:lnTo>
                  <a:pt x="98" y="220"/>
                </a:lnTo>
                <a:lnTo>
                  <a:pt x="96" y="220"/>
                </a:lnTo>
                <a:lnTo>
                  <a:pt x="98" y="220"/>
                </a:lnTo>
                <a:lnTo>
                  <a:pt x="98" y="219"/>
                </a:lnTo>
                <a:lnTo>
                  <a:pt x="98" y="217"/>
                </a:lnTo>
                <a:lnTo>
                  <a:pt x="98" y="219"/>
                </a:lnTo>
                <a:lnTo>
                  <a:pt x="100" y="219"/>
                </a:lnTo>
                <a:lnTo>
                  <a:pt x="100" y="220"/>
                </a:lnTo>
                <a:lnTo>
                  <a:pt x="102" y="220"/>
                </a:lnTo>
                <a:lnTo>
                  <a:pt x="102" y="222"/>
                </a:lnTo>
                <a:lnTo>
                  <a:pt x="104" y="222"/>
                </a:lnTo>
                <a:lnTo>
                  <a:pt x="104" y="224"/>
                </a:lnTo>
                <a:lnTo>
                  <a:pt x="106" y="224"/>
                </a:lnTo>
                <a:lnTo>
                  <a:pt x="106" y="226"/>
                </a:lnTo>
                <a:lnTo>
                  <a:pt x="104" y="226"/>
                </a:lnTo>
                <a:lnTo>
                  <a:pt x="104" y="224"/>
                </a:lnTo>
                <a:lnTo>
                  <a:pt x="104" y="226"/>
                </a:lnTo>
                <a:lnTo>
                  <a:pt x="106" y="226"/>
                </a:lnTo>
                <a:lnTo>
                  <a:pt x="106" y="228"/>
                </a:lnTo>
                <a:lnTo>
                  <a:pt x="108" y="228"/>
                </a:lnTo>
                <a:lnTo>
                  <a:pt x="110" y="228"/>
                </a:lnTo>
                <a:lnTo>
                  <a:pt x="108" y="228"/>
                </a:lnTo>
                <a:lnTo>
                  <a:pt x="108" y="226"/>
                </a:lnTo>
                <a:lnTo>
                  <a:pt x="110" y="226"/>
                </a:lnTo>
                <a:lnTo>
                  <a:pt x="108" y="226"/>
                </a:lnTo>
                <a:lnTo>
                  <a:pt x="110" y="226"/>
                </a:lnTo>
                <a:lnTo>
                  <a:pt x="108" y="226"/>
                </a:lnTo>
                <a:lnTo>
                  <a:pt x="108" y="224"/>
                </a:lnTo>
                <a:lnTo>
                  <a:pt x="110" y="224"/>
                </a:lnTo>
                <a:lnTo>
                  <a:pt x="110" y="226"/>
                </a:lnTo>
                <a:lnTo>
                  <a:pt x="112" y="226"/>
                </a:lnTo>
                <a:lnTo>
                  <a:pt x="110" y="224"/>
                </a:lnTo>
                <a:lnTo>
                  <a:pt x="112" y="224"/>
                </a:lnTo>
                <a:lnTo>
                  <a:pt x="110" y="224"/>
                </a:lnTo>
                <a:lnTo>
                  <a:pt x="112" y="224"/>
                </a:lnTo>
                <a:lnTo>
                  <a:pt x="110" y="224"/>
                </a:lnTo>
                <a:lnTo>
                  <a:pt x="112" y="222"/>
                </a:lnTo>
                <a:lnTo>
                  <a:pt x="112" y="224"/>
                </a:lnTo>
                <a:lnTo>
                  <a:pt x="112" y="222"/>
                </a:lnTo>
                <a:lnTo>
                  <a:pt x="112" y="220"/>
                </a:lnTo>
                <a:lnTo>
                  <a:pt x="112" y="219"/>
                </a:lnTo>
                <a:lnTo>
                  <a:pt x="114" y="219"/>
                </a:lnTo>
                <a:lnTo>
                  <a:pt x="112" y="219"/>
                </a:lnTo>
                <a:lnTo>
                  <a:pt x="112" y="217"/>
                </a:lnTo>
                <a:lnTo>
                  <a:pt x="114" y="217"/>
                </a:lnTo>
                <a:lnTo>
                  <a:pt x="112" y="217"/>
                </a:lnTo>
                <a:lnTo>
                  <a:pt x="112" y="215"/>
                </a:lnTo>
                <a:lnTo>
                  <a:pt x="112" y="213"/>
                </a:lnTo>
                <a:lnTo>
                  <a:pt x="112" y="211"/>
                </a:lnTo>
                <a:lnTo>
                  <a:pt x="114" y="211"/>
                </a:lnTo>
                <a:lnTo>
                  <a:pt x="112" y="211"/>
                </a:lnTo>
                <a:lnTo>
                  <a:pt x="114" y="211"/>
                </a:lnTo>
                <a:lnTo>
                  <a:pt x="114" y="209"/>
                </a:lnTo>
                <a:lnTo>
                  <a:pt x="112" y="209"/>
                </a:lnTo>
                <a:lnTo>
                  <a:pt x="112" y="207"/>
                </a:lnTo>
                <a:lnTo>
                  <a:pt x="114" y="207"/>
                </a:lnTo>
                <a:lnTo>
                  <a:pt x="112" y="207"/>
                </a:lnTo>
                <a:lnTo>
                  <a:pt x="112" y="205"/>
                </a:lnTo>
                <a:lnTo>
                  <a:pt x="110" y="205"/>
                </a:lnTo>
                <a:lnTo>
                  <a:pt x="108" y="205"/>
                </a:lnTo>
                <a:lnTo>
                  <a:pt x="110" y="205"/>
                </a:lnTo>
                <a:lnTo>
                  <a:pt x="110" y="203"/>
                </a:lnTo>
                <a:lnTo>
                  <a:pt x="108" y="203"/>
                </a:lnTo>
                <a:lnTo>
                  <a:pt x="110" y="203"/>
                </a:lnTo>
                <a:lnTo>
                  <a:pt x="110" y="201"/>
                </a:lnTo>
                <a:lnTo>
                  <a:pt x="110" y="203"/>
                </a:lnTo>
                <a:lnTo>
                  <a:pt x="108" y="201"/>
                </a:lnTo>
                <a:lnTo>
                  <a:pt x="108" y="199"/>
                </a:lnTo>
                <a:lnTo>
                  <a:pt x="106" y="199"/>
                </a:lnTo>
                <a:lnTo>
                  <a:pt x="104" y="199"/>
                </a:lnTo>
                <a:lnTo>
                  <a:pt x="102" y="199"/>
                </a:lnTo>
                <a:lnTo>
                  <a:pt x="100" y="199"/>
                </a:lnTo>
                <a:lnTo>
                  <a:pt x="102" y="197"/>
                </a:lnTo>
                <a:lnTo>
                  <a:pt x="102" y="196"/>
                </a:lnTo>
                <a:lnTo>
                  <a:pt x="100" y="196"/>
                </a:lnTo>
                <a:lnTo>
                  <a:pt x="100" y="194"/>
                </a:lnTo>
                <a:lnTo>
                  <a:pt x="98" y="194"/>
                </a:lnTo>
                <a:lnTo>
                  <a:pt x="96" y="194"/>
                </a:lnTo>
                <a:lnTo>
                  <a:pt x="94" y="194"/>
                </a:lnTo>
                <a:lnTo>
                  <a:pt x="94" y="196"/>
                </a:lnTo>
                <a:lnTo>
                  <a:pt x="93" y="194"/>
                </a:lnTo>
                <a:lnTo>
                  <a:pt x="91" y="194"/>
                </a:lnTo>
                <a:lnTo>
                  <a:pt x="89" y="194"/>
                </a:lnTo>
                <a:lnTo>
                  <a:pt x="87" y="194"/>
                </a:lnTo>
                <a:lnTo>
                  <a:pt x="87" y="196"/>
                </a:lnTo>
                <a:lnTo>
                  <a:pt x="85" y="196"/>
                </a:lnTo>
                <a:lnTo>
                  <a:pt x="83" y="196"/>
                </a:lnTo>
                <a:lnTo>
                  <a:pt x="81" y="196"/>
                </a:lnTo>
                <a:lnTo>
                  <a:pt x="79" y="196"/>
                </a:lnTo>
                <a:lnTo>
                  <a:pt x="79" y="197"/>
                </a:lnTo>
                <a:lnTo>
                  <a:pt x="79" y="199"/>
                </a:lnTo>
                <a:lnTo>
                  <a:pt x="79" y="197"/>
                </a:lnTo>
                <a:lnTo>
                  <a:pt x="77" y="197"/>
                </a:lnTo>
                <a:lnTo>
                  <a:pt x="77" y="196"/>
                </a:lnTo>
                <a:lnTo>
                  <a:pt x="75" y="196"/>
                </a:lnTo>
                <a:lnTo>
                  <a:pt x="75" y="194"/>
                </a:lnTo>
                <a:lnTo>
                  <a:pt x="75" y="192"/>
                </a:lnTo>
                <a:lnTo>
                  <a:pt x="73" y="192"/>
                </a:lnTo>
                <a:lnTo>
                  <a:pt x="71" y="192"/>
                </a:lnTo>
                <a:lnTo>
                  <a:pt x="71" y="190"/>
                </a:lnTo>
                <a:lnTo>
                  <a:pt x="71" y="188"/>
                </a:lnTo>
                <a:lnTo>
                  <a:pt x="71" y="186"/>
                </a:lnTo>
                <a:lnTo>
                  <a:pt x="71" y="188"/>
                </a:lnTo>
                <a:lnTo>
                  <a:pt x="71" y="186"/>
                </a:lnTo>
                <a:lnTo>
                  <a:pt x="73" y="186"/>
                </a:lnTo>
                <a:lnTo>
                  <a:pt x="71" y="186"/>
                </a:lnTo>
                <a:lnTo>
                  <a:pt x="73" y="186"/>
                </a:lnTo>
                <a:lnTo>
                  <a:pt x="73" y="188"/>
                </a:lnTo>
                <a:lnTo>
                  <a:pt x="73" y="186"/>
                </a:lnTo>
                <a:lnTo>
                  <a:pt x="71" y="186"/>
                </a:lnTo>
                <a:lnTo>
                  <a:pt x="71" y="184"/>
                </a:lnTo>
                <a:lnTo>
                  <a:pt x="73" y="184"/>
                </a:lnTo>
                <a:lnTo>
                  <a:pt x="73" y="182"/>
                </a:lnTo>
                <a:lnTo>
                  <a:pt x="73" y="180"/>
                </a:lnTo>
                <a:lnTo>
                  <a:pt x="73" y="178"/>
                </a:lnTo>
                <a:lnTo>
                  <a:pt x="75" y="178"/>
                </a:lnTo>
                <a:lnTo>
                  <a:pt x="75" y="176"/>
                </a:lnTo>
                <a:lnTo>
                  <a:pt x="75" y="174"/>
                </a:lnTo>
                <a:lnTo>
                  <a:pt x="75" y="176"/>
                </a:lnTo>
                <a:lnTo>
                  <a:pt x="75" y="174"/>
                </a:lnTo>
                <a:lnTo>
                  <a:pt x="75" y="172"/>
                </a:lnTo>
                <a:lnTo>
                  <a:pt x="75" y="171"/>
                </a:lnTo>
                <a:lnTo>
                  <a:pt x="75" y="169"/>
                </a:lnTo>
                <a:lnTo>
                  <a:pt x="75" y="167"/>
                </a:lnTo>
                <a:lnTo>
                  <a:pt x="75" y="165"/>
                </a:lnTo>
                <a:lnTo>
                  <a:pt x="75" y="163"/>
                </a:lnTo>
                <a:lnTo>
                  <a:pt x="77" y="163"/>
                </a:lnTo>
                <a:lnTo>
                  <a:pt x="75" y="163"/>
                </a:lnTo>
                <a:lnTo>
                  <a:pt x="75" y="161"/>
                </a:lnTo>
                <a:lnTo>
                  <a:pt x="75" y="159"/>
                </a:lnTo>
                <a:lnTo>
                  <a:pt x="75" y="157"/>
                </a:lnTo>
                <a:lnTo>
                  <a:pt x="75" y="155"/>
                </a:lnTo>
                <a:lnTo>
                  <a:pt x="77" y="155"/>
                </a:lnTo>
                <a:lnTo>
                  <a:pt x="77" y="157"/>
                </a:lnTo>
                <a:lnTo>
                  <a:pt x="77" y="155"/>
                </a:lnTo>
                <a:lnTo>
                  <a:pt x="77" y="153"/>
                </a:lnTo>
                <a:lnTo>
                  <a:pt x="77" y="151"/>
                </a:lnTo>
                <a:lnTo>
                  <a:pt x="77" y="149"/>
                </a:lnTo>
                <a:lnTo>
                  <a:pt x="75" y="149"/>
                </a:lnTo>
                <a:lnTo>
                  <a:pt x="75" y="148"/>
                </a:lnTo>
                <a:lnTo>
                  <a:pt x="75" y="146"/>
                </a:lnTo>
                <a:lnTo>
                  <a:pt x="75" y="144"/>
                </a:lnTo>
                <a:lnTo>
                  <a:pt x="75" y="142"/>
                </a:lnTo>
                <a:lnTo>
                  <a:pt x="73" y="142"/>
                </a:lnTo>
                <a:lnTo>
                  <a:pt x="73" y="140"/>
                </a:lnTo>
                <a:lnTo>
                  <a:pt x="73" y="142"/>
                </a:lnTo>
                <a:lnTo>
                  <a:pt x="73" y="140"/>
                </a:lnTo>
                <a:lnTo>
                  <a:pt x="71" y="140"/>
                </a:lnTo>
                <a:lnTo>
                  <a:pt x="71" y="142"/>
                </a:lnTo>
                <a:lnTo>
                  <a:pt x="73" y="142"/>
                </a:lnTo>
                <a:lnTo>
                  <a:pt x="71" y="142"/>
                </a:lnTo>
                <a:lnTo>
                  <a:pt x="73" y="142"/>
                </a:lnTo>
                <a:lnTo>
                  <a:pt x="71" y="142"/>
                </a:lnTo>
                <a:lnTo>
                  <a:pt x="71" y="140"/>
                </a:lnTo>
                <a:lnTo>
                  <a:pt x="70" y="140"/>
                </a:lnTo>
                <a:lnTo>
                  <a:pt x="68" y="140"/>
                </a:lnTo>
                <a:lnTo>
                  <a:pt x="68" y="138"/>
                </a:lnTo>
                <a:lnTo>
                  <a:pt x="66" y="136"/>
                </a:lnTo>
                <a:lnTo>
                  <a:pt x="66" y="134"/>
                </a:lnTo>
                <a:lnTo>
                  <a:pt x="64" y="134"/>
                </a:lnTo>
                <a:lnTo>
                  <a:pt x="64" y="132"/>
                </a:lnTo>
                <a:lnTo>
                  <a:pt x="62" y="132"/>
                </a:lnTo>
                <a:lnTo>
                  <a:pt x="62" y="130"/>
                </a:lnTo>
                <a:lnTo>
                  <a:pt x="60" y="130"/>
                </a:lnTo>
                <a:lnTo>
                  <a:pt x="60" y="128"/>
                </a:lnTo>
                <a:lnTo>
                  <a:pt x="58" y="128"/>
                </a:lnTo>
                <a:lnTo>
                  <a:pt x="58" y="126"/>
                </a:lnTo>
                <a:lnTo>
                  <a:pt x="56" y="126"/>
                </a:lnTo>
                <a:lnTo>
                  <a:pt x="56" y="124"/>
                </a:lnTo>
                <a:lnTo>
                  <a:pt x="54" y="124"/>
                </a:lnTo>
                <a:lnTo>
                  <a:pt x="54" y="123"/>
                </a:lnTo>
                <a:lnTo>
                  <a:pt x="56" y="123"/>
                </a:lnTo>
                <a:lnTo>
                  <a:pt x="54" y="123"/>
                </a:lnTo>
                <a:lnTo>
                  <a:pt x="54" y="121"/>
                </a:lnTo>
                <a:lnTo>
                  <a:pt x="54" y="119"/>
                </a:lnTo>
                <a:lnTo>
                  <a:pt x="52" y="117"/>
                </a:lnTo>
                <a:lnTo>
                  <a:pt x="52" y="115"/>
                </a:lnTo>
                <a:lnTo>
                  <a:pt x="50" y="115"/>
                </a:lnTo>
                <a:lnTo>
                  <a:pt x="50" y="113"/>
                </a:lnTo>
                <a:lnTo>
                  <a:pt x="48" y="113"/>
                </a:lnTo>
                <a:lnTo>
                  <a:pt x="48" y="111"/>
                </a:lnTo>
                <a:lnTo>
                  <a:pt x="47" y="111"/>
                </a:lnTo>
                <a:lnTo>
                  <a:pt x="47" y="109"/>
                </a:lnTo>
                <a:lnTo>
                  <a:pt x="45" y="109"/>
                </a:lnTo>
                <a:lnTo>
                  <a:pt x="45" y="107"/>
                </a:lnTo>
                <a:lnTo>
                  <a:pt x="43" y="107"/>
                </a:lnTo>
                <a:lnTo>
                  <a:pt x="41" y="107"/>
                </a:lnTo>
                <a:lnTo>
                  <a:pt x="41" y="105"/>
                </a:lnTo>
                <a:lnTo>
                  <a:pt x="39" y="105"/>
                </a:lnTo>
                <a:lnTo>
                  <a:pt x="39" y="103"/>
                </a:lnTo>
                <a:lnTo>
                  <a:pt x="37" y="103"/>
                </a:lnTo>
                <a:lnTo>
                  <a:pt x="37" y="101"/>
                </a:lnTo>
                <a:lnTo>
                  <a:pt x="35" y="101"/>
                </a:lnTo>
                <a:lnTo>
                  <a:pt x="35" y="100"/>
                </a:lnTo>
                <a:lnTo>
                  <a:pt x="35" y="98"/>
                </a:lnTo>
                <a:lnTo>
                  <a:pt x="33" y="98"/>
                </a:lnTo>
                <a:lnTo>
                  <a:pt x="33" y="96"/>
                </a:lnTo>
                <a:lnTo>
                  <a:pt x="31" y="96"/>
                </a:lnTo>
                <a:lnTo>
                  <a:pt x="33" y="96"/>
                </a:lnTo>
                <a:lnTo>
                  <a:pt x="31" y="96"/>
                </a:lnTo>
                <a:lnTo>
                  <a:pt x="31" y="94"/>
                </a:lnTo>
                <a:lnTo>
                  <a:pt x="29" y="94"/>
                </a:lnTo>
                <a:lnTo>
                  <a:pt x="29" y="92"/>
                </a:lnTo>
                <a:lnTo>
                  <a:pt x="29" y="90"/>
                </a:lnTo>
                <a:lnTo>
                  <a:pt x="27" y="90"/>
                </a:lnTo>
                <a:lnTo>
                  <a:pt x="27" y="88"/>
                </a:lnTo>
                <a:lnTo>
                  <a:pt x="25" y="88"/>
                </a:lnTo>
                <a:lnTo>
                  <a:pt x="25" y="86"/>
                </a:lnTo>
                <a:lnTo>
                  <a:pt x="25" y="84"/>
                </a:lnTo>
                <a:lnTo>
                  <a:pt x="23" y="84"/>
                </a:lnTo>
                <a:lnTo>
                  <a:pt x="23" y="82"/>
                </a:lnTo>
                <a:lnTo>
                  <a:pt x="23" y="80"/>
                </a:lnTo>
                <a:lnTo>
                  <a:pt x="22" y="80"/>
                </a:lnTo>
                <a:lnTo>
                  <a:pt x="22" y="78"/>
                </a:lnTo>
                <a:lnTo>
                  <a:pt x="22" y="76"/>
                </a:lnTo>
                <a:lnTo>
                  <a:pt x="20" y="76"/>
                </a:lnTo>
                <a:lnTo>
                  <a:pt x="20" y="75"/>
                </a:lnTo>
                <a:lnTo>
                  <a:pt x="18" y="75"/>
                </a:lnTo>
                <a:lnTo>
                  <a:pt x="18" y="73"/>
                </a:lnTo>
                <a:lnTo>
                  <a:pt x="16" y="73"/>
                </a:lnTo>
                <a:lnTo>
                  <a:pt x="16" y="71"/>
                </a:lnTo>
                <a:lnTo>
                  <a:pt x="16" y="69"/>
                </a:lnTo>
                <a:lnTo>
                  <a:pt x="14" y="69"/>
                </a:lnTo>
                <a:lnTo>
                  <a:pt x="14" y="67"/>
                </a:lnTo>
                <a:lnTo>
                  <a:pt x="12" y="67"/>
                </a:lnTo>
                <a:lnTo>
                  <a:pt x="12" y="65"/>
                </a:lnTo>
                <a:lnTo>
                  <a:pt x="10" y="65"/>
                </a:lnTo>
                <a:lnTo>
                  <a:pt x="10" y="63"/>
                </a:lnTo>
                <a:lnTo>
                  <a:pt x="8" y="63"/>
                </a:lnTo>
                <a:lnTo>
                  <a:pt x="8" y="61"/>
                </a:lnTo>
                <a:lnTo>
                  <a:pt x="6" y="61"/>
                </a:lnTo>
                <a:lnTo>
                  <a:pt x="4" y="59"/>
                </a:lnTo>
                <a:lnTo>
                  <a:pt x="4" y="61"/>
                </a:lnTo>
                <a:lnTo>
                  <a:pt x="4" y="59"/>
                </a:lnTo>
                <a:lnTo>
                  <a:pt x="2" y="59"/>
                </a:lnTo>
                <a:lnTo>
                  <a:pt x="4" y="57"/>
                </a:lnTo>
                <a:lnTo>
                  <a:pt x="4" y="55"/>
                </a:lnTo>
                <a:lnTo>
                  <a:pt x="4" y="53"/>
                </a:lnTo>
                <a:lnTo>
                  <a:pt x="4" y="52"/>
                </a:lnTo>
                <a:lnTo>
                  <a:pt x="4" y="50"/>
                </a:lnTo>
                <a:lnTo>
                  <a:pt x="4" y="48"/>
                </a:lnTo>
                <a:lnTo>
                  <a:pt x="4" y="46"/>
                </a:lnTo>
                <a:lnTo>
                  <a:pt x="4" y="44"/>
                </a:lnTo>
                <a:lnTo>
                  <a:pt x="4" y="42"/>
                </a:lnTo>
                <a:lnTo>
                  <a:pt x="4" y="40"/>
                </a:lnTo>
                <a:lnTo>
                  <a:pt x="4" y="38"/>
                </a:lnTo>
                <a:lnTo>
                  <a:pt x="4" y="36"/>
                </a:lnTo>
                <a:lnTo>
                  <a:pt x="4" y="34"/>
                </a:lnTo>
                <a:lnTo>
                  <a:pt x="4" y="32"/>
                </a:lnTo>
                <a:lnTo>
                  <a:pt x="4" y="30"/>
                </a:lnTo>
                <a:lnTo>
                  <a:pt x="2" y="30"/>
                </a:lnTo>
                <a:lnTo>
                  <a:pt x="2" y="28"/>
                </a:lnTo>
                <a:lnTo>
                  <a:pt x="2" y="27"/>
                </a:lnTo>
                <a:lnTo>
                  <a:pt x="2" y="25"/>
                </a:lnTo>
                <a:lnTo>
                  <a:pt x="0" y="25"/>
                </a:lnTo>
                <a:lnTo>
                  <a:pt x="0" y="23"/>
                </a:lnTo>
                <a:lnTo>
                  <a:pt x="2" y="23"/>
                </a:lnTo>
                <a:lnTo>
                  <a:pt x="2" y="21"/>
                </a:lnTo>
                <a:lnTo>
                  <a:pt x="4" y="21"/>
                </a:lnTo>
                <a:lnTo>
                  <a:pt x="4" y="19"/>
                </a:lnTo>
                <a:lnTo>
                  <a:pt x="6" y="19"/>
                </a:lnTo>
                <a:lnTo>
                  <a:pt x="6" y="17"/>
                </a:lnTo>
                <a:lnTo>
                  <a:pt x="6" y="15"/>
                </a:lnTo>
                <a:lnTo>
                  <a:pt x="8" y="15"/>
                </a:lnTo>
                <a:lnTo>
                  <a:pt x="8" y="13"/>
                </a:lnTo>
                <a:lnTo>
                  <a:pt x="8" y="11"/>
                </a:lnTo>
                <a:lnTo>
                  <a:pt x="10" y="11"/>
                </a:lnTo>
                <a:lnTo>
                  <a:pt x="10" y="9"/>
                </a:lnTo>
                <a:lnTo>
                  <a:pt x="10" y="7"/>
                </a:lnTo>
                <a:lnTo>
                  <a:pt x="12" y="7"/>
                </a:lnTo>
                <a:lnTo>
                  <a:pt x="12" y="5"/>
                </a:lnTo>
                <a:lnTo>
                  <a:pt x="12" y="4"/>
                </a:lnTo>
                <a:lnTo>
                  <a:pt x="14" y="4"/>
                </a:lnTo>
                <a:lnTo>
                  <a:pt x="14" y="2"/>
                </a:lnTo>
                <a:lnTo>
                  <a:pt x="14" y="0"/>
                </a:lnTo>
                <a:lnTo>
                  <a:pt x="16" y="0"/>
                </a:lnTo>
                <a:lnTo>
                  <a:pt x="18" y="0"/>
                </a:lnTo>
                <a:lnTo>
                  <a:pt x="18" y="2"/>
                </a:lnTo>
                <a:lnTo>
                  <a:pt x="20" y="2"/>
                </a:lnTo>
                <a:lnTo>
                  <a:pt x="20" y="4"/>
                </a:lnTo>
                <a:lnTo>
                  <a:pt x="22" y="4"/>
                </a:lnTo>
                <a:lnTo>
                  <a:pt x="23" y="4"/>
                </a:lnTo>
                <a:lnTo>
                  <a:pt x="23" y="5"/>
                </a:lnTo>
                <a:lnTo>
                  <a:pt x="25" y="5"/>
                </a:lnTo>
                <a:lnTo>
                  <a:pt x="25" y="7"/>
                </a:lnTo>
                <a:lnTo>
                  <a:pt x="27" y="7"/>
                </a:lnTo>
                <a:lnTo>
                  <a:pt x="29" y="7"/>
                </a:lnTo>
                <a:lnTo>
                  <a:pt x="29" y="9"/>
                </a:lnTo>
                <a:lnTo>
                  <a:pt x="31" y="9"/>
                </a:lnTo>
                <a:lnTo>
                  <a:pt x="31" y="11"/>
                </a:lnTo>
                <a:lnTo>
                  <a:pt x="33" y="11"/>
                </a:lnTo>
                <a:lnTo>
                  <a:pt x="35" y="11"/>
                </a:lnTo>
                <a:lnTo>
                  <a:pt x="35" y="13"/>
                </a:lnTo>
                <a:lnTo>
                  <a:pt x="37" y="13"/>
                </a:lnTo>
                <a:lnTo>
                  <a:pt x="37" y="15"/>
                </a:lnTo>
                <a:lnTo>
                  <a:pt x="39" y="15"/>
                </a:lnTo>
                <a:lnTo>
                  <a:pt x="41" y="15"/>
                </a:lnTo>
                <a:lnTo>
                  <a:pt x="41" y="17"/>
                </a:lnTo>
                <a:lnTo>
                  <a:pt x="43" y="17"/>
                </a:lnTo>
                <a:lnTo>
                  <a:pt x="45" y="17"/>
                </a:lnTo>
                <a:lnTo>
                  <a:pt x="47" y="19"/>
                </a:lnTo>
                <a:lnTo>
                  <a:pt x="48" y="19"/>
                </a:lnTo>
                <a:lnTo>
                  <a:pt x="50" y="19"/>
                </a:lnTo>
                <a:lnTo>
                  <a:pt x="50" y="21"/>
                </a:lnTo>
                <a:lnTo>
                  <a:pt x="52" y="21"/>
                </a:lnTo>
                <a:lnTo>
                  <a:pt x="54" y="21"/>
                </a:lnTo>
                <a:lnTo>
                  <a:pt x="56" y="23"/>
                </a:lnTo>
                <a:lnTo>
                  <a:pt x="58" y="23"/>
                </a:lnTo>
                <a:lnTo>
                  <a:pt x="60" y="23"/>
                </a:lnTo>
                <a:lnTo>
                  <a:pt x="60" y="25"/>
                </a:lnTo>
                <a:lnTo>
                  <a:pt x="62" y="25"/>
                </a:lnTo>
                <a:lnTo>
                  <a:pt x="64" y="25"/>
                </a:lnTo>
                <a:lnTo>
                  <a:pt x="64" y="27"/>
                </a:lnTo>
                <a:lnTo>
                  <a:pt x="66" y="27"/>
                </a:lnTo>
                <a:lnTo>
                  <a:pt x="68" y="27"/>
                </a:lnTo>
                <a:lnTo>
                  <a:pt x="68" y="28"/>
                </a:lnTo>
                <a:lnTo>
                  <a:pt x="68" y="30"/>
                </a:lnTo>
                <a:lnTo>
                  <a:pt x="68" y="32"/>
                </a:lnTo>
                <a:lnTo>
                  <a:pt x="68" y="34"/>
                </a:lnTo>
                <a:lnTo>
                  <a:pt x="66" y="34"/>
                </a:lnTo>
                <a:lnTo>
                  <a:pt x="64" y="34"/>
                </a:lnTo>
                <a:lnTo>
                  <a:pt x="64" y="36"/>
                </a:lnTo>
                <a:lnTo>
                  <a:pt x="62" y="36"/>
                </a:lnTo>
                <a:lnTo>
                  <a:pt x="62" y="38"/>
                </a:lnTo>
                <a:lnTo>
                  <a:pt x="62" y="40"/>
                </a:lnTo>
                <a:lnTo>
                  <a:pt x="62" y="42"/>
                </a:lnTo>
                <a:lnTo>
                  <a:pt x="62" y="44"/>
                </a:lnTo>
                <a:lnTo>
                  <a:pt x="60" y="44"/>
                </a:lnTo>
                <a:lnTo>
                  <a:pt x="60" y="46"/>
                </a:lnTo>
                <a:lnTo>
                  <a:pt x="60" y="48"/>
                </a:lnTo>
                <a:lnTo>
                  <a:pt x="60" y="50"/>
                </a:lnTo>
                <a:lnTo>
                  <a:pt x="60" y="52"/>
                </a:lnTo>
                <a:lnTo>
                  <a:pt x="62" y="52"/>
                </a:lnTo>
                <a:lnTo>
                  <a:pt x="62" y="53"/>
                </a:lnTo>
                <a:lnTo>
                  <a:pt x="60" y="53"/>
                </a:lnTo>
                <a:lnTo>
                  <a:pt x="62" y="55"/>
                </a:lnTo>
                <a:lnTo>
                  <a:pt x="62" y="57"/>
                </a:lnTo>
                <a:lnTo>
                  <a:pt x="64" y="57"/>
                </a:lnTo>
                <a:lnTo>
                  <a:pt x="64" y="59"/>
                </a:lnTo>
                <a:close/>
              </a:path>
            </a:pathLst>
          </a:custGeom>
          <a:solidFill>
            <a:srgbClr val="CBF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4" name="Freeform 1774">
            <a:extLst>
              <a:ext uri="{FF2B5EF4-FFF2-40B4-BE49-F238E27FC236}">
                <a16:creationId xmlns:a16="http://schemas.microsoft.com/office/drawing/2014/main" id="{CBA1E131-12E9-43FF-87B6-3D936A3EAC59}"/>
              </a:ext>
            </a:extLst>
          </p:cNvPr>
          <p:cNvSpPr>
            <a:spLocks/>
          </p:cNvSpPr>
          <p:nvPr/>
        </p:nvSpPr>
        <p:spPr bwMode="auto">
          <a:xfrm>
            <a:off x="5480051" y="4595814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5" name="Freeform 1775">
            <a:extLst>
              <a:ext uri="{FF2B5EF4-FFF2-40B4-BE49-F238E27FC236}">
                <a16:creationId xmlns:a16="http://schemas.microsoft.com/office/drawing/2014/main" id="{EBC7421B-67FE-4281-89CF-C8C2B37EBA8C}"/>
              </a:ext>
            </a:extLst>
          </p:cNvPr>
          <p:cNvSpPr>
            <a:spLocks/>
          </p:cNvSpPr>
          <p:nvPr/>
        </p:nvSpPr>
        <p:spPr bwMode="auto">
          <a:xfrm>
            <a:off x="5500689" y="4594226"/>
            <a:ext cx="3175" cy="0"/>
          </a:xfrm>
          <a:custGeom>
            <a:avLst/>
            <a:gdLst>
              <a:gd name="T0" fmla="*/ 2 w 2"/>
              <a:gd name="T1" fmla="*/ 0 w 2"/>
              <a:gd name="T2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6" name="Freeform 1776">
            <a:extLst>
              <a:ext uri="{FF2B5EF4-FFF2-40B4-BE49-F238E27FC236}">
                <a16:creationId xmlns:a16="http://schemas.microsoft.com/office/drawing/2014/main" id="{AA796DCA-9DC3-491B-8719-CCED8F0475D3}"/>
              </a:ext>
            </a:extLst>
          </p:cNvPr>
          <p:cNvSpPr>
            <a:spLocks/>
          </p:cNvSpPr>
          <p:nvPr/>
        </p:nvSpPr>
        <p:spPr bwMode="auto">
          <a:xfrm>
            <a:off x="5476876" y="4572001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" name="Freeform 1777">
            <a:extLst>
              <a:ext uri="{FF2B5EF4-FFF2-40B4-BE49-F238E27FC236}">
                <a16:creationId xmlns:a16="http://schemas.microsoft.com/office/drawing/2014/main" id="{991CEE62-6CE4-4FFF-905B-C1B399691440}"/>
              </a:ext>
            </a:extLst>
          </p:cNvPr>
          <p:cNvSpPr>
            <a:spLocks/>
          </p:cNvSpPr>
          <p:nvPr/>
        </p:nvSpPr>
        <p:spPr bwMode="auto">
          <a:xfrm>
            <a:off x="5467351" y="4572001"/>
            <a:ext cx="12700" cy="22225"/>
          </a:xfrm>
          <a:custGeom>
            <a:avLst/>
            <a:gdLst>
              <a:gd name="T0" fmla="*/ 0 w 8"/>
              <a:gd name="T1" fmla="*/ 0 h 14"/>
              <a:gd name="T2" fmla="*/ 2 w 8"/>
              <a:gd name="T3" fmla="*/ 0 h 14"/>
              <a:gd name="T4" fmla="*/ 2 w 8"/>
              <a:gd name="T5" fmla="*/ 2 h 14"/>
              <a:gd name="T6" fmla="*/ 4 w 8"/>
              <a:gd name="T7" fmla="*/ 4 h 14"/>
              <a:gd name="T8" fmla="*/ 4 w 8"/>
              <a:gd name="T9" fmla="*/ 6 h 14"/>
              <a:gd name="T10" fmla="*/ 6 w 8"/>
              <a:gd name="T11" fmla="*/ 6 h 14"/>
              <a:gd name="T12" fmla="*/ 6 w 8"/>
              <a:gd name="T13" fmla="*/ 8 h 14"/>
              <a:gd name="T14" fmla="*/ 8 w 8"/>
              <a:gd name="T15" fmla="*/ 8 h 14"/>
              <a:gd name="T16" fmla="*/ 8 w 8"/>
              <a:gd name="T17" fmla="*/ 10 h 14"/>
              <a:gd name="T18" fmla="*/ 8 w 8"/>
              <a:gd name="T19" fmla="*/ 12 h 14"/>
              <a:gd name="T20" fmla="*/ 8 w 8"/>
              <a:gd name="T21" fmla="*/ 14 h 14"/>
              <a:gd name="T22" fmla="*/ 6 w 8"/>
              <a:gd name="T23" fmla="*/ 14 h 14"/>
              <a:gd name="T24" fmla="*/ 6 w 8"/>
              <a:gd name="T25" fmla="*/ 12 h 14"/>
              <a:gd name="T26" fmla="*/ 6 w 8"/>
              <a:gd name="T27" fmla="*/ 10 h 14"/>
              <a:gd name="T28" fmla="*/ 4 w 8"/>
              <a:gd name="T29" fmla="*/ 10 h 14"/>
              <a:gd name="T30" fmla="*/ 4 w 8"/>
              <a:gd name="T31" fmla="*/ 8 h 14"/>
              <a:gd name="T32" fmla="*/ 4 w 8"/>
              <a:gd name="T33" fmla="*/ 6 h 14"/>
              <a:gd name="T34" fmla="*/ 2 w 8"/>
              <a:gd name="T35" fmla="*/ 6 h 14"/>
              <a:gd name="T36" fmla="*/ 2 w 8"/>
              <a:gd name="T37" fmla="*/ 4 h 14"/>
              <a:gd name="T38" fmla="*/ 2 w 8"/>
              <a:gd name="T39" fmla="*/ 2 h 14"/>
              <a:gd name="T40" fmla="*/ 0 w 8"/>
              <a:gd name="T41" fmla="*/ 2 h 14"/>
              <a:gd name="T42" fmla="*/ 0 w 8"/>
              <a:gd name="T4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" h="14">
                <a:moveTo>
                  <a:pt x="0" y="0"/>
                </a:moveTo>
                <a:lnTo>
                  <a:pt x="2" y="0"/>
                </a:lnTo>
                <a:lnTo>
                  <a:pt x="2" y="2"/>
                </a:lnTo>
                <a:lnTo>
                  <a:pt x="4" y="4"/>
                </a:lnTo>
                <a:lnTo>
                  <a:pt x="4" y="6"/>
                </a:lnTo>
                <a:lnTo>
                  <a:pt x="6" y="6"/>
                </a:lnTo>
                <a:lnTo>
                  <a:pt x="6" y="8"/>
                </a:lnTo>
                <a:lnTo>
                  <a:pt x="8" y="8"/>
                </a:lnTo>
                <a:lnTo>
                  <a:pt x="8" y="10"/>
                </a:lnTo>
                <a:lnTo>
                  <a:pt x="8" y="12"/>
                </a:lnTo>
                <a:lnTo>
                  <a:pt x="8" y="14"/>
                </a:lnTo>
                <a:lnTo>
                  <a:pt x="6" y="14"/>
                </a:lnTo>
                <a:lnTo>
                  <a:pt x="6" y="12"/>
                </a:lnTo>
                <a:lnTo>
                  <a:pt x="6" y="10"/>
                </a:lnTo>
                <a:lnTo>
                  <a:pt x="4" y="10"/>
                </a:lnTo>
                <a:lnTo>
                  <a:pt x="4" y="8"/>
                </a:lnTo>
                <a:lnTo>
                  <a:pt x="4" y="6"/>
                </a:lnTo>
                <a:lnTo>
                  <a:pt x="2" y="6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8" name="Freeform 1778">
            <a:extLst>
              <a:ext uri="{FF2B5EF4-FFF2-40B4-BE49-F238E27FC236}">
                <a16:creationId xmlns:a16="http://schemas.microsoft.com/office/drawing/2014/main" id="{ACD5E93E-0AC8-433C-BB28-45E1D36C2912}"/>
              </a:ext>
            </a:extLst>
          </p:cNvPr>
          <p:cNvSpPr>
            <a:spLocks/>
          </p:cNvSpPr>
          <p:nvPr/>
        </p:nvSpPr>
        <p:spPr bwMode="auto">
          <a:xfrm>
            <a:off x="5437189" y="4518026"/>
            <a:ext cx="3175" cy="0"/>
          </a:xfrm>
          <a:custGeom>
            <a:avLst/>
            <a:gdLst>
              <a:gd name="T0" fmla="*/ 0 w 2"/>
              <a:gd name="T1" fmla="*/ 2 w 2"/>
              <a:gd name="T2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9" name="Freeform 1779">
            <a:extLst>
              <a:ext uri="{FF2B5EF4-FFF2-40B4-BE49-F238E27FC236}">
                <a16:creationId xmlns:a16="http://schemas.microsoft.com/office/drawing/2014/main" id="{BDC0ACBC-0820-4A16-A823-60BE9B9D37EC}"/>
              </a:ext>
            </a:extLst>
          </p:cNvPr>
          <p:cNvSpPr>
            <a:spLocks/>
          </p:cNvSpPr>
          <p:nvPr/>
        </p:nvSpPr>
        <p:spPr bwMode="auto">
          <a:xfrm>
            <a:off x="5348289" y="4286251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0 h 2"/>
              <a:gd name="T6" fmla="*/ 2 w 2"/>
              <a:gd name="T7" fmla="*/ 2 h 2"/>
              <a:gd name="T8" fmla="*/ 0 w 2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0" name="Freeform 1780">
            <a:extLst>
              <a:ext uri="{FF2B5EF4-FFF2-40B4-BE49-F238E27FC236}">
                <a16:creationId xmlns:a16="http://schemas.microsoft.com/office/drawing/2014/main" id="{582E8B9C-C1A2-4B09-8FF0-B0E0D93F6F09}"/>
              </a:ext>
            </a:extLst>
          </p:cNvPr>
          <p:cNvSpPr>
            <a:spLocks/>
          </p:cNvSpPr>
          <p:nvPr/>
        </p:nvSpPr>
        <p:spPr bwMode="auto">
          <a:xfrm>
            <a:off x="5341939" y="4286251"/>
            <a:ext cx="12700" cy="4763"/>
          </a:xfrm>
          <a:custGeom>
            <a:avLst/>
            <a:gdLst>
              <a:gd name="T0" fmla="*/ 2 w 8"/>
              <a:gd name="T1" fmla="*/ 0 h 3"/>
              <a:gd name="T2" fmla="*/ 4 w 8"/>
              <a:gd name="T3" fmla="*/ 0 h 3"/>
              <a:gd name="T4" fmla="*/ 6 w 8"/>
              <a:gd name="T5" fmla="*/ 0 h 3"/>
              <a:gd name="T6" fmla="*/ 8 w 8"/>
              <a:gd name="T7" fmla="*/ 0 h 3"/>
              <a:gd name="T8" fmla="*/ 8 w 8"/>
              <a:gd name="T9" fmla="*/ 2 h 3"/>
              <a:gd name="T10" fmla="*/ 8 w 8"/>
              <a:gd name="T11" fmla="*/ 0 h 3"/>
              <a:gd name="T12" fmla="*/ 6 w 8"/>
              <a:gd name="T13" fmla="*/ 0 h 3"/>
              <a:gd name="T14" fmla="*/ 4 w 8"/>
              <a:gd name="T15" fmla="*/ 0 h 3"/>
              <a:gd name="T16" fmla="*/ 4 w 8"/>
              <a:gd name="T17" fmla="*/ 2 h 3"/>
              <a:gd name="T18" fmla="*/ 4 w 8"/>
              <a:gd name="T19" fmla="*/ 3 h 3"/>
              <a:gd name="T20" fmla="*/ 4 w 8"/>
              <a:gd name="T21" fmla="*/ 2 h 3"/>
              <a:gd name="T22" fmla="*/ 6 w 8"/>
              <a:gd name="T23" fmla="*/ 2 h 3"/>
              <a:gd name="T24" fmla="*/ 4 w 8"/>
              <a:gd name="T25" fmla="*/ 2 h 3"/>
              <a:gd name="T26" fmla="*/ 4 w 8"/>
              <a:gd name="T27" fmla="*/ 3 h 3"/>
              <a:gd name="T28" fmla="*/ 4 w 8"/>
              <a:gd name="T29" fmla="*/ 2 h 3"/>
              <a:gd name="T30" fmla="*/ 2 w 8"/>
              <a:gd name="T31" fmla="*/ 2 h 3"/>
              <a:gd name="T32" fmla="*/ 2 w 8"/>
              <a:gd name="T33" fmla="*/ 0 h 3"/>
              <a:gd name="T34" fmla="*/ 0 w 8"/>
              <a:gd name="T35" fmla="*/ 0 h 3"/>
              <a:gd name="T36" fmla="*/ 2 w 8"/>
              <a:gd name="T3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3">
                <a:moveTo>
                  <a:pt x="2" y="0"/>
                </a:moveTo>
                <a:lnTo>
                  <a:pt x="4" y="0"/>
                </a:lnTo>
                <a:lnTo>
                  <a:pt x="6" y="0"/>
                </a:lnTo>
                <a:lnTo>
                  <a:pt x="8" y="0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4" y="2"/>
                </a:lnTo>
                <a:lnTo>
                  <a:pt x="4" y="3"/>
                </a:lnTo>
                <a:lnTo>
                  <a:pt x="4" y="2"/>
                </a:lnTo>
                <a:lnTo>
                  <a:pt x="6" y="2"/>
                </a:lnTo>
                <a:lnTo>
                  <a:pt x="4" y="2"/>
                </a:lnTo>
                <a:lnTo>
                  <a:pt x="4" y="3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1" name="Freeform 1781">
            <a:extLst>
              <a:ext uri="{FF2B5EF4-FFF2-40B4-BE49-F238E27FC236}">
                <a16:creationId xmlns:a16="http://schemas.microsoft.com/office/drawing/2014/main" id="{1D053DFE-FCAE-4F7C-8FC1-E1CEACCA4570}"/>
              </a:ext>
            </a:extLst>
          </p:cNvPr>
          <p:cNvSpPr>
            <a:spLocks/>
          </p:cNvSpPr>
          <p:nvPr/>
        </p:nvSpPr>
        <p:spPr bwMode="auto">
          <a:xfrm>
            <a:off x="5348289" y="4286251"/>
            <a:ext cx="3175" cy="0"/>
          </a:xfrm>
          <a:custGeom>
            <a:avLst/>
            <a:gdLst>
              <a:gd name="T0" fmla="*/ 2 w 2"/>
              <a:gd name="T1" fmla="*/ 0 w 2"/>
              <a:gd name="T2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" name="Freeform 1782">
            <a:extLst>
              <a:ext uri="{FF2B5EF4-FFF2-40B4-BE49-F238E27FC236}">
                <a16:creationId xmlns:a16="http://schemas.microsoft.com/office/drawing/2014/main" id="{75FAB2E9-B20C-4B2C-B633-615FC69FF033}"/>
              </a:ext>
            </a:extLst>
          </p:cNvPr>
          <p:cNvSpPr>
            <a:spLocks/>
          </p:cNvSpPr>
          <p:nvPr/>
        </p:nvSpPr>
        <p:spPr bwMode="auto">
          <a:xfrm>
            <a:off x="5348289" y="4286251"/>
            <a:ext cx="3175" cy="0"/>
          </a:xfrm>
          <a:custGeom>
            <a:avLst/>
            <a:gdLst>
              <a:gd name="T0" fmla="*/ 2 w 2"/>
              <a:gd name="T1" fmla="*/ 0 w 2"/>
              <a:gd name="T2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3" name="Freeform 1783">
            <a:extLst>
              <a:ext uri="{FF2B5EF4-FFF2-40B4-BE49-F238E27FC236}">
                <a16:creationId xmlns:a16="http://schemas.microsoft.com/office/drawing/2014/main" id="{653A166F-8B61-4124-BB96-B839BA49FFB9}"/>
              </a:ext>
            </a:extLst>
          </p:cNvPr>
          <p:cNvSpPr>
            <a:spLocks/>
          </p:cNvSpPr>
          <p:nvPr/>
        </p:nvSpPr>
        <p:spPr bwMode="auto">
          <a:xfrm>
            <a:off x="5351464" y="4283076"/>
            <a:ext cx="0" cy="3175"/>
          </a:xfrm>
          <a:custGeom>
            <a:avLst/>
            <a:gdLst>
              <a:gd name="T0" fmla="*/ 2 h 2"/>
              <a:gd name="T1" fmla="*/ 0 h 2"/>
              <a:gd name="T2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4" name="Freeform 1784">
            <a:extLst>
              <a:ext uri="{FF2B5EF4-FFF2-40B4-BE49-F238E27FC236}">
                <a16:creationId xmlns:a16="http://schemas.microsoft.com/office/drawing/2014/main" id="{17AA0843-B7ED-4830-A9DF-C9C2FFD0322D}"/>
              </a:ext>
            </a:extLst>
          </p:cNvPr>
          <p:cNvSpPr>
            <a:spLocks/>
          </p:cNvSpPr>
          <p:nvPr/>
        </p:nvSpPr>
        <p:spPr bwMode="auto">
          <a:xfrm>
            <a:off x="5351464" y="4267201"/>
            <a:ext cx="6350" cy="19050"/>
          </a:xfrm>
          <a:custGeom>
            <a:avLst/>
            <a:gdLst>
              <a:gd name="T0" fmla="*/ 0 w 4"/>
              <a:gd name="T1" fmla="*/ 0 h 12"/>
              <a:gd name="T2" fmla="*/ 2 w 4"/>
              <a:gd name="T3" fmla="*/ 0 h 12"/>
              <a:gd name="T4" fmla="*/ 4 w 4"/>
              <a:gd name="T5" fmla="*/ 0 h 12"/>
              <a:gd name="T6" fmla="*/ 4 w 4"/>
              <a:gd name="T7" fmla="*/ 2 h 12"/>
              <a:gd name="T8" fmla="*/ 2 w 4"/>
              <a:gd name="T9" fmla="*/ 2 h 12"/>
              <a:gd name="T10" fmla="*/ 2 w 4"/>
              <a:gd name="T11" fmla="*/ 4 h 12"/>
              <a:gd name="T12" fmla="*/ 4 w 4"/>
              <a:gd name="T13" fmla="*/ 4 h 12"/>
              <a:gd name="T14" fmla="*/ 4 w 4"/>
              <a:gd name="T15" fmla="*/ 6 h 12"/>
              <a:gd name="T16" fmla="*/ 4 w 4"/>
              <a:gd name="T17" fmla="*/ 8 h 12"/>
              <a:gd name="T18" fmla="*/ 4 w 4"/>
              <a:gd name="T19" fmla="*/ 10 h 12"/>
              <a:gd name="T20" fmla="*/ 4 w 4"/>
              <a:gd name="T21" fmla="*/ 12 h 12"/>
              <a:gd name="T22" fmla="*/ 2 w 4"/>
              <a:gd name="T23" fmla="*/ 12 h 12"/>
              <a:gd name="T24" fmla="*/ 0 w 4"/>
              <a:gd name="T25" fmla="*/ 12 h 12"/>
              <a:gd name="T26" fmla="*/ 0 w 4"/>
              <a:gd name="T27" fmla="*/ 10 h 12"/>
              <a:gd name="T28" fmla="*/ 0 w 4"/>
              <a:gd name="T29" fmla="*/ 8 h 12"/>
              <a:gd name="T30" fmla="*/ 0 w 4"/>
              <a:gd name="T31" fmla="*/ 6 h 12"/>
              <a:gd name="T32" fmla="*/ 0 w 4"/>
              <a:gd name="T33" fmla="*/ 4 h 12"/>
              <a:gd name="T34" fmla="*/ 0 w 4"/>
              <a:gd name="T35" fmla="*/ 2 h 12"/>
              <a:gd name="T36" fmla="*/ 0 w 4"/>
              <a:gd name="T3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" h="12">
                <a:moveTo>
                  <a:pt x="0" y="0"/>
                </a:moveTo>
                <a:lnTo>
                  <a:pt x="2" y="0"/>
                </a:lnTo>
                <a:lnTo>
                  <a:pt x="4" y="0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4" y="6"/>
                </a:lnTo>
                <a:lnTo>
                  <a:pt x="4" y="8"/>
                </a:lnTo>
                <a:lnTo>
                  <a:pt x="4" y="10"/>
                </a:lnTo>
                <a:lnTo>
                  <a:pt x="4" y="12"/>
                </a:lnTo>
                <a:lnTo>
                  <a:pt x="2" y="12"/>
                </a:lnTo>
                <a:lnTo>
                  <a:pt x="0" y="12"/>
                </a:lnTo>
                <a:lnTo>
                  <a:pt x="0" y="10"/>
                </a:lnTo>
                <a:lnTo>
                  <a:pt x="0" y="8"/>
                </a:lnTo>
                <a:lnTo>
                  <a:pt x="0" y="6"/>
                </a:lnTo>
                <a:lnTo>
                  <a:pt x="0" y="4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5" name="Freeform 1785">
            <a:extLst>
              <a:ext uri="{FF2B5EF4-FFF2-40B4-BE49-F238E27FC236}">
                <a16:creationId xmlns:a16="http://schemas.microsoft.com/office/drawing/2014/main" id="{C49BF0BE-59E1-4F44-AD06-CC32DBA14439}"/>
              </a:ext>
            </a:extLst>
          </p:cNvPr>
          <p:cNvSpPr>
            <a:spLocks/>
          </p:cNvSpPr>
          <p:nvPr/>
        </p:nvSpPr>
        <p:spPr bwMode="auto">
          <a:xfrm>
            <a:off x="5221289" y="4210051"/>
            <a:ext cx="11113" cy="17463"/>
          </a:xfrm>
          <a:custGeom>
            <a:avLst/>
            <a:gdLst>
              <a:gd name="T0" fmla="*/ 0 w 7"/>
              <a:gd name="T1" fmla="*/ 0 h 11"/>
              <a:gd name="T2" fmla="*/ 1 w 7"/>
              <a:gd name="T3" fmla="*/ 0 h 11"/>
              <a:gd name="T4" fmla="*/ 3 w 7"/>
              <a:gd name="T5" fmla="*/ 0 h 11"/>
              <a:gd name="T6" fmla="*/ 3 w 7"/>
              <a:gd name="T7" fmla="*/ 2 h 11"/>
              <a:gd name="T8" fmla="*/ 5 w 7"/>
              <a:gd name="T9" fmla="*/ 2 h 11"/>
              <a:gd name="T10" fmla="*/ 7 w 7"/>
              <a:gd name="T11" fmla="*/ 2 h 11"/>
              <a:gd name="T12" fmla="*/ 5 w 7"/>
              <a:gd name="T13" fmla="*/ 2 h 11"/>
              <a:gd name="T14" fmla="*/ 5 w 7"/>
              <a:gd name="T15" fmla="*/ 3 h 11"/>
              <a:gd name="T16" fmla="*/ 5 w 7"/>
              <a:gd name="T17" fmla="*/ 5 h 11"/>
              <a:gd name="T18" fmla="*/ 5 w 7"/>
              <a:gd name="T19" fmla="*/ 3 h 11"/>
              <a:gd name="T20" fmla="*/ 5 w 7"/>
              <a:gd name="T21" fmla="*/ 5 h 11"/>
              <a:gd name="T22" fmla="*/ 5 w 7"/>
              <a:gd name="T23" fmla="*/ 3 h 11"/>
              <a:gd name="T24" fmla="*/ 5 w 7"/>
              <a:gd name="T25" fmla="*/ 5 h 11"/>
              <a:gd name="T26" fmla="*/ 5 w 7"/>
              <a:gd name="T27" fmla="*/ 7 h 11"/>
              <a:gd name="T28" fmla="*/ 5 w 7"/>
              <a:gd name="T29" fmla="*/ 5 h 11"/>
              <a:gd name="T30" fmla="*/ 5 w 7"/>
              <a:gd name="T31" fmla="*/ 7 h 11"/>
              <a:gd name="T32" fmla="*/ 7 w 7"/>
              <a:gd name="T33" fmla="*/ 7 h 11"/>
              <a:gd name="T34" fmla="*/ 7 w 7"/>
              <a:gd name="T35" fmla="*/ 5 h 11"/>
              <a:gd name="T36" fmla="*/ 7 w 7"/>
              <a:gd name="T37" fmla="*/ 7 h 11"/>
              <a:gd name="T38" fmla="*/ 7 w 7"/>
              <a:gd name="T39" fmla="*/ 9 h 11"/>
              <a:gd name="T40" fmla="*/ 7 w 7"/>
              <a:gd name="T41" fmla="*/ 7 h 11"/>
              <a:gd name="T42" fmla="*/ 5 w 7"/>
              <a:gd name="T43" fmla="*/ 7 h 11"/>
              <a:gd name="T44" fmla="*/ 5 w 7"/>
              <a:gd name="T45" fmla="*/ 9 h 11"/>
              <a:gd name="T46" fmla="*/ 3 w 7"/>
              <a:gd name="T47" fmla="*/ 9 h 11"/>
              <a:gd name="T48" fmla="*/ 3 w 7"/>
              <a:gd name="T49" fmla="*/ 11 h 11"/>
              <a:gd name="T50" fmla="*/ 1 w 7"/>
              <a:gd name="T51" fmla="*/ 11 h 11"/>
              <a:gd name="T52" fmla="*/ 1 w 7"/>
              <a:gd name="T53" fmla="*/ 9 h 11"/>
              <a:gd name="T54" fmla="*/ 1 w 7"/>
              <a:gd name="T55" fmla="*/ 7 h 11"/>
              <a:gd name="T56" fmla="*/ 1 w 7"/>
              <a:gd name="T57" fmla="*/ 5 h 11"/>
              <a:gd name="T58" fmla="*/ 0 w 7"/>
              <a:gd name="T59" fmla="*/ 5 h 11"/>
              <a:gd name="T60" fmla="*/ 0 w 7"/>
              <a:gd name="T61" fmla="*/ 3 h 11"/>
              <a:gd name="T62" fmla="*/ 0 w 7"/>
              <a:gd name="T63" fmla="*/ 2 h 11"/>
              <a:gd name="T64" fmla="*/ 0 w 7"/>
              <a:gd name="T6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" h="11">
                <a:moveTo>
                  <a:pt x="0" y="0"/>
                </a:moveTo>
                <a:lnTo>
                  <a:pt x="1" y="0"/>
                </a:lnTo>
                <a:lnTo>
                  <a:pt x="3" y="0"/>
                </a:lnTo>
                <a:lnTo>
                  <a:pt x="3" y="2"/>
                </a:lnTo>
                <a:lnTo>
                  <a:pt x="5" y="2"/>
                </a:lnTo>
                <a:lnTo>
                  <a:pt x="7" y="2"/>
                </a:lnTo>
                <a:lnTo>
                  <a:pt x="5" y="2"/>
                </a:lnTo>
                <a:lnTo>
                  <a:pt x="5" y="3"/>
                </a:lnTo>
                <a:lnTo>
                  <a:pt x="5" y="5"/>
                </a:lnTo>
                <a:lnTo>
                  <a:pt x="5" y="3"/>
                </a:lnTo>
                <a:lnTo>
                  <a:pt x="5" y="5"/>
                </a:lnTo>
                <a:lnTo>
                  <a:pt x="5" y="3"/>
                </a:lnTo>
                <a:lnTo>
                  <a:pt x="5" y="5"/>
                </a:lnTo>
                <a:lnTo>
                  <a:pt x="5" y="7"/>
                </a:lnTo>
                <a:lnTo>
                  <a:pt x="5" y="5"/>
                </a:lnTo>
                <a:lnTo>
                  <a:pt x="5" y="7"/>
                </a:lnTo>
                <a:lnTo>
                  <a:pt x="7" y="7"/>
                </a:lnTo>
                <a:lnTo>
                  <a:pt x="7" y="5"/>
                </a:lnTo>
                <a:lnTo>
                  <a:pt x="7" y="7"/>
                </a:lnTo>
                <a:lnTo>
                  <a:pt x="7" y="9"/>
                </a:lnTo>
                <a:lnTo>
                  <a:pt x="7" y="7"/>
                </a:lnTo>
                <a:lnTo>
                  <a:pt x="5" y="7"/>
                </a:lnTo>
                <a:lnTo>
                  <a:pt x="5" y="9"/>
                </a:lnTo>
                <a:lnTo>
                  <a:pt x="3" y="9"/>
                </a:lnTo>
                <a:lnTo>
                  <a:pt x="3" y="11"/>
                </a:lnTo>
                <a:lnTo>
                  <a:pt x="1" y="11"/>
                </a:lnTo>
                <a:lnTo>
                  <a:pt x="1" y="9"/>
                </a:lnTo>
                <a:lnTo>
                  <a:pt x="1" y="7"/>
                </a:lnTo>
                <a:lnTo>
                  <a:pt x="1" y="5"/>
                </a:lnTo>
                <a:lnTo>
                  <a:pt x="0" y="5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6" name="Freeform 1786">
            <a:extLst>
              <a:ext uri="{FF2B5EF4-FFF2-40B4-BE49-F238E27FC236}">
                <a16:creationId xmlns:a16="http://schemas.microsoft.com/office/drawing/2014/main" id="{5E7A43ED-FA34-4451-A4FD-B8CA1AA55A86}"/>
              </a:ext>
            </a:extLst>
          </p:cNvPr>
          <p:cNvSpPr>
            <a:spLocks/>
          </p:cNvSpPr>
          <p:nvPr/>
        </p:nvSpPr>
        <p:spPr bwMode="auto">
          <a:xfrm>
            <a:off x="5229226" y="4191001"/>
            <a:ext cx="6350" cy="12700"/>
          </a:xfrm>
          <a:custGeom>
            <a:avLst/>
            <a:gdLst>
              <a:gd name="T0" fmla="*/ 4 w 4"/>
              <a:gd name="T1" fmla="*/ 2 h 8"/>
              <a:gd name="T2" fmla="*/ 4 w 4"/>
              <a:gd name="T3" fmla="*/ 4 h 8"/>
              <a:gd name="T4" fmla="*/ 2 w 4"/>
              <a:gd name="T5" fmla="*/ 6 h 8"/>
              <a:gd name="T6" fmla="*/ 2 w 4"/>
              <a:gd name="T7" fmla="*/ 8 h 8"/>
              <a:gd name="T8" fmla="*/ 0 w 4"/>
              <a:gd name="T9" fmla="*/ 8 h 8"/>
              <a:gd name="T10" fmla="*/ 2 w 4"/>
              <a:gd name="T11" fmla="*/ 8 h 8"/>
              <a:gd name="T12" fmla="*/ 2 w 4"/>
              <a:gd name="T13" fmla="*/ 6 h 8"/>
              <a:gd name="T14" fmla="*/ 2 w 4"/>
              <a:gd name="T15" fmla="*/ 4 h 8"/>
              <a:gd name="T16" fmla="*/ 2 w 4"/>
              <a:gd name="T17" fmla="*/ 2 h 8"/>
              <a:gd name="T18" fmla="*/ 4 w 4"/>
              <a:gd name="T19" fmla="*/ 2 h 8"/>
              <a:gd name="T20" fmla="*/ 2 w 4"/>
              <a:gd name="T21" fmla="*/ 2 h 8"/>
              <a:gd name="T22" fmla="*/ 4 w 4"/>
              <a:gd name="T23" fmla="*/ 2 h 8"/>
              <a:gd name="T24" fmla="*/ 4 w 4"/>
              <a:gd name="T25" fmla="*/ 0 h 8"/>
              <a:gd name="T26" fmla="*/ 4 w 4"/>
              <a:gd name="T27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" h="8">
                <a:moveTo>
                  <a:pt x="4" y="2"/>
                </a:moveTo>
                <a:lnTo>
                  <a:pt x="4" y="4"/>
                </a:lnTo>
                <a:lnTo>
                  <a:pt x="2" y="6"/>
                </a:lnTo>
                <a:lnTo>
                  <a:pt x="2" y="8"/>
                </a:lnTo>
                <a:lnTo>
                  <a:pt x="0" y="8"/>
                </a:lnTo>
                <a:lnTo>
                  <a:pt x="2" y="8"/>
                </a:lnTo>
                <a:lnTo>
                  <a:pt x="2" y="6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" name="Freeform 1787">
            <a:extLst>
              <a:ext uri="{FF2B5EF4-FFF2-40B4-BE49-F238E27FC236}">
                <a16:creationId xmlns:a16="http://schemas.microsoft.com/office/drawing/2014/main" id="{C3AD3356-CCB9-4AF1-81E6-17B75773317F}"/>
              </a:ext>
            </a:extLst>
          </p:cNvPr>
          <p:cNvSpPr>
            <a:spLocks/>
          </p:cNvSpPr>
          <p:nvPr/>
        </p:nvSpPr>
        <p:spPr bwMode="auto">
          <a:xfrm>
            <a:off x="5268914" y="4035426"/>
            <a:ext cx="546100" cy="711200"/>
          </a:xfrm>
          <a:custGeom>
            <a:avLst/>
            <a:gdLst>
              <a:gd name="T0" fmla="*/ 29 w 344"/>
              <a:gd name="T1" fmla="*/ 8 h 448"/>
              <a:gd name="T2" fmla="*/ 27 w 344"/>
              <a:gd name="T3" fmla="*/ 17 h 448"/>
              <a:gd name="T4" fmla="*/ 42 w 344"/>
              <a:gd name="T5" fmla="*/ 29 h 448"/>
              <a:gd name="T6" fmla="*/ 75 w 344"/>
              <a:gd name="T7" fmla="*/ 29 h 448"/>
              <a:gd name="T8" fmla="*/ 104 w 344"/>
              <a:gd name="T9" fmla="*/ 42 h 448"/>
              <a:gd name="T10" fmla="*/ 113 w 344"/>
              <a:gd name="T11" fmla="*/ 58 h 448"/>
              <a:gd name="T12" fmla="*/ 125 w 344"/>
              <a:gd name="T13" fmla="*/ 81 h 448"/>
              <a:gd name="T14" fmla="*/ 142 w 344"/>
              <a:gd name="T15" fmla="*/ 85 h 448"/>
              <a:gd name="T16" fmla="*/ 158 w 344"/>
              <a:gd name="T17" fmla="*/ 98 h 448"/>
              <a:gd name="T18" fmla="*/ 169 w 344"/>
              <a:gd name="T19" fmla="*/ 121 h 448"/>
              <a:gd name="T20" fmla="*/ 186 w 344"/>
              <a:gd name="T21" fmla="*/ 140 h 448"/>
              <a:gd name="T22" fmla="*/ 192 w 344"/>
              <a:gd name="T23" fmla="*/ 161 h 448"/>
              <a:gd name="T24" fmla="*/ 204 w 344"/>
              <a:gd name="T25" fmla="*/ 183 h 448"/>
              <a:gd name="T26" fmla="*/ 213 w 344"/>
              <a:gd name="T27" fmla="*/ 206 h 448"/>
              <a:gd name="T28" fmla="*/ 219 w 344"/>
              <a:gd name="T29" fmla="*/ 233 h 448"/>
              <a:gd name="T30" fmla="*/ 223 w 344"/>
              <a:gd name="T31" fmla="*/ 261 h 448"/>
              <a:gd name="T32" fmla="*/ 232 w 344"/>
              <a:gd name="T33" fmla="*/ 284 h 448"/>
              <a:gd name="T34" fmla="*/ 240 w 344"/>
              <a:gd name="T35" fmla="*/ 307 h 448"/>
              <a:gd name="T36" fmla="*/ 257 w 344"/>
              <a:gd name="T37" fmla="*/ 323 h 448"/>
              <a:gd name="T38" fmla="*/ 279 w 344"/>
              <a:gd name="T39" fmla="*/ 353 h 448"/>
              <a:gd name="T40" fmla="*/ 277 w 344"/>
              <a:gd name="T41" fmla="*/ 375 h 448"/>
              <a:gd name="T42" fmla="*/ 305 w 344"/>
              <a:gd name="T43" fmla="*/ 400 h 448"/>
              <a:gd name="T44" fmla="*/ 325 w 344"/>
              <a:gd name="T45" fmla="*/ 413 h 448"/>
              <a:gd name="T46" fmla="*/ 342 w 344"/>
              <a:gd name="T47" fmla="*/ 428 h 448"/>
              <a:gd name="T48" fmla="*/ 325 w 344"/>
              <a:gd name="T49" fmla="*/ 444 h 448"/>
              <a:gd name="T50" fmla="*/ 305 w 344"/>
              <a:gd name="T51" fmla="*/ 438 h 448"/>
              <a:gd name="T52" fmla="*/ 300 w 344"/>
              <a:gd name="T53" fmla="*/ 426 h 448"/>
              <a:gd name="T54" fmla="*/ 305 w 344"/>
              <a:gd name="T55" fmla="*/ 419 h 448"/>
              <a:gd name="T56" fmla="*/ 294 w 344"/>
              <a:gd name="T57" fmla="*/ 405 h 448"/>
              <a:gd name="T58" fmla="*/ 279 w 344"/>
              <a:gd name="T59" fmla="*/ 388 h 448"/>
              <a:gd name="T60" fmla="*/ 254 w 344"/>
              <a:gd name="T61" fmla="*/ 380 h 448"/>
              <a:gd name="T62" fmla="*/ 232 w 344"/>
              <a:gd name="T63" fmla="*/ 369 h 448"/>
              <a:gd name="T64" fmla="*/ 219 w 344"/>
              <a:gd name="T65" fmla="*/ 353 h 448"/>
              <a:gd name="T66" fmla="*/ 202 w 344"/>
              <a:gd name="T67" fmla="*/ 353 h 448"/>
              <a:gd name="T68" fmla="*/ 183 w 344"/>
              <a:gd name="T69" fmla="*/ 352 h 448"/>
              <a:gd name="T70" fmla="*/ 161 w 344"/>
              <a:gd name="T71" fmla="*/ 352 h 448"/>
              <a:gd name="T72" fmla="*/ 144 w 344"/>
              <a:gd name="T73" fmla="*/ 344 h 448"/>
              <a:gd name="T74" fmla="*/ 137 w 344"/>
              <a:gd name="T75" fmla="*/ 338 h 448"/>
              <a:gd name="T76" fmla="*/ 129 w 344"/>
              <a:gd name="T77" fmla="*/ 336 h 448"/>
              <a:gd name="T78" fmla="*/ 121 w 344"/>
              <a:gd name="T79" fmla="*/ 323 h 448"/>
              <a:gd name="T80" fmla="*/ 110 w 344"/>
              <a:gd name="T81" fmla="*/ 309 h 448"/>
              <a:gd name="T82" fmla="*/ 108 w 344"/>
              <a:gd name="T83" fmla="*/ 292 h 448"/>
              <a:gd name="T84" fmla="*/ 98 w 344"/>
              <a:gd name="T85" fmla="*/ 273 h 448"/>
              <a:gd name="T86" fmla="*/ 89 w 344"/>
              <a:gd name="T87" fmla="*/ 257 h 448"/>
              <a:gd name="T88" fmla="*/ 83 w 344"/>
              <a:gd name="T89" fmla="*/ 236 h 448"/>
              <a:gd name="T90" fmla="*/ 79 w 344"/>
              <a:gd name="T91" fmla="*/ 208 h 448"/>
              <a:gd name="T92" fmla="*/ 71 w 344"/>
              <a:gd name="T93" fmla="*/ 188 h 448"/>
              <a:gd name="T94" fmla="*/ 56 w 344"/>
              <a:gd name="T95" fmla="*/ 186 h 448"/>
              <a:gd name="T96" fmla="*/ 48 w 344"/>
              <a:gd name="T97" fmla="*/ 177 h 448"/>
              <a:gd name="T98" fmla="*/ 46 w 344"/>
              <a:gd name="T99" fmla="*/ 161 h 448"/>
              <a:gd name="T100" fmla="*/ 56 w 344"/>
              <a:gd name="T101" fmla="*/ 169 h 448"/>
              <a:gd name="T102" fmla="*/ 60 w 344"/>
              <a:gd name="T103" fmla="*/ 163 h 448"/>
              <a:gd name="T104" fmla="*/ 60 w 344"/>
              <a:gd name="T105" fmla="*/ 150 h 448"/>
              <a:gd name="T106" fmla="*/ 50 w 344"/>
              <a:gd name="T107" fmla="*/ 140 h 448"/>
              <a:gd name="T108" fmla="*/ 29 w 344"/>
              <a:gd name="T109" fmla="*/ 137 h 448"/>
              <a:gd name="T110" fmla="*/ 21 w 344"/>
              <a:gd name="T111" fmla="*/ 127 h 448"/>
              <a:gd name="T112" fmla="*/ 23 w 344"/>
              <a:gd name="T113" fmla="*/ 112 h 448"/>
              <a:gd name="T114" fmla="*/ 23 w 344"/>
              <a:gd name="T115" fmla="*/ 90 h 448"/>
              <a:gd name="T116" fmla="*/ 16 w 344"/>
              <a:gd name="T117" fmla="*/ 81 h 448"/>
              <a:gd name="T118" fmla="*/ 2 w 344"/>
              <a:gd name="T119" fmla="*/ 64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4" h="448">
                <a:moveTo>
                  <a:pt x="12" y="0"/>
                </a:moveTo>
                <a:lnTo>
                  <a:pt x="12" y="2"/>
                </a:lnTo>
                <a:lnTo>
                  <a:pt x="14" y="2"/>
                </a:lnTo>
                <a:lnTo>
                  <a:pt x="14" y="4"/>
                </a:lnTo>
                <a:lnTo>
                  <a:pt x="16" y="4"/>
                </a:lnTo>
                <a:lnTo>
                  <a:pt x="16" y="2"/>
                </a:lnTo>
                <a:lnTo>
                  <a:pt x="18" y="2"/>
                </a:lnTo>
                <a:lnTo>
                  <a:pt x="18" y="0"/>
                </a:lnTo>
                <a:lnTo>
                  <a:pt x="19" y="0"/>
                </a:lnTo>
                <a:lnTo>
                  <a:pt x="21" y="0"/>
                </a:lnTo>
                <a:lnTo>
                  <a:pt x="21" y="2"/>
                </a:lnTo>
                <a:lnTo>
                  <a:pt x="23" y="2"/>
                </a:lnTo>
                <a:lnTo>
                  <a:pt x="25" y="2"/>
                </a:lnTo>
                <a:lnTo>
                  <a:pt x="25" y="4"/>
                </a:lnTo>
                <a:lnTo>
                  <a:pt x="27" y="6"/>
                </a:lnTo>
                <a:lnTo>
                  <a:pt x="27" y="8"/>
                </a:lnTo>
                <a:lnTo>
                  <a:pt x="29" y="8"/>
                </a:lnTo>
                <a:lnTo>
                  <a:pt x="29" y="10"/>
                </a:lnTo>
                <a:lnTo>
                  <a:pt x="31" y="10"/>
                </a:lnTo>
                <a:lnTo>
                  <a:pt x="31" y="12"/>
                </a:lnTo>
                <a:lnTo>
                  <a:pt x="33" y="12"/>
                </a:lnTo>
                <a:lnTo>
                  <a:pt x="35" y="14"/>
                </a:lnTo>
                <a:lnTo>
                  <a:pt x="33" y="14"/>
                </a:lnTo>
                <a:lnTo>
                  <a:pt x="31" y="14"/>
                </a:lnTo>
                <a:lnTo>
                  <a:pt x="31" y="16"/>
                </a:lnTo>
                <a:lnTo>
                  <a:pt x="29" y="16"/>
                </a:lnTo>
                <a:lnTo>
                  <a:pt x="29" y="14"/>
                </a:lnTo>
                <a:lnTo>
                  <a:pt x="29" y="16"/>
                </a:lnTo>
                <a:lnTo>
                  <a:pt x="29" y="14"/>
                </a:lnTo>
                <a:lnTo>
                  <a:pt x="29" y="16"/>
                </a:lnTo>
                <a:lnTo>
                  <a:pt x="27" y="16"/>
                </a:lnTo>
                <a:lnTo>
                  <a:pt x="27" y="17"/>
                </a:lnTo>
                <a:lnTo>
                  <a:pt x="27" y="19"/>
                </a:lnTo>
                <a:lnTo>
                  <a:pt x="27" y="17"/>
                </a:lnTo>
                <a:lnTo>
                  <a:pt x="27" y="19"/>
                </a:lnTo>
                <a:lnTo>
                  <a:pt x="25" y="19"/>
                </a:lnTo>
                <a:lnTo>
                  <a:pt x="23" y="19"/>
                </a:lnTo>
                <a:lnTo>
                  <a:pt x="23" y="21"/>
                </a:lnTo>
                <a:lnTo>
                  <a:pt x="25" y="21"/>
                </a:lnTo>
                <a:lnTo>
                  <a:pt x="25" y="23"/>
                </a:lnTo>
                <a:lnTo>
                  <a:pt x="27" y="23"/>
                </a:lnTo>
                <a:lnTo>
                  <a:pt x="27" y="25"/>
                </a:lnTo>
                <a:lnTo>
                  <a:pt x="29" y="25"/>
                </a:lnTo>
                <a:lnTo>
                  <a:pt x="31" y="25"/>
                </a:lnTo>
                <a:lnTo>
                  <a:pt x="31" y="27"/>
                </a:lnTo>
                <a:lnTo>
                  <a:pt x="33" y="27"/>
                </a:lnTo>
                <a:lnTo>
                  <a:pt x="35" y="27"/>
                </a:lnTo>
                <a:lnTo>
                  <a:pt x="37" y="27"/>
                </a:lnTo>
                <a:lnTo>
                  <a:pt x="39" y="27"/>
                </a:lnTo>
                <a:lnTo>
                  <a:pt x="41" y="29"/>
                </a:lnTo>
                <a:lnTo>
                  <a:pt x="42" y="29"/>
                </a:lnTo>
                <a:lnTo>
                  <a:pt x="44" y="29"/>
                </a:lnTo>
                <a:lnTo>
                  <a:pt x="46" y="29"/>
                </a:lnTo>
                <a:lnTo>
                  <a:pt x="48" y="29"/>
                </a:lnTo>
                <a:lnTo>
                  <a:pt x="50" y="29"/>
                </a:lnTo>
                <a:lnTo>
                  <a:pt x="52" y="29"/>
                </a:lnTo>
                <a:lnTo>
                  <a:pt x="54" y="29"/>
                </a:lnTo>
                <a:lnTo>
                  <a:pt x="56" y="29"/>
                </a:lnTo>
                <a:lnTo>
                  <a:pt x="58" y="29"/>
                </a:lnTo>
                <a:lnTo>
                  <a:pt x="60" y="29"/>
                </a:lnTo>
                <a:lnTo>
                  <a:pt x="62" y="29"/>
                </a:lnTo>
                <a:lnTo>
                  <a:pt x="64" y="29"/>
                </a:lnTo>
                <a:lnTo>
                  <a:pt x="66" y="29"/>
                </a:lnTo>
                <a:lnTo>
                  <a:pt x="67" y="29"/>
                </a:lnTo>
                <a:lnTo>
                  <a:pt x="69" y="29"/>
                </a:lnTo>
                <a:lnTo>
                  <a:pt x="71" y="29"/>
                </a:lnTo>
                <a:lnTo>
                  <a:pt x="73" y="29"/>
                </a:lnTo>
                <a:lnTo>
                  <a:pt x="75" y="29"/>
                </a:lnTo>
                <a:lnTo>
                  <a:pt x="77" y="29"/>
                </a:lnTo>
                <a:lnTo>
                  <a:pt x="77" y="31"/>
                </a:lnTo>
                <a:lnTo>
                  <a:pt x="79" y="31"/>
                </a:lnTo>
                <a:lnTo>
                  <a:pt x="81" y="33"/>
                </a:lnTo>
                <a:lnTo>
                  <a:pt x="85" y="35"/>
                </a:lnTo>
                <a:lnTo>
                  <a:pt x="89" y="35"/>
                </a:lnTo>
                <a:lnTo>
                  <a:pt x="90" y="37"/>
                </a:lnTo>
                <a:lnTo>
                  <a:pt x="92" y="37"/>
                </a:lnTo>
                <a:lnTo>
                  <a:pt x="92" y="39"/>
                </a:lnTo>
                <a:lnTo>
                  <a:pt x="94" y="39"/>
                </a:lnTo>
                <a:lnTo>
                  <a:pt x="96" y="39"/>
                </a:lnTo>
                <a:lnTo>
                  <a:pt x="96" y="41"/>
                </a:lnTo>
                <a:lnTo>
                  <a:pt x="98" y="41"/>
                </a:lnTo>
                <a:lnTo>
                  <a:pt x="100" y="41"/>
                </a:lnTo>
                <a:lnTo>
                  <a:pt x="102" y="41"/>
                </a:lnTo>
                <a:lnTo>
                  <a:pt x="104" y="41"/>
                </a:lnTo>
                <a:lnTo>
                  <a:pt x="104" y="42"/>
                </a:lnTo>
                <a:lnTo>
                  <a:pt x="106" y="42"/>
                </a:lnTo>
                <a:lnTo>
                  <a:pt x="108" y="42"/>
                </a:lnTo>
                <a:lnTo>
                  <a:pt x="110" y="42"/>
                </a:lnTo>
                <a:lnTo>
                  <a:pt x="112" y="42"/>
                </a:lnTo>
                <a:lnTo>
                  <a:pt x="113" y="42"/>
                </a:lnTo>
                <a:lnTo>
                  <a:pt x="113" y="44"/>
                </a:lnTo>
                <a:lnTo>
                  <a:pt x="115" y="44"/>
                </a:lnTo>
                <a:lnTo>
                  <a:pt x="115" y="46"/>
                </a:lnTo>
                <a:lnTo>
                  <a:pt x="117" y="46"/>
                </a:lnTo>
                <a:lnTo>
                  <a:pt x="117" y="48"/>
                </a:lnTo>
                <a:lnTo>
                  <a:pt x="117" y="50"/>
                </a:lnTo>
                <a:lnTo>
                  <a:pt x="117" y="52"/>
                </a:lnTo>
                <a:lnTo>
                  <a:pt x="115" y="52"/>
                </a:lnTo>
                <a:lnTo>
                  <a:pt x="115" y="54"/>
                </a:lnTo>
                <a:lnTo>
                  <a:pt x="113" y="54"/>
                </a:lnTo>
                <a:lnTo>
                  <a:pt x="113" y="56"/>
                </a:lnTo>
                <a:lnTo>
                  <a:pt x="113" y="58"/>
                </a:lnTo>
                <a:lnTo>
                  <a:pt x="112" y="60"/>
                </a:lnTo>
                <a:lnTo>
                  <a:pt x="112" y="62"/>
                </a:lnTo>
                <a:lnTo>
                  <a:pt x="113" y="64"/>
                </a:lnTo>
                <a:lnTo>
                  <a:pt x="115" y="65"/>
                </a:lnTo>
                <a:lnTo>
                  <a:pt x="115" y="67"/>
                </a:lnTo>
                <a:lnTo>
                  <a:pt x="115" y="69"/>
                </a:lnTo>
                <a:lnTo>
                  <a:pt x="115" y="71"/>
                </a:lnTo>
                <a:lnTo>
                  <a:pt x="117" y="71"/>
                </a:lnTo>
                <a:lnTo>
                  <a:pt x="117" y="73"/>
                </a:lnTo>
                <a:lnTo>
                  <a:pt x="117" y="75"/>
                </a:lnTo>
                <a:lnTo>
                  <a:pt x="119" y="75"/>
                </a:lnTo>
                <a:lnTo>
                  <a:pt x="119" y="77"/>
                </a:lnTo>
                <a:lnTo>
                  <a:pt x="121" y="77"/>
                </a:lnTo>
                <a:lnTo>
                  <a:pt x="121" y="79"/>
                </a:lnTo>
                <a:lnTo>
                  <a:pt x="123" y="79"/>
                </a:lnTo>
                <a:lnTo>
                  <a:pt x="123" y="81"/>
                </a:lnTo>
                <a:lnTo>
                  <a:pt x="125" y="81"/>
                </a:lnTo>
                <a:lnTo>
                  <a:pt x="125" y="83"/>
                </a:lnTo>
                <a:lnTo>
                  <a:pt x="127" y="83"/>
                </a:lnTo>
                <a:lnTo>
                  <a:pt x="127" y="81"/>
                </a:lnTo>
                <a:lnTo>
                  <a:pt x="129" y="83"/>
                </a:lnTo>
                <a:lnTo>
                  <a:pt x="131" y="83"/>
                </a:lnTo>
                <a:lnTo>
                  <a:pt x="133" y="83"/>
                </a:lnTo>
                <a:lnTo>
                  <a:pt x="135" y="83"/>
                </a:lnTo>
                <a:lnTo>
                  <a:pt x="135" y="81"/>
                </a:lnTo>
                <a:lnTo>
                  <a:pt x="137" y="81"/>
                </a:lnTo>
                <a:lnTo>
                  <a:pt x="137" y="83"/>
                </a:lnTo>
                <a:lnTo>
                  <a:pt x="138" y="83"/>
                </a:lnTo>
                <a:lnTo>
                  <a:pt x="138" y="85"/>
                </a:lnTo>
                <a:lnTo>
                  <a:pt x="140" y="83"/>
                </a:lnTo>
                <a:lnTo>
                  <a:pt x="142" y="83"/>
                </a:lnTo>
                <a:lnTo>
                  <a:pt x="142" y="85"/>
                </a:lnTo>
                <a:lnTo>
                  <a:pt x="142" y="83"/>
                </a:lnTo>
                <a:lnTo>
                  <a:pt x="142" y="85"/>
                </a:lnTo>
                <a:lnTo>
                  <a:pt x="142" y="87"/>
                </a:lnTo>
                <a:lnTo>
                  <a:pt x="144" y="87"/>
                </a:lnTo>
                <a:lnTo>
                  <a:pt x="144" y="85"/>
                </a:lnTo>
                <a:lnTo>
                  <a:pt x="146" y="85"/>
                </a:lnTo>
                <a:lnTo>
                  <a:pt x="146" y="87"/>
                </a:lnTo>
                <a:lnTo>
                  <a:pt x="148" y="87"/>
                </a:lnTo>
                <a:lnTo>
                  <a:pt x="148" y="89"/>
                </a:lnTo>
                <a:lnTo>
                  <a:pt x="150" y="89"/>
                </a:lnTo>
                <a:lnTo>
                  <a:pt x="152" y="89"/>
                </a:lnTo>
                <a:lnTo>
                  <a:pt x="152" y="90"/>
                </a:lnTo>
                <a:lnTo>
                  <a:pt x="152" y="92"/>
                </a:lnTo>
                <a:lnTo>
                  <a:pt x="154" y="92"/>
                </a:lnTo>
                <a:lnTo>
                  <a:pt x="154" y="94"/>
                </a:lnTo>
                <a:lnTo>
                  <a:pt x="156" y="94"/>
                </a:lnTo>
                <a:lnTo>
                  <a:pt x="156" y="96"/>
                </a:lnTo>
                <a:lnTo>
                  <a:pt x="158" y="96"/>
                </a:lnTo>
                <a:lnTo>
                  <a:pt x="158" y="98"/>
                </a:lnTo>
                <a:lnTo>
                  <a:pt x="160" y="98"/>
                </a:lnTo>
                <a:lnTo>
                  <a:pt x="160" y="100"/>
                </a:lnTo>
                <a:lnTo>
                  <a:pt x="160" y="102"/>
                </a:lnTo>
                <a:lnTo>
                  <a:pt x="160" y="104"/>
                </a:lnTo>
                <a:lnTo>
                  <a:pt x="161" y="104"/>
                </a:lnTo>
                <a:lnTo>
                  <a:pt x="161" y="106"/>
                </a:lnTo>
                <a:lnTo>
                  <a:pt x="161" y="108"/>
                </a:lnTo>
                <a:lnTo>
                  <a:pt x="161" y="110"/>
                </a:lnTo>
                <a:lnTo>
                  <a:pt x="163" y="110"/>
                </a:lnTo>
                <a:lnTo>
                  <a:pt x="163" y="112"/>
                </a:lnTo>
                <a:lnTo>
                  <a:pt x="163" y="113"/>
                </a:lnTo>
                <a:lnTo>
                  <a:pt x="165" y="113"/>
                </a:lnTo>
                <a:lnTo>
                  <a:pt x="165" y="115"/>
                </a:lnTo>
                <a:lnTo>
                  <a:pt x="167" y="117"/>
                </a:lnTo>
                <a:lnTo>
                  <a:pt x="167" y="119"/>
                </a:lnTo>
                <a:lnTo>
                  <a:pt x="169" y="119"/>
                </a:lnTo>
                <a:lnTo>
                  <a:pt x="169" y="121"/>
                </a:lnTo>
                <a:lnTo>
                  <a:pt x="169" y="123"/>
                </a:lnTo>
                <a:lnTo>
                  <a:pt x="171" y="123"/>
                </a:lnTo>
                <a:lnTo>
                  <a:pt x="171" y="125"/>
                </a:lnTo>
                <a:lnTo>
                  <a:pt x="173" y="125"/>
                </a:lnTo>
                <a:lnTo>
                  <a:pt x="173" y="127"/>
                </a:lnTo>
                <a:lnTo>
                  <a:pt x="175" y="129"/>
                </a:lnTo>
                <a:lnTo>
                  <a:pt x="175" y="131"/>
                </a:lnTo>
                <a:lnTo>
                  <a:pt x="177" y="131"/>
                </a:lnTo>
                <a:lnTo>
                  <a:pt x="177" y="133"/>
                </a:lnTo>
                <a:lnTo>
                  <a:pt x="179" y="133"/>
                </a:lnTo>
                <a:lnTo>
                  <a:pt x="179" y="135"/>
                </a:lnTo>
                <a:lnTo>
                  <a:pt x="179" y="137"/>
                </a:lnTo>
                <a:lnTo>
                  <a:pt x="181" y="137"/>
                </a:lnTo>
                <a:lnTo>
                  <a:pt x="181" y="138"/>
                </a:lnTo>
                <a:lnTo>
                  <a:pt x="183" y="138"/>
                </a:lnTo>
                <a:lnTo>
                  <a:pt x="184" y="140"/>
                </a:lnTo>
                <a:lnTo>
                  <a:pt x="186" y="140"/>
                </a:lnTo>
                <a:lnTo>
                  <a:pt x="186" y="142"/>
                </a:lnTo>
                <a:lnTo>
                  <a:pt x="188" y="142"/>
                </a:lnTo>
                <a:lnTo>
                  <a:pt x="188" y="144"/>
                </a:lnTo>
                <a:lnTo>
                  <a:pt x="188" y="146"/>
                </a:lnTo>
                <a:lnTo>
                  <a:pt x="190" y="146"/>
                </a:lnTo>
                <a:lnTo>
                  <a:pt x="190" y="148"/>
                </a:lnTo>
                <a:lnTo>
                  <a:pt x="190" y="150"/>
                </a:lnTo>
                <a:lnTo>
                  <a:pt x="188" y="150"/>
                </a:lnTo>
                <a:lnTo>
                  <a:pt x="188" y="152"/>
                </a:lnTo>
                <a:lnTo>
                  <a:pt x="186" y="152"/>
                </a:lnTo>
                <a:lnTo>
                  <a:pt x="186" y="154"/>
                </a:lnTo>
                <a:lnTo>
                  <a:pt x="188" y="156"/>
                </a:lnTo>
                <a:lnTo>
                  <a:pt x="188" y="158"/>
                </a:lnTo>
                <a:lnTo>
                  <a:pt x="190" y="158"/>
                </a:lnTo>
                <a:lnTo>
                  <a:pt x="190" y="160"/>
                </a:lnTo>
                <a:lnTo>
                  <a:pt x="192" y="160"/>
                </a:lnTo>
                <a:lnTo>
                  <a:pt x="192" y="161"/>
                </a:lnTo>
                <a:lnTo>
                  <a:pt x="194" y="161"/>
                </a:lnTo>
                <a:lnTo>
                  <a:pt x="194" y="163"/>
                </a:lnTo>
                <a:lnTo>
                  <a:pt x="196" y="163"/>
                </a:lnTo>
                <a:lnTo>
                  <a:pt x="196" y="165"/>
                </a:lnTo>
                <a:lnTo>
                  <a:pt x="198" y="165"/>
                </a:lnTo>
                <a:lnTo>
                  <a:pt x="198" y="167"/>
                </a:lnTo>
                <a:lnTo>
                  <a:pt x="198" y="169"/>
                </a:lnTo>
                <a:lnTo>
                  <a:pt x="200" y="169"/>
                </a:lnTo>
                <a:lnTo>
                  <a:pt x="200" y="171"/>
                </a:lnTo>
                <a:lnTo>
                  <a:pt x="200" y="173"/>
                </a:lnTo>
                <a:lnTo>
                  <a:pt x="200" y="175"/>
                </a:lnTo>
                <a:lnTo>
                  <a:pt x="202" y="175"/>
                </a:lnTo>
                <a:lnTo>
                  <a:pt x="202" y="177"/>
                </a:lnTo>
                <a:lnTo>
                  <a:pt x="202" y="179"/>
                </a:lnTo>
                <a:lnTo>
                  <a:pt x="202" y="181"/>
                </a:lnTo>
                <a:lnTo>
                  <a:pt x="204" y="181"/>
                </a:lnTo>
                <a:lnTo>
                  <a:pt x="204" y="183"/>
                </a:lnTo>
                <a:lnTo>
                  <a:pt x="204" y="185"/>
                </a:lnTo>
                <a:lnTo>
                  <a:pt x="206" y="185"/>
                </a:lnTo>
                <a:lnTo>
                  <a:pt x="206" y="186"/>
                </a:lnTo>
                <a:lnTo>
                  <a:pt x="208" y="186"/>
                </a:lnTo>
                <a:lnTo>
                  <a:pt x="208" y="188"/>
                </a:lnTo>
                <a:lnTo>
                  <a:pt x="208" y="190"/>
                </a:lnTo>
                <a:lnTo>
                  <a:pt x="209" y="190"/>
                </a:lnTo>
                <a:lnTo>
                  <a:pt x="209" y="192"/>
                </a:lnTo>
                <a:lnTo>
                  <a:pt x="209" y="194"/>
                </a:lnTo>
                <a:lnTo>
                  <a:pt x="211" y="194"/>
                </a:lnTo>
                <a:lnTo>
                  <a:pt x="211" y="196"/>
                </a:lnTo>
                <a:lnTo>
                  <a:pt x="211" y="198"/>
                </a:lnTo>
                <a:lnTo>
                  <a:pt x="211" y="200"/>
                </a:lnTo>
                <a:lnTo>
                  <a:pt x="211" y="202"/>
                </a:lnTo>
                <a:lnTo>
                  <a:pt x="211" y="204"/>
                </a:lnTo>
                <a:lnTo>
                  <a:pt x="213" y="204"/>
                </a:lnTo>
                <a:lnTo>
                  <a:pt x="213" y="206"/>
                </a:lnTo>
                <a:lnTo>
                  <a:pt x="213" y="208"/>
                </a:lnTo>
                <a:lnTo>
                  <a:pt x="213" y="209"/>
                </a:lnTo>
                <a:lnTo>
                  <a:pt x="213" y="211"/>
                </a:lnTo>
                <a:lnTo>
                  <a:pt x="213" y="213"/>
                </a:lnTo>
                <a:lnTo>
                  <a:pt x="215" y="213"/>
                </a:lnTo>
                <a:lnTo>
                  <a:pt x="215" y="215"/>
                </a:lnTo>
                <a:lnTo>
                  <a:pt x="215" y="217"/>
                </a:lnTo>
                <a:lnTo>
                  <a:pt x="215" y="219"/>
                </a:lnTo>
                <a:lnTo>
                  <a:pt x="215" y="221"/>
                </a:lnTo>
                <a:lnTo>
                  <a:pt x="217" y="221"/>
                </a:lnTo>
                <a:lnTo>
                  <a:pt x="217" y="223"/>
                </a:lnTo>
                <a:lnTo>
                  <a:pt x="217" y="225"/>
                </a:lnTo>
                <a:lnTo>
                  <a:pt x="217" y="227"/>
                </a:lnTo>
                <a:lnTo>
                  <a:pt x="217" y="229"/>
                </a:lnTo>
                <a:lnTo>
                  <a:pt x="217" y="231"/>
                </a:lnTo>
                <a:lnTo>
                  <a:pt x="219" y="231"/>
                </a:lnTo>
                <a:lnTo>
                  <a:pt x="219" y="233"/>
                </a:lnTo>
                <a:lnTo>
                  <a:pt x="219" y="234"/>
                </a:lnTo>
                <a:lnTo>
                  <a:pt x="219" y="236"/>
                </a:lnTo>
                <a:lnTo>
                  <a:pt x="219" y="238"/>
                </a:lnTo>
                <a:lnTo>
                  <a:pt x="219" y="240"/>
                </a:lnTo>
                <a:lnTo>
                  <a:pt x="219" y="242"/>
                </a:lnTo>
                <a:lnTo>
                  <a:pt x="221" y="242"/>
                </a:lnTo>
                <a:lnTo>
                  <a:pt x="221" y="244"/>
                </a:lnTo>
                <a:lnTo>
                  <a:pt x="221" y="246"/>
                </a:lnTo>
                <a:lnTo>
                  <a:pt x="221" y="248"/>
                </a:lnTo>
                <a:lnTo>
                  <a:pt x="221" y="250"/>
                </a:lnTo>
                <a:lnTo>
                  <a:pt x="221" y="252"/>
                </a:lnTo>
                <a:lnTo>
                  <a:pt x="221" y="254"/>
                </a:lnTo>
                <a:lnTo>
                  <a:pt x="221" y="256"/>
                </a:lnTo>
                <a:lnTo>
                  <a:pt x="223" y="256"/>
                </a:lnTo>
                <a:lnTo>
                  <a:pt x="223" y="257"/>
                </a:lnTo>
                <a:lnTo>
                  <a:pt x="223" y="259"/>
                </a:lnTo>
                <a:lnTo>
                  <a:pt x="223" y="261"/>
                </a:lnTo>
                <a:lnTo>
                  <a:pt x="225" y="261"/>
                </a:lnTo>
                <a:lnTo>
                  <a:pt x="225" y="263"/>
                </a:lnTo>
                <a:lnTo>
                  <a:pt x="225" y="265"/>
                </a:lnTo>
                <a:lnTo>
                  <a:pt x="225" y="267"/>
                </a:lnTo>
                <a:lnTo>
                  <a:pt x="227" y="267"/>
                </a:lnTo>
                <a:lnTo>
                  <a:pt x="227" y="269"/>
                </a:lnTo>
                <a:lnTo>
                  <a:pt x="227" y="271"/>
                </a:lnTo>
                <a:lnTo>
                  <a:pt x="227" y="273"/>
                </a:lnTo>
                <a:lnTo>
                  <a:pt x="229" y="273"/>
                </a:lnTo>
                <a:lnTo>
                  <a:pt x="229" y="275"/>
                </a:lnTo>
                <a:lnTo>
                  <a:pt x="229" y="277"/>
                </a:lnTo>
                <a:lnTo>
                  <a:pt x="231" y="277"/>
                </a:lnTo>
                <a:lnTo>
                  <a:pt x="231" y="279"/>
                </a:lnTo>
                <a:lnTo>
                  <a:pt x="231" y="281"/>
                </a:lnTo>
                <a:lnTo>
                  <a:pt x="231" y="282"/>
                </a:lnTo>
                <a:lnTo>
                  <a:pt x="231" y="284"/>
                </a:lnTo>
                <a:lnTo>
                  <a:pt x="232" y="284"/>
                </a:lnTo>
                <a:lnTo>
                  <a:pt x="231" y="284"/>
                </a:lnTo>
                <a:lnTo>
                  <a:pt x="231" y="286"/>
                </a:lnTo>
                <a:lnTo>
                  <a:pt x="231" y="288"/>
                </a:lnTo>
                <a:lnTo>
                  <a:pt x="231" y="290"/>
                </a:lnTo>
                <a:lnTo>
                  <a:pt x="231" y="292"/>
                </a:lnTo>
                <a:lnTo>
                  <a:pt x="231" y="294"/>
                </a:lnTo>
                <a:lnTo>
                  <a:pt x="232" y="294"/>
                </a:lnTo>
                <a:lnTo>
                  <a:pt x="232" y="296"/>
                </a:lnTo>
                <a:lnTo>
                  <a:pt x="232" y="298"/>
                </a:lnTo>
                <a:lnTo>
                  <a:pt x="234" y="298"/>
                </a:lnTo>
                <a:lnTo>
                  <a:pt x="234" y="300"/>
                </a:lnTo>
                <a:lnTo>
                  <a:pt x="234" y="302"/>
                </a:lnTo>
                <a:lnTo>
                  <a:pt x="236" y="302"/>
                </a:lnTo>
                <a:lnTo>
                  <a:pt x="236" y="304"/>
                </a:lnTo>
                <a:lnTo>
                  <a:pt x="238" y="304"/>
                </a:lnTo>
                <a:lnTo>
                  <a:pt x="238" y="305"/>
                </a:lnTo>
                <a:lnTo>
                  <a:pt x="240" y="307"/>
                </a:lnTo>
                <a:lnTo>
                  <a:pt x="242" y="307"/>
                </a:lnTo>
                <a:lnTo>
                  <a:pt x="242" y="309"/>
                </a:lnTo>
                <a:lnTo>
                  <a:pt x="244" y="309"/>
                </a:lnTo>
                <a:lnTo>
                  <a:pt x="244" y="311"/>
                </a:lnTo>
                <a:lnTo>
                  <a:pt x="246" y="311"/>
                </a:lnTo>
                <a:lnTo>
                  <a:pt x="246" y="313"/>
                </a:lnTo>
                <a:lnTo>
                  <a:pt x="246" y="315"/>
                </a:lnTo>
                <a:lnTo>
                  <a:pt x="248" y="315"/>
                </a:lnTo>
                <a:lnTo>
                  <a:pt x="248" y="317"/>
                </a:lnTo>
                <a:lnTo>
                  <a:pt x="250" y="317"/>
                </a:lnTo>
                <a:lnTo>
                  <a:pt x="250" y="319"/>
                </a:lnTo>
                <a:lnTo>
                  <a:pt x="252" y="319"/>
                </a:lnTo>
                <a:lnTo>
                  <a:pt x="252" y="321"/>
                </a:lnTo>
                <a:lnTo>
                  <a:pt x="254" y="321"/>
                </a:lnTo>
                <a:lnTo>
                  <a:pt x="255" y="321"/>
                </a:lnTo>
                <a:lnTo>
                  <a:pt x="255" y="323"/>
                </a:lnTo>
                <a:lnTo>
                  <a:pt x="257" y="323"/>
                </a:lnTo>
                <a:lnTo>
                  <a:pt x="259" y="323"/>
                </a:lnTo>
                <a:lnTo>
                  <a:pt x="259" y="325"/>
                </a:lnTo>
                <a:lnTo>
                  <a:pt x="259" y="327"/>
                </a:lnTo>
                <a:lnTo>
                  <a:pt x="259" y="328"/>
                </a:lnTo>
                <a:lnTo>
                  <a:pt x="263" y="334"/>
                </a:lnTo>
                <a:lnTo>
                  <a:pt x="263" y="336"/>
                </a:lnTo>
                <a:lnTo>
                  <a:pt x="265" y="338"/>
                </a:lnTo>
                <a:lnTo>
                  <a:pt x="267" y="340"/>
                </a:lnTo>
                <a:lnTo>
                  <a:pt x="269" y="342"/>
                </a:lnTo>
                <a:lnTo>
                  <a:pt x="269" y="344"/>
                </a:lnTo>
                <a:lnTo>
                  <a:pt x="271" y="344"/>
                </a:lnTo>
                <a:lnTo>
                  <a:pt x="273" y="344"/>
                </a:lnTo>
                <a:lnTo>
                  <a:pt x="275" y="344"/>
                </a:lnTo>
                <a:lnTo>
                  <a:pt x="277" y="344"/>
                </a:lnTo>
                <a:lnTo>
                  <a:pt x="279" y="350"/>
                </a:lnTo>
                <a:lnTo>
                  <a:pt x="279" y="352"/>
                </a:lnTo>
                <a:lnTo>
                  <a:pt x="279" y="353"/>
                </a:lnTo>
                <a:lnTo>
                  <a:pt x="280" y="355"/>
                </a:lnTo>
                <a:lnTo>
                  <a:pt x="280" y="357"/>
                </a:lnTo>
                <a:lnTo>
                  <a:pt x="280" y="359"/>
                </a:lnTo>
                <a:lnTo>
                  <a:pt x="282" y="361"/>
                </a:lnTo>
                <a:lnTo>
                  <a:pt x="284" y="361"/>
                </a:lnTo>
                <a:lnTo>
                  <a:pt x="282" y="363"/>
                </a:lnTo>
                <a:lnTo>
                  <a:pt x="282" y="365"/>
                </a:lnTo>
                <a:lnTo>
                  <a:pt x="284" y="365"/>
                </a:lnTo>
                <a:lnTo>
                  <a:pt x="284" y="367"/>
                </a:lnTo>
                <a:lnTo>
                  <a:pt x="282" y="369"/>
                </a:lnTo>
                <a:lnTo>
                  <a:pt x="280" y="367"/>
                </a:lnTo>
                <a:lnTo>
                  <a:pt x="279" y="365"/>
                </a:lnTo>
                <a:lnTo>
                  <a:pt x="277" y="367"/>
                </a:lnTo>
                <a:lnTo>
                  <a:pt x="275" y="369"/>
                </a:lnTo>
                <a:lnTo>
                  <a:pt x="275" y="371"/>
                </a:lnTo>
                <a:lnTo>
                  <a:pt x="275" y="373"/>
                </a:lnTo>
                <a:lnTo>
                  <a:pt x="277" y="375"/>
                </a:lnTo>
                <a:lnTo>
                  <a:pt x="279" y="375"/>
                </a:lnTo>
                <a:lnTo>
                  <a:pt x="279" y="376"/>
                </a:lnTo>
                <a:lnTo>
                  <a:pt x="280" y="378"/>
                </a:lnTo>
                <a:lnTo>
                  <a:pt x="282" y="380"/>
                </a:lnTo>
                <a:lnTo>
                  <a:pt x="286" y="382"/>
                </a:lnTo>
                <a:lnTo>
                  <a:pt x="290" y="386"/>
                </a:lnTo>
                <a:lnTo>
                  <a:pt x="292" y="388"/>
                </a:lnTo>
                <a:lnTo>
                  <a:pt x="296" y="390"/>
                </a:lnTo>
                <a:lnTo>
                  <a:pt x="296" y="392"/>
                </a:lnTo>
                <a:lnTo>
                  <a:pt x="298" y="394"/>
                </a:lnTo>
                <a:lnTo>
                  <a:pt x="298" y="396"/>
                </a:lnTo>
                <a:lnTo>
                  <a:pt x="300" y="396"/>
                </a:lnTo>
                <a:lnTo>
                  <a:pt x="300" y="398"/>
                </a:lnTo>
                <a:lnTo>
                  <a:pt x="302" y="398"/>
                </a:lnTo>
                <a:lnTo>
                  <a:pt x="302" y="400"/>
                </a:lnTo>
                <a:lnTo>
                  <a:pt x="303" y="400"/>
                </a:lnTo>
                <a:lnTo>
                  <a:pt x="305" y="400"/>
                </a:lnTo>
                <a:lnTo>
                  <a:pt x="305" y="401"/>
                </a:lnTo>
                <a:lnTo>
                  <a:pt x="307" y="401"/>
                </a:lnTo>
                <a:lnTo>
                  <a:pt x="309" y="401"/>
                </a:lnTo>
                <a:lnTo>
                  <a:pt x="309" y="403"/>
                </a:lnTo>
                <a:lnTo>
                  <a:pt x="311" y="403"/>
                </a:lnTo>
                <a:lnTo>
                  <a:pt x="313" y="403"/>
                </a:lnTo>
                <a:lnTo>
                  <a:pt x="313" y="405"/>
                </a:lnTo>
                <a:lnTo>
                  <a:pt x="315" y="405"/>
                </a:lnTo>
                <a:lnTo>
                  <a:pt x="315" y="407"/>
                </a:lnTo>
                <a:lnTo>
                  <a:pt x="317" y="407"/>
                </a:lnTo>
                <a:lnTo>
                  <a:pt x="319" y="407"/>
                </a:lnTo>
                <a:lnTo>
                  <a:pt x="319" y="409"/>
                </a:lnTo>
                <a:lnTo>
                  <a:pt x="321" y="409"/>
                </a:lnTo>
                <a:lnTo>
                  <a:pt x="323" y="409"/>
                </a:lnTo>
                <a:lnTo>
                  <a:pt x="323" y="411"/>
                </a:lnTo>
                <a:lnTo>
                  <a:pt x="325" y="411"/>
                </a:lnTo>
                <a:lnTo>
                  <a:pt x="325" y="413"/>
                </a:lnTo>
                <a:lnTo>
                  <a:pt x="325" y="415"/>
                </a:lnTo>
                <a:lnTo>
                  <a:pt x="326" y="415"/>
                </a:lnTo>
                <a:lnTo>
                  <a:pt x="326" y="417"/>
                </a:lnTo>
                <a:lnTo>
                  <a:pt x="328" y="417"/>
                </a:lnTo>
                <a:lnTo>
                  <a:pt x="330" y="417"/>
                </a:lnTo>
                <a:lnTo>
                  <a:pt x="330" y="419"/>
                </a:lnTo>
                <a:lnTo>
                  <a:pt x="332" y="419"/>
                </a:lnTo>
                <a:lnTo>
                  <a:pt x="332" y="421"/>
                </a:lnTo>
                <a:lnTo>
                  <a:pt x="334" y="421"/>
                </a:lnTo>
                <a:lnTo>
                  <a:pt x="334" y="423"/>
                </a:lnTo>
                <a:lnTo>
                  <a:pt x="336" y="423"/>
                </a:lnTo>
                <a:lnTo>
                  <a:pt x="336" y="424"/>
                </a:lnTo>
                <a:lnTo>
                  <a:pt x="338" y="424"/>
                </a:lnTo>
                <a:lnTo>
                  <a:pt x="338" y="426"/>
                </a:lnTo>
                <a:lnTo>
                  <a:pt x="340" y="426"/>
                </a:lnTo>
                <a:lnTo>
                  <a:pt x="340" y="428"/>
                </a:lnTo>
                <a:lnTo>
                  <a:pt x="342" y="428"/>
                </a:lnTo>
                <a:lnTo>
                  <a:pt x="342" y="430"/>
                </a:lnTo>
                <a:lnTo>
                  <a:pt x="344" y="430"/>
                </a:lnTo>
                <a:lnTo>
                  <a:pt x="344" y="432"/>
                </a:lnTo>
                <a:lnTo>
                  <a:pt x="338" y="434"/>
                </a:lnTo>
                <a:lnTo>
                  <a:pt x="338" y="436"/>
                </a:lnTo>
                <a:lnTo>
                  <a:pt x="340" y="438"/>
                </a:lnTo>
                <a:lnTo>
                  <a:pt x="340" y="440"/>
                </a:lnTo>
                <a:lnTo>
                  <a:pt x="338" y="442"/>
                </a:lnTo>
                <a:lnTo>
                  <a:pt x="336" y="440"/>
                </a:lnTo>
                <a:lnTo>
                  <a:pt x="334" y="438"/>
                </a:lnTo>
                <a:lnTo>
                  <a:pt x="332" y="438"/>
                </a:lnTo>
                <a:lnTo>
                  <a:pt x="330" y="440"/>
                </a:lnTo>
                <a:lnTo>
                  <a:pt x="328" y="440"/>
                </a:lnTo>
                <a:lnTo>
                  <a:pt x="328" y="442"/>
                </a:lnTo>
                <a:lnTo>
                  <a:pt x="326" y="442"/>
                </a:lnTo>
                <a:lnTo>
                  <a:pt x="326" y="444"/>
                </a:lnTo>
                <a:lnTo>
                  <a:pt x="325" y="444"/>
                </a:lnTo>
                <a:lnTo>
                  <a:pt x="323" y="444"/>
                </a:lnTo>
                <a:lnTo>
                  <a:pt x="323" y="446"/>
                </a:lnTo>
                <a:lnTo>
                  <a:pt x="321" y="446"/>
                </a:lnTo>
                <a:lnTo>
                  <a:pt x="321" y="448"/>
                </a:lnTo>
                <a:lnTo>
                  <a:pt x="319" y="448"/>
                </a:lnTo>
                <a:lnTo>
                  <a:pt x="317" y="448"/>
                </a:lnTo>
                <a:lnTo>
                  <a:pt x="317" y="446"/>
                </a:lnTo>
                <a:lnTo>
                  <a:pt x="315" y="446"/>
                </a:lnTo>
                <a:lnTo>
                  <a:pt x="313" y="446"/>
                </a:lnTo>
                <a:lnTo>
                  <a:pt x="313" y="444"/>
                </a:lnTo>
                <a:lnTo>
                  <a:pt x="311" y="444"/>
                </a:lnTo>
                <a:lnTo>
                  <a:pt x="311" y="442"/>
                </a:lnTo>
                <a:lnTo>
                  <a:pt x="309" y="442"/>
                </a:lnTo>
                <a:lnTo>
                  <a:pt x="309" y="440"/>
                </a:lnTo>
                <a:lnTo>
                  <a:pt x="307" y="440"/>
                </a:lnTo>
                <a:lnTo>
                  <a:pt x="307" y="438"/>
                </a:lnTo>
                <a:lnTo>
                  <a:pt x="305" y="438"/>
                </a:lnTo>
                <a:lnTo>
                  <a:pt x="305" y="436"/>
                </a:lnTo>
                <a:lnTo>
                  <a:pt x="303" y="436"/>
                </a:lnTo>
                <a:lnTo>
                  <a:pt x="303" y="434"/>
                </a:lnTo>
                <a:lnTo>
                  <a:pt x="303" y="436"/>
                </a:lnTo>
                <a:lnTo>
                  <a:pt x="302" y="436"/>
                </a:lnTo>
                <a:lnTo>
                  <a:pt x="303" y="436"/>
                </a:lnTo>
                <a:lnTo>
                  <a:pt x="302" y="436"/>
                </a:lnTo>
                <a:lnTo>
                  <a:pt x="302" y="434"/>
                </a:lnTo>
                <a:lnTo>
                  <a:pt x="300" y="434"/>
                </a:lnTo>
                <a:lnTo>
                  <a:pt x="300" y="432"/>
                </a:lnTo>
                <a:lnTo>
                  <a:pt x="298" y="432"/>
                </a:lnTo>
                <a:lnTo>
                  <a:pt x="298" y="430"/>
                </a:lnTo>
                <a:lnTo>
                  <a:pt x="296" y="430"/>
                </a:lnTo>
                <a:lnTo>
                  <a:pt x="296" y="428"/>
                </a:lnTo>
                <a:lnTo>
                  <a:pt x="298" y="428"/>
                </a:lnTo>
                <a:lnTo>
                  <a:pt x="298" y="426"/>
                </a:lnTo>
                <a:lnTo>
                  <a:pt x="300" y="426"/>
                </a:lnTo>
                <a:lnTo>
                  <a:pt x="302" y="426"/>
                </a:lnTo>
                <a:lnTo>
                  <a:pt x="303" y="426"/>
                </a:lnTo>
                <a:lnTo>
                  <a:pt x="305" y="426"/>
                </a:lnTo>
                <a:lnTo>
                  <a:pt x="307" y="426"/>
                </a:lnTo>
                <a:lnTo>
                  <a:pt x="307" y="428"/>
                </a:lnTo>
                <a:lnTo>
                  <a:pt x="309" y="428"/>
                </a:lnTo>
                <a:lnTo>
                  <a:pt x="309" y="426"/>
                </a:lnTo>
                <a:lnTo>
                  <a:pt x="309" y="424"/>
                </a:lnTo>
                <a:lnTo>
                  <a:pt x="311" y="424"/>
                </a:lnTo>
                <a:lnTo>
                  <a:pt x="311" y="423"/>
                </a:lnTo>
                <a:lnTo>
                  <a:pt x="311" y="421"/>
                </a:lnTo>
                <a:lnTo>
                  <a:pt x="311" y="419"/>
                </a:lnTo>
                <a:lnTo>
                  <a:pt x="309" y="419"/>
                </a:lnTo>
                <a:lnTo>
                  <a:pt x="307" y="419"/>
                </a:lnTo>
                <a:lnTo>
                  <a:pt x="307" y="417"/>
                </a:lnTo>
                <a:lnTo>
                  <a:pt x="305" y="417"/>
                </a:lnTo>
                <a:lnTo>
                  <a:pt x="305" y="419"/>
                </a:lnTo>
                <a:lnTo>
                  <a:pt x="305" y="417"/>
                </a:lnTo>
                <a:lnTo>
                  <a:pt x="303" y="417"/>
                </a:lnTo>
                <a:lnTo>
                  <a:pt x="302" y="417"/>
                </a:lnTo>
                <a:lnTo>
                  <a:pt x="302" y="415"/>
                </a:lnTo>
                <a:lnTo>
                  <a:pt x="300" y="415"/>
                </a:lnTo>
                <a:lnTo>
                  <a:pt x="300" y="413"/>
                </a:lnTo>
                <a:lnTo>
                  <a:pt x="298" y="413"/>
                </a:lnTo>
                <a:lnTo>
                  <a:pt x="298" y="411"/>
                </a:lnTo>
                <a:lnTo>
                  <a:pt x="298" y="413"/>
                </a:lnTo>
                <a:lnTo>
                  <a:pt x="298" y="411"/>
                </a:lnTo>
                <a:lnTo>
                  <a:pt x="298" y="413"/>
                </a:lnTo>
                <a:lnTo>
                  <a:pt x="298" y="411"/>
                </a:lnTo>
                <a:lnTo>
                  <a:pt x="296" y="411"/>
                </a:lnTo>
                <a:lnTo>
                  <a:pt x="296" y="409"/>
                </a:lnTo>
                <a:lnTo>
                  <a:pt x="296" y="407"/>
                </a:lnTo>
                <a:lnTo>
                  <a:pt x="294" y="407"/>
                </a:lnTo>
                <a:lnTo>
                  <a:pt x="294" y="405"/>
                </a:lnTo>
                <a:lnTo>
                  <a:pt x="294" y="403"/>
                </a:lnTo>
                <a:lnTo>
                  <a:pt x="292" y="403"/>
                </a:lnTo>
                <a:lnTo>
                  <a:pt x="292" y="401"/>
                </a:lnTo>
                <a:lnTo>
                  <a:pt x="292" y="400"/>
                </a:lnTo>
                <a:lnTo>
                  <a:pt x="290" y="400"/>
                </a:lnTo>
                <a:lnTo>
                  <a:pt x="288" y="400"/>
                </a:lnTo>
                <a:lnTo>
                  <a:pt x="288" y="398"/>
                </a:lnTo>
                <a:lnTo>
                  <a:pt x="288" y="396"/>
                </a:lnTo>
                <a:lnTo>
                  <a:pt x="286" y="396"/>
                </a:lnTo>
                <a:lnTo>
                  <a:pt x="286" y="394"/>
                </a:lnTo>
                <a:lnTo>
                  <a:pt x="284" y="394"/>
                </a:lnTo>
                <a:lnTo>
                  <a:pt x="284" y="392"/>
                </a:lnTo>
                <a:lnTo>
                  <a:pt x="282" y="392"/>
                </a:lnTo>
                <a:lnTo>
                  <a:pt x="282" y="390"/>
                </a:lnTo>
                <a:lnTo>
                  <a:pt x="280" y="390"/>
                </a:lnTo>
                <a:lnTo>
                  <a:pt x="279" y="390"/>
                </a:lnTo>
                <a:lnTo>
                  <a:pt x="279" y="388"/>
                </a:lnTo>
                <a:lnTo>
                  <a:pt x="277" y="388"/>
                </a:lnTo>
                <a:lnTo>
                  <a:pt x="277" y="386"/>
                </a:lnTo>
                <a:lnTo>
                  <a:pt x="275" y="386"/>
                </a:lnTo>
                <a:lnTo>
                  <a:pt x="273" y="386"/>
                </a:lnTo>
                <a:lnTo>
                  <a:pt x="271" y="386"/>
                </a:lnTo>
                <a:lnTo>
                  <a:pt x="269" y="386"/>
                </a:lnTo>
                <a:lnTo>
                  <a:pt x="269" y="384"/>
                </a:lnTo>
                <a:lnTo>
                  <a:pt x="267" y="384"/>
                </a:lnTo>
                <a:lnTo>
                  <a:pt x="265" y="384"/>
                </a:lnTo>
                <a:lnTo>
                  <a:pt x="263" y="384"/>
                </a:lnTo>
                <a:lnTo>
                  <a:pt x="263" y="382"/>
                </a:lnTo>
                <a:lnTo>
                  <a:pt x="261" y="382"/>
                </a:lnTo>
                <a:lnTo>
                  <a:pt x="259" y="382"/>
                </a:lnTo>
                <a:lnTo>
                  <a:pt x="257" y="382"/>
                </a:lnTo>
                <a:lnTo>
                  <a:pt x="255" y="382"/>
                </a:lnTo>
                <a:lnTo>
                  <a:pt x="255" y="380"/>
                </a:lnTo>
                <a:lnTo>
                  <a:pt x="254" y="380"/>
                </a:lnTo>
                <a:lnTo>
                  <a:pt x="252" y="380"/>
                </a:lnTo>
                <a:lnTo>
                  <a:pt x="250" y="380"/>
                </a:lnTo>
                <a:lnTo>
                  <a:pt x="250" y="378"/>
                </a:lnTo>
                <a:lnTo>
                  <a:pt x="248" y="378"/>
                </a:lnTo>
                <a:lnTo>
                  <a:pt x="246" y="378"/>
                </a:lnTo>
                <a:lnTo>
                  <a:pt x="246" y="376"/>
                </a:lnTo>
                <a:lnTo>
                  <a:pt x="244" y="376"/>
                </a:lnTo>
                <a:lnTo>
                  <a:pt x="242" y="376"/>
                </a:lnTo>
                <a:lnTo>
                  <a:pt x="240" y="376"/>
                </a:lnTo>
                <a:lnTo>
                  <a:pt x="240" y="375"/>
                </a:lnTo>
                <a:lnTo>
                  <a:pt x="240" y="373"/>
                </a:lnTo>
                <a:lnTo>
                  <a:pt x="238" y="373"/>
                </a:lnTo>
                <a:lnTo>
                  <a:pt x="236" y="373"/>
                </a:lnTo>
                <a:lnTo>
                  <a:pt x="236" y="371"/>
                </a:lnTo>
                <a:lnTo>
                  <a:pt x="234" y="371"/>
                </a:lnTo>
                <a:lnTo>
                  <a:pt x="234" y="369"/>
                </a:lnTo>
                <a:lnTo>
                  <a:pt x="232" y="369"/>
                </a:lnTo>
                <a:lnTo>
                  <a:pt x="232" y="367"/>
                </a:lnTo>
                <a:lnTo>
                  <a:pt x="232" y="365"/>
                </a:lnTo>
                <a:lnTo>
                  <a:pt x="231" y="365"/>
                </a:lnTo>
                <a:lnTo>
                  <a:pt x="229" y="365"/>
                </a:lnTo>
                <a:lnTo>
                  <a:pt x="229" y="363"/>
                </a:lnTo>
                <a:lnTo>
                  <a:pt x="227" y="363"/>
                </a:lnTo>
                <a:lnTo>
                  <a:pt x="227" y="361"/>
                </a:lnTo>
                <a:lnTo>
                  <a:pt x="225" y="361"/>
                </a:lnTo>
                <a:lnTo>
                  <a:pt x="225" y="359"/>
                </a:lnTo>
                <a:lnTo>
                  <a:pt x="223" y="359"/>
                </a:lnTo>
                <a:lnTo>
                  <a:pt x="223" y="357"/>
                </a:lnTo>
                <a:lnTo>
                  <a:pt x="223" y="355"/>
                </a:lnTo>
                <a:lnTo>
                  <a:pt x="221" y="355"/>
                </a:lnTo>
                <a:lnTo>
                  <a:pt x="221" y="353"/>
                </a:lnTo>
                <a:lnTo>
                  <a:pt x="221" y="355"/>
                </a:lnTo>
                <a:lnTo>
                  <a:pt x="221" y="353"/>
                </a:lnTo>
                <a:lnTo>
                  <a:pt x="219" y="353"/>
                </a:lnTo>
                <a:lnTo>
                  <a:pt x="217" y="353"/>
                </a:lnTo>
                <a:lnTo>
                  <a:pt x="215" y="353"/>
                </a:lnTo>
                <a:lnTo>
                  <a:pt x="213" y="353"/>
                </a:lnTo>
                <a:lnTo>
                  <a:pt x="211" y="353"/>
                </a:lnTo>
                <a:lnTo>
                  <a:pt x="209" y="353"/>
                </a:lnTo>
                <a:lnTo>
                  <a:pt x="208" y="353"/>
                </a:lnTo>
                <a:lnTo>
                  <a:pt x="208" y="352"/>
                </a:lnTo>
                <a:lnTo>
                  <a:pt x="208" y="353"/>
                </a:lnTo>
                <a:lnTo>
                  <a:pt x="208" y="352"/>
                </a:lnTo>
                <a:lnTo>
                  <a:pt x="206" y="352"/>
                </a:lnTo>
                <a:lnTo>
                  <a:pt x="206" y="353"/>
                </a:lnTo>
                <a:lnTo>
                  <a:pt x="208" y="353"/>
                </a:lnTo>
                <a:lnTo>
                  <a:pt x="206" y="353"/>
                </a:lnTo>
                <a:lnTo>
                  <a:pt x="204" y="353"/>
                </a:lnTo>
                <a:lnTo>
                  <a:pt x="202" y="353"/>
                </a:lnTo>
                <a:lnTo>
                  <a:pt x="202" y="355"/>
                </a:lnTo>
                <a:lnTo>
                  <a:pt x="202" y="353"/>
                </a:lnTo>
                <a:lnTo>
                  <a:pt x="202" y="355"/>
                </a:lnTo>
                <a:lnTo>
                  <a:pt x="202" y="353"/>
                </a:lnTo>
                <a:lnTo>
                  <a:pt x="202" y="355"/>
                </a:lnTo>
                <a:lnTo>
                  <a:pt x="202" y="353"/>
                </a:lnTo>
                <a:lnTo>
                  <a:pt x="200" y="353"/>
                </a:lnTo>
                <a:lnTo>
                  <a:pt x="198" y="353"/>
                </a:lnTo>
                <a:lnTo>
                  <a:pt x="196" y="353"/>
                </a:lnTo>
                <a:lnTo>
                  <a:pt x="198" y="353"/>
                </a:lnTo>
                <a:lnTo>
                  <a:pt x="196" y="353"/>
                </a:lnTo>
                <a:lnTo>
                  <a:pt x="194" y="353"/>
                </a:lnTo>
                <a:lnTo>
                  <a:pt x="192" y="353"/>
                </a:lnTo>
                <a:lnTo>
                  <a:pt x="192" y="352"/>
                </a:lnTo>
                <a:lnTo>
                  <a:pt x="190" y="352"/>
                </a:lnTo>
                <a:lnTo>
                  <a:pt x="188" y="352"/>
                </a:lnTo>
                <a:lnTo>
                  <a:pt x="186" y="352"/>
                </a:lnTo>
                <a:lnTo>
                  <a:pt x="184" y="352"/>
                </a:lnTo>
                <a:lnTo>
                  <a:pt x="183" y="352"/>
                </a:lnTo>
                <a:lnTo>
                  <a:pt x="183" y="353"/>
                </a:lnTo>
                <a:lnTo>
                  <a:pt x="181" y="353"/>
                </a:lnTo>
                <a:lnTo>
                  <a:pt x="179" y="353"/>
                </a:lnTo>
                <a:lnTo>
                  <a:pt x="177" y="353"/>
                </a:lnTo>
                <a:lnTo>
                  <a:pt x="175" y="353"/>
                </a:lnTo>
                <a:lnTo>
                  <a:pt x="173" y="353"/>
                </a:lnTo>
                <a:lnTo>
                  <a:pt x="171" y="353"/>
                </a:lnTo>
                <a:lnTo>
                  <a:pt x="171" y="355"/>
                </a:lnTo>
                <a:lnTo>
                  <a:pt x="169" y="355"/>
                </a:lnTo>
                <a:lnTo>
                  <a:pt x="167" y="355"/>
                </a:lnTo>
                <a:lnTo>
                  <a:pt x="165" y="355"/>
                </a:lnTo>
                <a:lnTo>
                  <a:pt x="165" y="353"/>
                </a:lnTo>
                <a:lnTo>
                  <a:pt x="163" y="353"/>
                </a:lnTo>
                <a:lnTo>
                  <a:pt x="165" y="353"/>
                </a:lnTo>
                <a:lnTo>
                  <a:pt x="163" y="353"/>
                </a:lnTo>
                <a:lnTo>
                  <a:pt x="163" y="352"/>
                </a:lnTo>
                <a:lnTo>
                  <a:pt x="161" y="352"/>
                </a:lnTo>
                <a:lnTo>
                  <a:pt x="160" y="352"/>
                </a:lnTo>
                <a:lnTo>
                  <a:pt x="158" y="352"/>
                </a:lnTo>
                <a:lnTo>
                  <a:pt x="158" y="350"/>
                </a:lnTo>
                <a:lnTo>
                  <a:pt x="156" y="350"/>
                </a:lnTo>
                <a:lnTo>
                  <a:pt x="154" y="350"/>
                </a:lnTo>
                <a:lnTo>
                  <a:pt x="154" y="352"/>
                </a:lnTo>
                <a:lnTo>
                  <a:pt x="152" y="352"/>
                </a:lnTo>
                <a:lnTo>
                  <a:pt x="150" y="352"/>
                </a:lnTo>
                <a:lnTo>
                  <a:pt x="150" y="350"/>
                </a:lnTo>
                <a:lnTo>
                  <a:pt x="152" y="350"/>
                </a:lnTo>
                <a:lnTo>
                  <a:pt x="152" y="348"/>
                </a:lnTo>
                <a:lnTo>
                  <a:pt x="150" y="348"/>
                </a:lnTo>
                <a:lnTo>
                  <a:pt x="150" y="346"/>
                </a:lnTo>
                <a:lnTo>
                  <a:pt x="148" y="346"/>
                </a:lnTo>
                <a:lnTo>
                  <a:pt x="148" y="344"/>
                </a:lnTo>
                <a:lnTo>
                  <a:pt x="146" y="344"/>
                </a:lnTo>
                <a:lnTo>
                  <a:pt x="144" y="344"/>
                </a:lnTo>
                <a:lnTo>
                  <a:pt x="142" y="344"/>
                </a:lnTo>
                <a:lnTo>
                  <a:pt x="140" y="344"/>
                </a:lnTo>
                <a:lnTo>
                  <a:pt x="140" y="346"/>
                </a:lnTo>
                <a:lnTo>
                  <a:pt x="138" y="346"/>
                </a:lnTo>
                <a:lnTo>
                  <a:pt x="138" y="344"/>
                </a:lnTo>
                <a:lnTo>
                  <a:pt x="138" y="346"/>
                </a:lnTo>
                <a:lnTo>
                  <a:pt x="138" y="344"/>
                </a:lnTo>
                <a:lnTo>
                  <a:pt x="138" y="346"/>
                </a:lnTo>
                <a:lnTo>
                  <a:pt x="138" y="344"/>
                </a:lnTo>
                <a:lnTo>
                  <a:pt x="138" y="342"/>
                </a:lnTo>
                <a:lnTo>
                  <a:pt x="137" y="342"/>
                </a:lnTo>
                <a:lnTo>
                  <a:pt x="137" y="340"/>
                </a:lnTo>
                <a:lnTo>
                  <a:pt x="138" y="340"/>
                </a:lnTo>
                <a:lnTo>
                  <a:pt x="138" y="338"/>
                </a:lnTo>
                <a:lnTo>
                  <a:pt x="137" y="338"/>
                </a:lnTo>
                <a:lnTo>
                  <a:pt x="137" y="340"/>
                </a:lnTo>
                <a:lnTo>
                  <a:pt x="137" y="338"/>
                </a:lnTo>
                <a:lnTo>
                  <a:pt x="135" y="338"/>
                </a:lnTo>
                <a:lnTo>
                  <a:pt x="135" y="340"/>
                </a:lnTo>
                <a:lnTo>
                  <a:pt x="135" y="338"/>
                </a:lnTo>
                <a:lnTo>
                  <a:pt x="135" y="336"/>
                </a:lnTo>
                <a:lnTo>
                  <a:pt x="133" y="336"/>
                </a:lnTo>
                <a:lnTo>
                  <a:pt x="133" y="334"/>
                </a:lnTo>
                <a:lnTo>
                  <a:pt x="133" y="336"/>
                </a:lnTo>
                <a:lnTo>
                  <a:pt x="133" y="334"/>
                </a:lnTo>
                <a:lnTo>
                  <a:pt x="131" y="334"/>
                </a:lnTo>
                <a:lnTo>
                  <a:pt x="133" y="334"/>
                </a:lnTo>
                <a:lnTo>
                  <a:pt x="131" y="334"/>
                </a:lnTo>
                <a:lnTo>
                  <a:pt x="129" y="334"/>
                </a:lnTo>
                <a:lnTo>
                  <a:pt x="129" y="332"/>
                </a:lnTo>
                <a:lnTo>
                  <a:pt x="129" y="334"/>
                </a:lnTo>
                <a:lnTo>
                  <a:pt x="131" y="334"/>
                </a:lnTo>
                <a:lnTo>
                  <a:pt x="129" y="334"/>
                </a:lnTo>
                <a:lnTo>
                  <a:pt x="129" y="336"/>
                </a:lnTo>
                <a:lnTo>
                  <a:pt x="129" y="338"/>
                </a:lnTo>
                <a:lnTo>
                  <a:pt x="127" y="338"/>
                </a:lnTo>
                <a:lnTo>
                  <a:pt x="127" y="336"/>
                </a:lnTo>
                <a:lnTo>
                  <a:pt x="125" y="336"/>
                </a:lnTo>
                <a:lnTo>
                  <a:pt x="125" y="338"/>
                </a:lnTo>
                <a:lnTo>
                  <a:pt x="125" y="336"/>
                </a:lnTo>
                <a:lnTo>
                  <a:pt x="125" y="334"/>
                </a:lnTo>
                <a:lnTo>
                  <a:pt x="125" y="332"/>
                </a:lnTo>
                <a:lnTo>
                  <a:pt x="123" y="332"/>
                </a:lnTo>
                <a:lnTo>
                  <a:pt x="123" y="330"/>
                </a:lnTo>
                <a:lnTo>
                  <a:pt x="123" y="328"/>
                </a:lnTo>
                <a:lnTo>
                  <a:pt x="123" y="327"/>
                </a:lnTo>
                <a:lnTo>
                  <a:pt x="121" y="327"/>
                </a:lnTo>
                <a:lnTo>
                  <a:pt x="123" y="327"/>
                </a:lnTo>
                <a:lnTo>
                  <a:pt x="121" y="327"/>
                </a:lnTo>
                <a:lnTo>
                  <a:pt x="121" y="325"/>
                </a:lnTo>
                <a:lnTo>
                  <a:pt x="121" y="323"/>
                </a:lnTo>
                <a:lnTo>
                  <a:pt x="119" y="323"/>
                </a:lnTo>
                <a:lnTo>
                  <a:pt x="119" y="321"/>
                </a:lnTo>
                <a:lnTo>
                  <a:pt x="119" y="319"/>
                </a:lnTo>
                <a:lnTo>
                  <a:pt x="117" y="319"/>
                </a:lnTo>
                <a:lnTo>
                  <a:pt x="117" y="317"/>
                </a:lnTo>
                <a:lnTo>
                  <a:pt x="115" y="317"/>
                </a:lnTo>
                <a:lnTo>
                  <a:pt x="115" y="315"/>
                </a:lnTo>
                <a:lnTo>
                  <a:pt x="113" y="315"/>
                </a:lnTo>
                <a:lnTo>
                  <a:pt x="113" y="313"/>
                </a:lnTo>
                <a:lnTo>
                  <a:pt x="113" y="311"/>
                </a:lnTo>
                <a:lnTo>
                  <a:pt x="112" y="311"/>
                </a:lnTo>
                <a:lnTo>
                  <a:pt x="113" y="311"/>
                </a:lnTo>
                <a:lnTo>
                  <a:pt x="113" y="313"/>
                </a:lnTo>
                <a:lnTo>
                  <a:pt x="112" y="313"/>
                </a:lnTo>
                <a:lnTo>
                  <a:pt x="110" y="313"/>
                </a:lnTo>
                <a:lnTo>
                  <a:pt x="110" y="311"/>
                </a:lnTo>
                <a:lnTo>
                  <a:pt x="110" y="309"/>
                </a:lnTo>
                <a:lnTo>
                  <a:pt x="108" y="309"/>
                </a:lnTo>
                <a:lnTo>
                  <a:pt x="110" y="309"/>
                </a:lnTo>
                <a:lnTo>
                  <a:pt x="108" y="307"/>
                </a:lnTo>
                <a:lnTo>
                  <a:pt x="108" y="309"/>
                </a:lnTo>
                <a:lnTo>
                  <a:pt x="108" y="307"/>
                </a:lnTo>
                <a:lnTo>
                  <a:pt x="108" y="305"/>
                </a:lnTo>
                <a:lnTo>
                  <a:pt x="108" y="304"/>
                </a:lnTo>
                <a:lnTo>
                  <a:pt x="108" y="302"/>
                </a:lnTo>
                <a:lnTo>
                  <a:pt x="106" y="302"/>
                </a:lnTo>
                <a:lnTo>
                  <a:pt x="106" y="304"/>
                </a:lnTo>
                <a:lnTo>
                  <a:pt x="106" y="302"/>
                </a:lnTo>
                <a:lnTo>
                  <a:pt x="106" y="300"/>
                </a:lnTo>
                <a:lnTo>
                  <a:pt x="106" y="298"/>
                </a:lnTo>
                <a:lnTo>
                  <a:pt x="108" y="298"/>
                </a:lnTo>
                <a:lnTo>
                  <a:pt x="108" y="296"/>
                </a:lnTo>
                <a:lnTo>
                  <a:pt x="108" y="294"/>
                </a:lnTo>
                <a:lnTo>
                  <a:pt x="108" y="292"/>
                </a:lnTo>
                <a:lnTo>
                  <a:pt x="110" y="292"/>
                </a:lnTo>
                <a:lnTo>
                  <a:pt x="110" y="290"/>
                </a:lnTo>
                <a:lnTo>
                  <a:pt x="110" y="288"/>
                </a:lnTo>
                <a:lnTo>
                  <a:pt x="110" y="286"/>
                </a:lnTo>
                <a:lnTo>
                  <a:pt x="108" y="286"/>
                </a:lnTo>
                <a:lnTo>
                  <a:pt x="108" y="284"/>
                </a:lnTo>
                <a:lnTo>
                  <a:pt x="108" y="282"/>
                </a:lnTo>
                <a:lnTo>
                  <a:pt x="106" y="282"/>
                </a:lnTo>
                <a:lnTo>
                  <a:pt x="106" y="281"/>
                </a:lnTo>
                <a:lnTo>
                  <a:pt x="104" y="281"/>
                </a:lnTo>
                <a:lnTo>
                  <a:pt x="104" y="279"/>
                </a:lnTo>
                <a:lnTo>
                  <a:pt x="102" y="279"/>
                </a:lnTo>
                <a:lnTo>
                  <a:pt x="102" y="277"/>
                </a:lnTo>
                <a:lnTo>
                  <a:pt x="102" y="275"/>
                </a:lnTo>
                <a:lnTo>
                  <a:pt x="100" y="275"/>
                </a:lnTo>
                <a:lnTo>
                  <a:pt x="100" y="273"/>
                </a:lnTo>
                <a:lnTo>
                  <a:pt x="98" y="273"/>
                </a:lnTo>
                <a:lnTo>
                  <a:pt x="98" y="271"/>
                </a:lnTo>
                <a:lnTo>
                  <a:pt x="98" y="269"/>
                </a:lnTo>
                <a:lnTo>
                  <a:pt x="96" y="269"/>
                </a:lnTo>
                <a:lnTo>
                  <a:pt x="96" y="267"/>
                </a:lnTo>
                <a:lnTo>
                  <a:pt x="94" y="267"/>
                </a:lnTo>
                <a:lnTo>
                  <a:pt x="94" y="265"/>
                </a:lnTo>
                <a:lnTo>
                  <a:pt x="94" y="263"/>
                </a:lnTo>
                <a:lnTo>
                  <a:pt x="92" y="263"/>
                </a:lnTo>
                <a:lnTo>
                  <a:pt x="92" y="261"/>
                </a:lnTo>
                <a:lnTo>
                  <a:pt x="90" y="261"/>
                </a:lnTo>
                <a:lnTo>
                  <a:pt x="90" y="259"/>
                </a:lnTo>
                <a:lnTo>
                  <a:pt x="90" y="257"/>
                </a:lnTo>
                <a:lnTo>
                  <a:pt x="89" y="257"/>
                </a:lnTo>
                <a:lnTo>
                  <a:pt x="90" y="257"/>
                </a:lnTo>
                <a:lnTo>
                  <a:pt x="90" y="256"/>
                </a:lnTo>
                <a:lnTo>
                  <a:pt x="90" y="257"/>
                </a:lnTo>
                <a:lnTo>
                  <a:pt x="89" y="257"/>
                </a:lnTo>
                <a:lnTo>
                  <a:pt x="89" y="256"/>
                </a:lnTo>
                <a:lnTo>
                  <a:pt x="89" y="254"/>
                </a:lnTo>
                <a:lnTo>
                  <a:pt x="87" y="254"/>
                </a:lnTo>
                <a:lnTo>
                  <a:pt x="87" y="252"/>
                </a:lnTo>
                <a:lnTo>
                  <a:pt x="87" y="250"/>
                </a:lnTo>
                <a:lnTo>
                  <a:pt x="85" y="248"/>
                </a:lnTo>
                <a:lnTo>
                  <a:pt x="85" y="246"/>
                </a:lnTo>
                <a:lnTo>
                  <a:pt x="85" y="244"/>
                </a:lnTo>
                <a:lnTo>
                  <a:pt x="85" y="242"/>
                </a:lnTo>
                <a:lnTo>
                  <a:pt x="83" y="242"/>
                </a:lnTo>
                <a:lnTo>
                  <a:pt x="83" y="240"/>
                </a:lnTo>
                <a:lnTo>
                  <a:pt x="83" y="238"/>
                </a:lnTo>
                <a:lnTo>
                  <a:pt x="81" y="238"/>
                </a:lnTo>
                <a:lnTo>
                  <a:pt x="83" y="238"/>
                </a:lnTo>
                <a:lnTo>
                  <a:pt x="81" y="238"/>
                </a:lnTo>
                <a:lnTo>
                  <a:pt x="83" y="238"/>
                </a:lnTo>
                <a:lnTo>
                  <a:pt x="83" y="236"/>
                </a:lnTo>
                <a:lnTo>
                  <a:pt x="83" y="234"/>
                </a:lnTo>
                <a:lnTo>
                  <a:pt x="81" y="234"/>
                </a:lnTo>
                <a:lnTo>
                  <a:pt x="81" y="233"/>
                </a:lnTo>
                <a:lnTo>
                  <a:pt x="81" y="231"/>
                </a:lnTo>
                <a:lnTo>
                  <a:pt x="81" y="229"/>
                </a:lnTo>
                <a:lnTo>
                  <a:pt x="81" y="227"/>
                </a:lnTo>
                <a:lnTo>
                  <a:pt x="81" y="225"/>
                </a:lnTo>
                <a:lnTo>
                  <a:pt x="81" y="223"/>
                </a:lnTo>
                <a:lnTo>
                  <a:pt x="81" y="221"/>
                </a:lnTo>
                <a:lnTo>
                  <a:pt x="81" y="219"/>
                </a:lnTo>
                <a:lnTo>
                  <a:pt x="81" y="217"/>
                </a:lnTo>
                <a:lnTo>
                  <a:pt x="81" y="215"/>
                </a:lnTo>
                <a:lnTo>
                  <a:pt x="81" y="213"/>
                </a:lnTo>
                <a:lnTo>
                  <a:pt x="81" y="211"/>
                </a:lnTo>
                <a:lnTo>
                  <a:pt x="81" y="209"/>
                </a:lnTo>
                <a:lnTo>
                  <a:pt x="79" y="209"/>
                </a:lnTo>
                <a:lnTo>
                  <a:pt x="79" y="208"/>
                </a:lnTo>
                <a:lnTo>
                  <a:pt x="79" y="206"/>
                </a:lnTo>
                <a:lnTo>
                  <a:pt x="79" y="204"/>
                </a:lnTo>
                <a:lnTo>
                  <a:pt x="77" y="204"/>
                </a:lnTo>
                <a:lnTo>
                  <a:pt x="79" y="204"/>
                </a:lnTo>
                <a:lnTo>
                  <a:pt x="77" y="204"/>
                </a:lnTo>
                <a:lnTo>
                  <a:pt x="77" y="202"/>
                </a:lnTo>
                <a:lnTo>
                  <a:pt x="77" y="200"/>
                </a:lnTo>
                <a:lnTo>
                  <a:pt x="77" y="198"/>
                </a:lnTo>
                <a:lnTo>
                  <a:pt x="75" y="198"/>
                </a:lnTo>
                <a:lnTo>
                  <a:pt x="75" y="196"/>
                </a:lnTo>
                <a:lnTo>
                  <a:pt x="75" y="194"/>
                </a:lnTo>
                <a:lnTo>
                  <a:pt x="73" y="194"/>
                </a:lnTo>
                <a:lnTo>
                  <a:pt x="75" y="192"/>
                </a:lnTo>
                <a:lnTo>
                  <a:pt x="73" y="192"/>
                </a:lnTo>
                <a:lnTo>
                  <a:pt x="73" y="190"/>
                </a:lnTo>
                <a:lnTo>
                  <a:pt x="73" y="188"/>
                </a:lnTo>
                <a:lnTo>
                  <a:pt x="71" y="188"/>
                </a:lnTo>
                <a:lnTo>
                  <a:pt x="71" y="190"/>
                </a:lnTo>
                <a:lnTo>
                  <a:pt x="69" y="190"/>
                </a:lnTo>
                <a:lnTo>
                  <a:pt x="67" y="190"/>
                </a:lnTo>
                <a:lnTo>
                  <a:pt x="67" y="188"/>
                </a:lnTo>
                <a:lnTo>
                  <a:pt x="66" y="188"/>
                </a:lnTo>
                <a:lnTo>
                  <a:pt x="64" y="188"/>
                </a:lnTo>
                <a:lnTo>
                  <a:pt x="62" y="188"/>
                </a:lnTo>
                <a:lnTo>
                  <a:pt x="62" y="186"/>
                </a:lnTo>
                <a:lnTo>
                  <a:pt x="62" y="188"/>
                </a:lnTo>
                <a:lnTo>
                  <a:pt x="60" y="188"/>
                </a:lnTo>
                <a:lnTo>
                  <a:pt x="60" y="186"/>
                </a:lnTo>
                <a:lnTo>
                  <a:pt x="60" y="188"/>
                </a:lnTo>
                <a:lnTo>
                  <a:pt x="60" y="186"/>
                </a:lnTo>
                <a:lnTo>
                  <a:pt x="60" y="188"/>
                </a:lnTo>
                <a:lnTo>
                  <a:pt x="58" y="188"/>
                </a:lnTo>
                <a:lnTo>
                  <a:pt x="58" y="186"/>
                </a:lnTo>
                <a:lnTo>
                  <a:pt x="56" y="186"/>
                </a:lnTo>
                <a:lnTo>
                  <a:pt x="56" y="188"/>
                </a:lnTo>
                <a:lnTo>
                  <a:pt x="58" y="188"/>
                </a:lnTo>
                <a:lnTo>
                  <a:pt x="56" y="188"/>
                </a:lnTo>
                <a:lnTo>
                  <a:pt x="56" y="186"/>
                </a:lnTo>
                <a:lnTo>
                  <a:pt x="54" y="186"/>
                </a:lnTo>
                <a:lnTo>
                  <a:pt x="54" y="188"/>
                </a:lnTo>
                <a:lnTo>
                  <a:pt x="54" y="186"/>
                </a:lnTo>
                <a:lnTo>
                  <a:pt x="54" y="188"/>
                </a:lnTo>
                <a:lnTo>
                  <a:pt x="54" y="186"/>
                </a:lnTo>
                <a:lnTo>
                  <a:pt x="52" y="186"/>
                </a:lnTo>
                <a:lnTo>
                  <a:pt x="52" y="185"/>
                </a:lnTo>
                <a:lnTo>
                  <a:pt x="50" y="185"/>
                </a:lnTo>
                <a:lnTo>
                  <a:pt x="50" y="183"/>
                </a:lnTo>
                <a:lnTo>
                  <a:pt x="50" y="181"/>
                </a:lnTo>
                <a:lnTo>
                  <a:pt x="48" y="181"/>
                </a:lnTo>
                <a:lnTo>
                  <a:pt x="48" y="179"/>
                </a:lnTo>
                <a:lnTo>
                  <a:pt x="48" y="177"/>
                </a:lnTo>
                <a:lnTo>
                  <a:pt x="46" y="177"/>
                </a:lnTo>
                <a:lnTo>
                  <a:pt x="46" y="175"/>
                </a:lnTo>
                <a:lnTo>
                  <a:pt x="46" y="173"/>
                </a:lnTo>
                <a:lnTo>
                  <a:pt x="44" y="173"/>
                </a:lnTo>
                <a:lnTo>
                  <a:pt x="44" y="171"/>
                </a:lnTo>
                <a:lnTo>
                  <a:pt x="42" y="171"/>
                </a:lnTo>
                <a:lnTo>
                  <a:pt x="42" y="169"/>
                </a:lnTo>
                <a:lnTo>
                  <a:pt x="42" y="171"/>
                </a:lnTo>
                <a:lnTo>
                  <a:pt x="42" y="169"/>
                </a:lnTo>
                <a:lnTo>
                  <a:pt x="42" y="167"/>
                </a:lnTo>
                <a:lnTo>
                  <a:pt x="42" y="165"/>
                </a:lnTo>
                <a:lnTo>
                  <a:pt x="44" y="165"/>
                </a:lnTo>
                <a:lnTo>
                  <a:pt x="44" y="163"/>
                </a:lnTo>
                <a:lnTo>
                  <a:pt x="44" y="161"/>
                </a:lnTo>
                <a:lnTo>
                  <a:pt x="46" y="161"/>
                </a:lnTo>
                <a:lnTo>
                  <a:pt x="44" y="161"/>
                </a:lnTo>
                <a:lnTo>
                  <a:pt x="46" y="161"/>
                </a:lnTo>
                <a:lnTo>
                  <a:pt x="46" y="160"/>
                </a:lnTo>
                <a:lnTo>
                  <a:pt x="46" y="158"/>
                </a:lnTo>
                <a:lnTo>
                  <a:pt x="46" y="160"/>
                </a:lnTo>
                <a:lnTo>
                  <a:pt x="48" y="160"/>
                </a:lnTo>
                <a:lnTo>
                  <a:pt x="48" y="161"/>
                </a:lnTo>
                <a:lnTo>
                  <a:pt x="50" y="161"/>
                </a:lnTo>
                <a:lnTo>
                  <a:pt x="50" y="163"/>
                </a:lnTo>
                <a:lnTo>
                  <a:pt x="52" y="163"/>
                </a:lnTo>
                <a:lnTo>
                  <a:pt x="52" y="165"/>
                </a:lnTo>
                <a:lnTo>
                  <a:pt x="54" y="165"/>
                </a:lnTo>
                <a:lnTo>
                  <a:pt x="54" y="167"/>
                </a:lnTo>
                <a:lnTo>
                  <a:pt x="52" y="167"/>
                </a:lnTo>
                <a:lnTo>
                  <a:pt x="52" y="165"/>
                </a:lnTo>
                <a:lnTo>
                  <a:pt x="52" y="167"/>
                </a:lnTo>
                <a:lnTo>
                  <a:pt x="54" y="167"/>
                </a:lnTo>
                <a:lnTo>
                  <a:pt x="54" y="169"/>
                </a:lnTo>
                <a:lnTo>
                  <a:pt x="56" y="169"/>
                </a:lnTo>
                <a:lnTo>
                  <a:pt x="58" y="169"/>
                </a:lnTo>
                <a:lnTo>
                  <a:pt x="56" y="169"/>
                </a:lnTo>
                <a:lnTo>
                  <a:pt x="56" y="167"/>
                </a:lnTo>
                <a:lnTo>
                  <a:pt x="58" y="167"/>
                </a:lnTo>
                <a:lnTo>
                  <a:pt x="56" y="167"/>
                </a:lnTo>
                <a:lnTo>
                  <a:pt x="58" y="167"/>
                </a:lnTo>
                <a:lnTo>
                  <a:pt x="56" y="167"/>
                </a:lnTo>
                <a:lnTo>
                  <a:pt x="56" y="165"/>
                </a:lnTo>
                <a:lnTo>
                  <a:pt x="58" y="165"/>
                </a:lnTo>
                <a:lnTo>
                  <a:pt x="58" y="167"/>
                </a:lnTo>
                <a:lnTo>
                  <a:pt x="60" y="167"/>
                </a:lnTo>
                <a:lnTo>
                  <a:pt x="58" y="165"/>
                </a:lnTo>
                <a:lnTo>
                  <a:pt x="60" y="165"/>
                </a:lnTo>
                <a:lnTo>
                  <a:pt x="58" y="165"/>
                </a:lnTo>
                <a:lnTo>
                  <a:pt x="60" y="165"/>
                </a:lnTo>
                <a:lnTo>
                  <a:pt x="58" y="165"/>
                </a:lnTo>
                <a:lnTo>
                  <a:pt x="60" y="163"/>
                </a:lnTo>
                <a:lnTo>
                  <a:pt x="60" y="165"/>
                </a:lnTo>
                <a:lnTo>
                  <a:pt x="60" y="163"/>
                </a:lnTo>
                <a:lnTo>
                  <a:pt x="60" y="161"/>
                </a:lnTo>
                <a:lnTo>
                  <a:pt x="60" y="160"/>
                </a:lnTo>
                <a:lnTo>
                  <a:pt x="62" y="160"/>
                </a:lnTo>
                <a:lnTo>
                  <a:pt x="60" y="160"/>
                </a:lnTo>
                <a:lnTo>
                  <a:pt x="60" y="158"/>
                </a:lnTo>
                <a:lnTo>
                  <a:pt x="62" y="158"/>
                </a:lnTo>
                <a:lnTo>
                  <a:pt x="60" y="158"/>
                </a:lnTo>
                <a:lnTo>
                  <a:pt x="60" y="156"/>
                </a:lnTo>
                <a:lnTo>
                  <a:pt x="60" y="154"/>
                </a:lnTo>
                <a:lnTo>
                  <a:pt x="60" y="152"/>
                </a:lnTo>
                <a:lnTo>
                  <a:pt x="62" y="152"/>
                </a:lnTo>
                <a:lnTo>
                  <a:pt x="60" y="152"/>
                </a:lnTo>
                <a:lnTo>
                  <a:pt x="62" y="152"/>
                </a:lnTo>
                <a:lnTo>
                  <a:pt x="62" y="150"/>
                </a:lnTo>
                <a:lnTo>
                  <a:pt x="60" y="150"/>
                </a:lnTo>
                <a:lnTo>
                  <a:pt x="60" y="148"/>
                </a:lnTo>
                <a:lnTo>
                  <a:pt x="62" y="148"/>
                </a:lnTo>
                <a:lnTo>
                  <a:pt x="60" y="148"/>
                </a:lnTo>
                <a:lnTo>
                  <a:pt x="60" y="146"/>
                </a:lnTo>
                <a:lnTo>
                  <a:pt x="58" y="146"/>
                </a:lnTo>
                <a:lnTo>
                  <a:pt x="56" y="146"/>
                </a:lnTo>
                <a:lnTo>
                  <a:pt x="58" y="146"/>
                </a:lnTo>
                <a:lnTo>
                  <a:pt x="58" y="144"/>
                </a:lnTo>
                <a:lnTo>
                  <a:pt x="56" y="144"/>
                </a:lnTo>
                <a:lnTo>
                  <a:pt x="58" y="144"/>
                </a:lnTo>
                <a:lnTo>
                  <a:pt x="58" y="142"/>
                </a:lnTo>
                <a:lnTo>
                  <a:pt x="58" y="144"/>
                </a:lnTo>
                <a:lnTo>
                  <a:pt x="56" y="142"/>
                </a:lnTo>
                <a:lnTo>
                  <a:pt x="56" y="140"/>
                </a:lnTo>
                <a:lnTo>
                  <a:pt x="54" y="140"/>
                </a:lnTo>
                <a:lnTo>
                  <a:pt x="52" y="140"/>
                </a:lnTo>
                <a:lnTo>
                  <a:pt x="50" y="140"/>
                </a:lnTo>
                <a:lnTo>
                  <a:pt x="48" y="140"/>
                </a:lnTo>
                <a:lnTo>
                  <a:pt x="50" y="138"/>
                </a:lnTo>
                <a:lnTo>
                  <a:pt x="50" y="137"/>
                </a:lnTo>
                <a:lnTo>
                  <a:pt x="48" y="137"/>
                </a:lnTo>
                <a:lnTo>
                  <a:pt x="48" y="135"/>
                </a:lnTo>
                <a:lnTo>
                  <a:pt x="46" y="135"/>
                </a:lnTo>
                <a:lnTo>
                  <a:pt x="44" y="135"/>
                </a:lnTo>
                <a:lnTo>
                  <a:pt x="42" y="135"/>
                </a:lnTo>
                <a:lnTo>
                  <a:pt x="42" y="137"/>
                </a:lnTo>
                <a:lnTo>
                  <a:pt x="41" y="135"/>
                </a:lnTo>
                <a:lnTo>
                  <a:pt x="39" y="135"/>
                </a:lnTo>
                <a:lnTo>
                  <a:pt x="37" y="135"/>
                </a:lnTo>
                <a:lnTo>
                  <a:pt x="35" y="135"/>
                </a:lnTo>
                <a:lnTo>
                  <a:pt x="35" y="137"/>
                </a:lnTo>
                <a:lnTo>
                  <a:pt x="33" y="137"/>
                </a:lnTo>
                <a:lnTo>
                  <a:pt x="31" y="137"/>
                </a:lnTo>
                <a:lnTo>
                  <a:pt x="29" y="137"/>
                </a:lnTo>
                <a:lnTo>
                  <a:pt x="27" y="137"/>
                </a:lnTo>
                <a:lnTo>
                  <a:pt x="27" y="138"/>
                </a:lnTo>
                <a:lnTo>
                  <a:pt x="27" y="140"/>
                </a:lnTo>
                <a:lnTo>
                  <a:pt x="27" y="138"/>
                </a:lnTo>
                <a:lnTo>
                  <a:pt x="25" y="138"/>
                </a:lnTo>
                <a:lnTo>
                  <a:pt x="25" y="137"/>
                </a:lnTo>
                <a:lnTo>
                  <a:pt x="23" y="137"/>
                </a:lnTo>
                <a:lnTo>
                  <a:pt x="23" y="135"/>
                </a:lnTo>
                <a:lnTo>
                  <a:pt x="23" y="133"/>
                </a:lnTo>
                <a:lnTo>
                  <a:pt x="21" y="133"/>
                </a:lnTo>
                <a:lnTo>
                  <a:pt x="19" y="133"/>
                </a:lnTo>
                <a:lnTo>
                  <a:pt x="19" y="131"/>
                </a:lnTo>
                <a:lnTo>
                  <a:pt x="19" y="129"/>
                </a:lnTo>
                <a:lnTo>
                  <a:pt x="19" y="127"/>
                </a:lnTo>
                <a:lnTo>
                  <a:pt x="19" y="129"/>
                </a:lnTo>
                <a:lnTo>
                  <a:pt x="19" y="127"/>
                </a:lnTo>
                <a:lnTo>
                  <a:pt x="21" y="127"/>
                </a:lnTo>
                <a:lnTo>
                  <a:pt x="19" y="127"/>
                </a:lnTo>
                <a:lnTo>
                  <a:pt x="21" y="127"/>
                </a:lnTo>
                <a:lnTo>
                  <a:pt x="21" y="129"/>
                </a:lnTo>
                <a:lnTo>
                  <a:pt x="21" y="127"/>
                </a:lnTo>
                <a:lnTo>
                  <a:pt x="19" y="127"/>
                </a:lnTo>
                <a:lnTo>
                  <a:pt x="19" y="125"/>
                </a:lnTo>
                <a:lnTo>
                  <a:pt x="21" y="125"/>
                </a:lnTo>
                <a:lnTo>
                  <a:pt x="21" y="123"/>
                </a:lnTo>
                <a:lnTo>
                  <a:pt x="21" y="121"/>
                </a:lnTo>
                <a:lnTo>
                  <a:pt x="21" y="119"/>
                </a:lnTo>
                <a:lnTo>
                  <a:pt x="23" y="119"/>
                </a:lnTo>
                <a:lnTo>
                  <a:pt x="23" y="117"/>
                </a:lnTo>
                <a:lnTo>
                  <a:pt x="23" y="115"/>
                </a:lnTo>
                <a:lnTo>
                  <a:pt x="23" y="117"/>
                </a:lnTo>
                <a:lnTo>
                  <a:pt x="23" y="115"/>
                </a:lnTo>
                <a:lnTo>
                  <a:pt x="23" y="113"/>
                </a:lnTo>
                <a:lnTo>
                  <a:pt x="23" y="112"/>
                </a:lnTo>
                <a:lnTo>
                  <a:pt x="23" y="110"/>
                </a:lnTo>
                <a:lnTo>
                  <a:pt x="23" y="108"/>
                </a:lnTo>
                <a:lnTo>
                  <a:pt x="23" y="106"/>
                </a:lnTo>
                <a:lnTo>
                  <a:pt x="23" y="104"/>
                </a:lnTo>
                <a:lnTo>
                  <a:pt x="25" y="104"/>
                </a:lnTo>
                <a:lnTo>
                  <a:pt x="23" y="104"/>
                </a:lnTo>
                <a:lnTo>
                  <a:pt x="23" y="102"/>
                </a:lnTo>
                <a:lnTo>
                  <a:pt x="23" y="100"/>
                </a:lnTo>
                <a:lnTo>
                  <a:pt x="23" y="98"/>
                </a:lnTo>
                <a:lnTo>
                  <a:pt x="23" y="96"/>
                </a:lnTo>
                <a:lnTo>
                  <a:pt x="25" y="96"/>
                </a:lnTo>
                <a:lnTo>
                  <a:pt x="25" y="98"/>
                </a:lnTo>
                <a:lnTo>
                  <a:pt x="25" y="96"/>
                </a:lnTo>
                <a:lnTo>
                  <a:pt x="25" y="94"/>
                </a:lnTo>
                <a:lnTo>
                  <a:pt x="25" y="92"/>
                </a:lnTo>
                <a:lnTo>
                  <a:pt x="25" y="90"/>
                </a:lnTo>
                <a:lnTo>
                  <a:pt x="23" y="90"/>
                </a:lnTo>
                <a:lnTo>
                  <a:pt x="23" y="89"/>
                </a:lnTo>
                <a:lnTo>
                  <a:pt x="23" y="87"/>
                </a:lnTo>
                <a:lnTo>
                  <a:pt x="23" y="85"/>
                </a:lnTo>
                <a:lnTo>
                  <a:pt x="23" y="83"/>
                </a:lnTo>
                <a:lnTo>
                  <a:pt x="21" y="83"/>
                </a:lnTo>
                <a:lnTo>
                  <a:pt x="21" y="81"/>
                </a:lnTo>
                <a:lnTo>
                  <a:pt x="21" y="83"/>
                </a:lnTo>
                <a:lnTo>
                  <a:pt x="21" y="81"/>
                </a:lnTo>
                <a:lnTo>
                  <a:pt x="19" y="81"/>
                </a:lnTo>
                <a:lnTo>
                  <a:pt x="19" y="83"/>
                </a:lnTo>
                <a:lnTo>
                  <a:pt x="21" y="83"/>
                </a:lnTo>
                <a:lnTo>
                  <a:pt x="19" y="83"/>
                </a:lnTo>
                <a:lnTo>
                  <a:pt x="21" y="83"/>
                </a:lnTo>
                <a:lnTo>
                  <a:pt x="19" y="83"/>
                </a:lnTo>
                <a:lnTo>
                  <a:pt x="19" y="81"/>
                </a:lnTo>
                <a:lnTo>
                  <a:pt x="18" y="81"/>
                </a:lnTo>
                <a:lnTo>
                  <a:pt x="16" y="81"/>
                </a:lnTo>
                <a:lnTo>
                  <a:pt x="16" y="79"/>
                </a:lnTo>
                <a:lnTo>
                  <a:pt x="14" y="77"/>
                </a:lnTo>
                <a:lnTo>
                  <a:pt x="14" y="75"/>
                </a:lnTo>
                <a:lnTo>
                  <a:pt x="12" y="75"/>
                </a:lnTo>
                <a:lnTo>
                  <a:pt x="12" y="73"/>
                </a:lnTo>
                <a:lnTo>
                  <a:pt x="10" y="73"/>
                </a:lnTo>
                <a:lnTo>
                  <a:pt x="10" y="71"/>
                </a:lnTo>
                <a:lnTo>
                  <a:pt x="8" y="71"/>
                </a:lnTo>
                <a:lnTo>
                  <a:pt x="8" y="69"/>
                </a:lnTo>
                <a:lnTo>
                  <a:pt x="6" y="69"/>
                </a:lnTo>
                <a:lnTo>
                  <a:pt x="6" y="67"/>
                </a:lnTo>
                <a:lnTo>
                  <a:pt x="4" y="67"/>
                </a:lnTo>
                <a:lnTo>
                  <a:pt x="4" y="65"/>
                </a:lnTo>
                <a:lnTo>
                  <a:pt x="2" y="65"/>
                </a:lnTo>
                <a:lnTo>
                  <a:pt x="2" y="64"/>
                </a:lnTo>
                <a:lnTo>
                  <a:pt x="4" y="64"/>
                </a:lnTo>
                <a:lnTo>
                  <a:pt x="2" y="64"/>
                </a:lnTo>
                <a:lnTo>
                  <a:pt x="2" y="62"/>
                </a:lnTo>
                <a:lnTo>
                  <a:pt x="2" y="60"/>
                </a:lnTo>
                <a:lnTo>
                  <a:pt x="0" y="58"/>
                </a:lnTo>
                <a:lnTo>
                  <a:pt x="0" y="56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" name="Freeform 1788">
            <a:extLst>
              <a:ext uri="{FF2B5EF4-FFF2-40B4-BE49-F238E27FC236}">
                <a16:creationId xmlns:a16="http://schemas.microsoft.com/office/drawing/2014/main" id="{7A889401-D86C-4E36-8555-ADDF52ECFD42}"/>
              </a:ext>
            </a:extLst>
          </p:cNvPr>
          <p:cNvSpPr>
            <a:spLocks/>
          </p:cNvSpPr>
          <p:nvPr/>
        </p:nvSpPr>
        <p:spPr bwMode="auto">
          <a:xfrm>
            <a:off x="5186364" y="3941764"/>
            <a:ext cx="107950" cy="182563"/>
          </a:xfrm>
          <a:custGeom>
            <a:avLst/>
            <a:gdLst>
              <a:gd name="T0" fmla="*/ 50 w 68"/>
              <a:gd name="T1" fmla="*/ 113 h 115"/>
              <a:gd name="T2" fmla="*/ 47 w 68"/>
              <a:gd name="T3" fmla="*/ 111 h 115"/>
              <a:gd name="T4" fmla="*/ 45 w 68"/>
              <a:gd name="T5" fmla="*/ 107 h 115"/>
              <a:gd name="T6" fmla="*/ 41 w 68"/>
              <a:gd name="T7" fmla="*/ 105 h 115"/>
              <a:gd name="T8" fmla="*/ 37 w 68"/>
              <a:gd name="T9" fmla="*/ 103 h 115"/>
              <a:gd name="T10" fmla="*/ 35 w 68"/>
              <a:gd name="T11" fmla="*/ 100 h 115"/>
              <a:gd name="T12" fmla="*/ 33 w 68"/>
              <a:gd name="T13" fmla="*/ 96 h 115"/>
              <a:gd name="T14" fmla="*/ 31 w 68"/>
              <a:gd name="T15" fmla="*/ 96 h 115"/>
              <a:gd name="T16" fmla="*/ 29 w 68"/>
              <a:gd name="T17" fmla="*/ 92 h 115"/>
              <a:gd name="T18" fmla="*/ 27 w 68"/>
              <a:gd name="T19" fmla="*/ 88 h 115"/>
              <a:gd name="T20" fmla="*/ 25 w 68"/>
              <a:gd name="T21" fmla="*/ 84 h 115"/>
              <a:gd name="T22" fmla="*/ 23 w 68"/>
              <a:gd name="T23" fmla="*/ 80 h 115"/>
              <a:gd name="T24" fmla="*/ 22 w 68"/>
              <a:gd name="T25" fmla="*/ 76 h 115"/>
              <a:gd name="T26" fmla="*/ 18 w 68"/>
              <a:gd name="T27" fmla="*/ 75 h 115"/>
              <a:gd name="T28" fmla="*/ 16 w 68"/>
              <a:gd name="T29" fmla="*/ 71 h 115"/>
              <a:gd name="T30" fmla="*/ 14 w 68"/>
              <a:gd name="T31" fmla="*/ 67 h 115"/>
              <a:gd name="T32" fmla="*/ 10 w 68"/>
              <a:gd name="T33" fmla="*/ 65 h 115"/>
              <a:gd name="T34" fmla="*/ 8 w 68"/>
              <a:gd name="T35" fmla="*/ 61 h 115"/>
              <a:gd name="T36" fmla="*/ 4 w 68"/>
              <a:gd name="T37" fmla="*/ 61 h 115"/>
              <a:gd name="T38" fmla="*/ 4 w 68"/>
              <a:gd name="T39" fmla="*/ 57 h 115"/>
              <a:gd name="T40" fmla="*/ 4 w 68"/>
              <a:gd name="T41" fmla="*/ 52 h 115"/>
              <a:gd name="T42" fmla="*/ 4 w 68"/>
              <a:gd name="T43" fmla="*/ 46 h 115"/>
              <a:gd name="T44" fmla="*/ 4 w 68"/>
              <a:gd name="T45" fmla="*/ 40 h 115"/>
              <a:gd name="T46" fmla="*/ 4 w 68"/>
              <a:gd name="T47" fmla="*/ 34 h 115"/>
              <a:gd name="T48" fmla="*/ 2 w 68"/>
              <a:gd name="T49" fmla="*/ 30 h 115"/>
              <a:gd name="T50" fmla="*/ 2 w 68"/>
              <a:gd name="T51" fmla="*/ 25 h 115"/>
              <a:gd name="T52" fmla="*/ 2 w 68"/>
              <a:gd name="T53" fmla="*/ 23 h 115"/>
              <a:gd name="T54" fmla="*/ 4 w 68"/>
              <a:gd name="T55" fmla="*/ 19 h 115"/>
              <a:gd name="T56" fmla="*/ 6 w 68"/>
              <a:gd name="T57" fmla="*/ 15 h 115"/>
              <a:gd name="T58" fmla="*/ 8 w 68"/>
              <a:gd name="T59" fmla="*/ 11 h 115"/>
              <a:gd name="T60" fmla="*/ 10 w 68"/>
              <a:gd name="T61" fmla="*/ 7 h 115"/>
              <a:gd name="T62" fmla="*/ 12 w 68"/>
              <a:gd name="T63" fmla="*/ 4 h 115"/>
              <a:gd name="T64" fmla="*/ 14 w 68"/>
              <a:gd name="T65" fmla="*/ 0 h 115"/>
              <a:gd name="T66" fmla="*/ 18 w 68"/>
              <a:gd name="T67" fmla="*/ 2 h 115"/>
              <a:gd name="T68" fmla="*/ 22 w 68"/>
              <a:gd name="T69" fmla="*/ 4 h 115"/>
              <a:gd name="T70" fmla="*/ 25 w 68"/>
              <a:gd name="T71" fmla="*/ 5 h 115"/>
              <a:gd name="T72" fmla="*/ 29 w 68"/>
              <a:gd name="T73" fmla="*/ 7 h 115"/>
              <a:gd name="T74" fmla="*/ 31 w 68"/>
              <a:gd name="T75" fmla="*/ 11 h 115"/>
              <a:gd name="T76" fmla="*/ 35 w 68"/>
              <a:gd name="T77" fmla="*/ 13 h 115"/>
              <a:gd name="T78" fmla="*/ 39 w 68"/>
              <a:gd name="T79" fmla="*/ 15 h 115"/>
              <a:gd name="T80" fmla="*/ 43 w 68"/>
              <a:gd name="T81" fmla="*/ 17 h 115"/>
              <a:gd name="T82" fmla="*/ 48 w 68"/>
              <a:gd name="T83" fmla="*/ 19 h 115"/>
              <a:gd name="T84" fmla="*/ 52 w 68"/>
              <a:gd name="T85" fmla="*/ 21 h 115"/>
              <a:gd name="T86" fmla="*/ 58 w 68"/>
              <a:gd name="T87" fmla="*/ 23 h 115"/>
              <a:gd name="T88" fmla="*/ 62 w 68"/>
              <a:gd name="T89" fmla="*/ 25 h 115"/>
              <a:gd name="T90" fmla="*/ 66 w 68"/>
              <a:gd name="T91" fmla="*/ 27 h 115"/>
              <a:gd name="T92" fmla="*/ 68 w 68"/>
              <a:gd name="T93" fmla="*/ 30 h 115"/>
              <a:gd name="T94" fmla="*/ 66 w 68"/>
              <a:gd name="T95" fmla="*/ 34 h 115"/>
              <a:gd name="T96" fmla="*/ 62 w 68"/>
              <a:gd name="T97" fmla="*/ 36 h 115"/>
              <a:gd name="T98" fmla="*/ 62 w 68"/>
              <a:gd name="T99" fmla="*/ 42 h 115"/>
              <a:gd name="T100" fmla="*/ 60 w 68"/>
              <a:gd name="T101" fmla="*/ 46 h 115"/>
              <a:gd name="T102" fmla="*/ 60 w 68"/>
              <a:gd name="T103" fmla="*/ 52 h 115"/>
              <a:gd name="T104" fmla="*/ 60 w 68"/>
              <a:gd name="T105" fmla="*/ 53 h 115"/>
              <a:gd name="T106" fmla="*/ 64 w 68"/>
              <a:gd name="T107" fmla="*/ 5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8" h="115">
                <a:moveTo>
                  <a:pt x="52" y="115"/>
                </a:moveTo>
                <a:lnTo>
                  <a:pt x="50" y="115"/>
                </a:lnTo>
                <a:lnTo>
                  <a:pt x="50" y="113"/>
                </a:lnTo>
                <a:lnTo>
                  <a:pt x="48" y="113"/>
                </a:lnTo>
                <a:lnTo>
                  <a:pt x="48" y="111"/>
                </a:lnTo>
                <a:lnTo>
                  <a:pt x="47" y="111"/>
                </a:lnTo>
                <a:lnTo>
                  <a:pt x="47" y="109"/>
                </a:lnTo>
                <a:lnTo>
                  <a:pt x="45" y="109"/>
                </a:lnTo>
                <a:lnTo>
                  <a:pt x="45" y="107"/>
                </a:lnTo>
                <a:lnTo>
                  <a:pt x="43" y="107"/>
                </a:lnTo>
                <a:lnTo>
                  <a:pt x="41" y="107"/>
                </a:lnTo>
                <a:lnTo>
                  <a:pt x="41" y="105"/>
                </a:lnTo>
                <a:lnTo>
                  <a:pt x="39" y="105"/>
                </a:lnTo>
                <a:lnTo>
                  <a:pt x="39" y="103"/>
                </a:lnTo>
                <a:lnTo>
                  <a:pt x="37" y="103"/>
                </a:lnTo>
                <a:lnTo>
                  <a:pt x="37" y="101"/>
                </a:lnTo>
                <a:lnTo>
                  <a:pt x="35" y="101"/>
                </a:lnTo>
                <a:lnTo>
                  <a:pt x="35" y="100"/>
                </a:lnTo>
                <a:lnTo>
                  <a:pt x="35" y="98"/>
                </a:lnTo>
                <a:lnTo>
                  <a:pt x="33" y="98"/>
                </a:lnTo>
                <a:lnTo>
                  <a:pt x="33" y="96"/>
                </a:lnTo>
                <a:lnTo>
                  <a:pt x="31" y="96"/>
                </a:lnTo>
                <a:lnTo>
                  <a:pt x="33" y="96"/>
                </a:lnTo>
                <a:lnTo>
                  <a:pt x="31" y="96"/>
                </a:lnTo>
                <a:lnTo>
                  <a:pt x="31" y="94"/>
                </a:lnTo>
                <a:lnTo>
                  <a:pt x="29" y="94"/>
                </a:lnTo>
                <a:lnTo>
                  <a:pt x="29" y="92"/>
                </a:lnTo>
                <a:lnTo>
                  <a:pt x="29" y="90"/>
                </a:lnTo>
                <a:lnTo>
                  <a:pt x="27" y="90"/>
                </a:lnTo>
                <a:lnTo>
                  <a:pt x="27" y="88"/>
                </a:lnTo>
                <a:lnTo>
                  <a:pt x="25" y="88"/>
                </a:lnTo>
                <a:lnTo>
                  <a:pt x="25" y="86"/>
                </a:lnTo>
                <a:lnTo>
                  <a:pt x="25" y="84"/>
                </a:lnTo>
                <a:lnTo>
                  <a:pt x="23" y="84"/>
                </a:lnTo>
                <a:lnTo>
                  <a:pt x="23" y="82"/>
                </a:lnTo>
                <a:lnTo>
                  <a:pt x="23" y="80"/>
                </a:lnTo>
                <a:lnTo>
                  <a:pt x="22" y="80"/>
                </a:lnTo>
                <a:lnTo>
                  <a:pt x="22" y="78"/>
                </a:lnTo>
                <a:lnTo>
                  <a:pt x="22" y="76"/>
                </a:lnTo>
                <a:lnTo>
                  <a:pt x="20" y="76"/>
                </a:lnTo>
                <a:lnTo>
                  <a:pt x="20" y="75"/>
                </a:lnTo>
                <a:lnTo>
                  <a:pt x="18" y="75"/>
                </a:lnTo>
                <a:lnTo>
                  <a:pt x="18" y="73"/>
                </a:lnTo>
                <a:lnTo>
                  <a:pt x="16" y="73"/>
                </a:lnTo>
                <a:lnTo>
                  <a:pt x="16" y="71"/>
                </a:lnTo>
                <a:lnTo>
                  <a:pt x="16" y="69"/>
                </a:lnTo>
                <a:lnTo>
                  <a:pt x="14" y="69"/>
                </a:lnTo>
                <a:lnTo>
                  <a:pt x="14" y="67"/>
                </a:lnTo>
                <a:lnTo>
                  <a:pt x="12" y="67"/>
                </a:lnTo>
                <a:lnTo>
                  <a:pt x="12" y="65"/>
                </a:lnTo>
                <a:lnTo>
                  <a:pt x="10" y="65"/>
                </a:lnTo>
                <a:lnTo>
                  <a:pt x="10" y="63"/>
                </a:lnTo>
                <a:lnTo>
                  <a:pt x="8" y="63"/>
                </a:lnTo>
                <a:lnTo>
                  <a:pt x="8" y="61"/>
                </a:lnTo>
                <a:lnTo>
                  <a:pt x="6" y="61"/>
                </a:lnTo>
                <a:lnTo>
                  <a:pt x="4" y="59"/>
                </a:lnTo>
                <a:lnTo>
                  <a:pt x="4" y="61"/>
                </a:lnTo>
                <a:lnTo>
                  <a:pt x="4" y="59"/>
                </a:lnTo>
                <a:lnTo>
                  <a:pt x="2" y="59"/>
                </a:lnTo>
                <a:lnTo>
                  <a:pt x="4" y="57"/>
                </a:lnTo>
                <a:lnTo>
                  <a:pt x="4" y="55"/>
                </a:lnTo>
                <a:lnTo>
                  <a:pt x="4" y="53"/>
                </a:lnTo>
                <a:lnTo>
                  <a:pt x="4" y="52"/>
                </a:lnTo>
                <a:lnTo>
                  <a:pt x="4" y="50"/>
                </a:lnTo>
                <a:lnTo>
                  <a:pt x="4" y="48"/>
                </a:lnTo>
                <a:lnTo>
                  <a:pt x="4" y="46"/>
                </a:lnTo>
                <a:lnTo>
                  <a:pt x="4" y="44"/>
                </a:lnTo>
                <a:lnTo>
                  <a:pt x="4" y="42"/>
                </a:lnTo>
                <a:lnTo>
                  <a:pt x="4" y="40"/>
                </a:lnTo>
                <a:lnTo>
                  <a:pt x="4" y="38"/>
                </a:lnTo>
                <a:lnTo>
                  <a:pt x="4" y="36"/>
                </a:lnTo>
                <a:lnTo>
                  <a:pt x="4" y="34"/>
                </a:lnTo>
                <a:lnTo>
                  <a:pt x="4" y="32"/>
                </a:lnTo>
                <a:lnTo>
                  <a:pt x="4" y="30"/>
                </a:lnTo>
                <a:lnTo>
                  <a:pt x="2" y="30"/>
                </a:lnTo>
                <a:lnTo>
                  <a:pt x="2" y="28"/>
                </a:lnTo>
                <a:lnTo>
                  <a:pt x="2" y="27"/>
                </a:lnTo>
                <a:lnTo>
                  <a:pt x="2" y="25"/>
                </a:lnTo>
                <a:lnTo>
                  <a:pt x="0" y="25"/>
                </a:lnTo>
                <a:lnTo>
                  <a:pt x="0" y="23"/>
                </a:lnTo>
                <a:lnTo>
                  <a:pt x="2" y="23"/>
                </a:lnTo>
                <a:lnTo>
                  <a:pt x="2" y="21"/>
                </a:lnTo>
                <a:lnTo>
                  <a:pt x="4" y="21"/>
                </a:lnTo>
                <a:lnTo>
                  <a:pt x="4" y="19"/>
                </a:lnTo>
                <a:lnTo>
                  <a:pt x="6" y="19"/>
                </a:lnTo>
                <a:lnTo>
                  <a:pt x="6" y="17"/>
                </a:lnTo>
                <a:lnTo>
                  <a:pt x="6" y="15"/>
                </a:lnTo>
                <a:lnTo>
                  <a:pt x="8" y="15"/>
                </a:lnTo>
                <a:lnTo>
                  <a:pt x="8" y="13"/>
                </a:lnTo>
                <a:lnTo>
                  <a:pt x="8" y="11"/>
                </a:lnTo>
                <a:lnTo>
                  <a:pt x="10" y="11"/>
                </a:lnTo>
                <a:lnTo>
                  <a:pt x="10" y="9"/>
                </a:lnTo>
                <a:lnTo>
                  <a:pt x="10" y="7"/>
                </a:lnTo>
                <a:lnTo>
                  <a:pt x="12" y="7"/>
                </a:lnTo>
                <a:lnTo>
                  <a:pt x="12" y="5"/>
                </a:lnTo>
                <a:lnTo>
                  <a:pt x="12" y="4"/>
                </a:lnTo>
                <a:lnTo>
                  <a:pt x="14" y="4"/>
                </a:lnTo>
                <a:lnTo>
                  <a:pt x="14" y="2"/>
                </a:lnTo>
                <a:lnTo>
                  <a:pt x="14" y="0"/>
                </a:lnTo>
                <a:lnTo>
                  <a:pt x="16" y="0"/>
                </a:lnTo>
                <a:lnTo>
                  <a:pt x="18" y="0"/>
                </a:lnTo>
                <a:lnTo>
                  <a:pt x="18" y="2"/>
                </a:lnTo>
                <a:lnTo>
                  <a:pt x="20" y="2"/>
                </a:lnTo>
                <a:lnTo>
                  <a:pt x="20" y="4"/>
                </a:lnTo>
                <a:lnTo>
                  <a:pt x="22" y="4"/>
                </a:lnTo>
                <a:lnTo>
                  <a:pt x="23" y="4"/>
                </a:lnTo>
                <a:lnTo>
                  <a:pt x="23" y="5"/>
                </a:lnTo>
                <a:lnTo>
                  <a:pt x="25" y="5"/>
                </a:lnTo>
                <a:lnTo>
                  <a:pt x="25" y="7"/>
                </a:lnTo>
                <a:lnTo>
                  <a:pt x="27" y="7"/>
                </a:lnTo>
                <a:lnTo>
                  <a:pt x="29" y="7"/>
                </a:lnTo>
                <a:lnTo>
                  <a:pt x="29" y="9"/>
                </a:lnTo>
                <a:lnTo>
                  <a:pt x="31" y="9"/>
                </a:lnTo>
                <a:lnTo>
                  <a:pt x="31" y="11"/>
                </a:lnTo>
                <a:lnTo>
                  <a:pt x="33" y="11"/>
                </a:lnTo>
                <a:lnTo>
                  <a:pt x="35" y="11"/>
                </a:lnTo>
                <a:lnTo>
                  <a:pt x="35" y="13"/>
                </a:lnTo>
                <a:lnTo>
                  <a:pt x="37" y="13"/>
                </a:lnTo>
                <a:lnTo>
                  <a:pt x="37" y="15"/>
                </a:lnTo>
                <a:lnTo>
                  <a:pt x="39" y="15"/>
                </a:lnTo>
                <a:lnTo>
                  <a:pt x="41" y="15"/>
                </a:lnTo>
                <a:lnTo>
                  <a:pt x="41" y="17"/>
                </a:lnTo>
                <a:lnTo>
                  <a:pt x="43" y="17"/>
                </a:lnTo>
                <a:lnTo>
                  <a:pt x="45" y="17"/>
                </a:lnTo>
                <a:lnTo>
                  <a:pt x="47" y="19"/>
                </a:lnTo>
                <a:lnTo>
                  <a:pt x="48" y="19"/>
                </a:lnTo>
                <a:lnTo>
                  <a:pt x="50" y="19"/>
                </a:lnTo>
                <a:lnTo>
                  <a:pt x="50" y="21"/>
                </a:lnTo>
                <a:lnTo>
                  <a:pt x="52" y="21"/>
                </a:lnTo>
                <a:lnTo>
                  <a:pt x="54" y="21"/>
                </a:lnTo>
                <a:lnTo>
                  <a:pt x="56" y="23"/>
                </a:lnTo>
                <a:lnTo>
                  <a:pt x="58" y="23"/>
                </a:lnTo>
                <a:lnTo>
                  <a:pt x="60" y="23"/>
                </a:lnTo>
                <a:lnTo>
                  <a:pt x="60" y="25"/>
                </a:lnTo>
                <a:lnTo>
                  <a:pt x="62" y="25"/>
                </a:lnTo>
                <a:lnTo>
                  <a:pt x="64" y="25"/>
                </a:lnTo>
                <a:lnTo>
                  <a:pt x="64" y="27"/>
                </a:lnTo>
                <a:lnTo>
                  <a:pt x="66" y="27"/>
                </a:lnTo>
                <a:lnTo>
                  <a:pt x="68" y="27"/>
                </a:lnTo>
                <a:lnTo>
                  <a:pt x="68" y="28"/>
                </a:lnTo>
                <a:lnTo>
                  <a:pt x="68" y="30"/>
                </a:lnTo>
                <a:lnTo>
                  <a:pt x="68" y="32"/>
                </a:lnTo>
                <a:lnTo>
                  <a:pt x="68" y="34"/>
                </a:lnTo>
                <a:lnTo>
                  <a:pt x="66" y="34"/>
                </a:lnTo>
                <a:lnTo>
                  <a:pt x="64" y="34"/>
                </a:lnTo>
                <a:lnTo>
                  <a:pt x="64" y="36"/>
                </a:lnTo>
                <a:lnTo>
                  <a:pt x="62" y="36"/>
                </a:lnTo>
                <a:lnTo>
                  <a:pt x="62" y="38"/>
                </a:lnTo>
                <a:lnTo>
                  <a:pt x="62" y="40"/>
                </a:lnTo>
                <a:lnTo>
                  <a:pt x="62" y="42"/>
                </a:lnTo>
                <a:lnTo>
                  <a:pt x="62" y="44"/>
                </a:lnTo>
                <a:lnTo>
                  <a:pt x="60" y="44"/>
                </a:lnTo>
                <a:lnTo>
                  <a:pt x="60" y="46"/>
                </a:lnTo>
                <a:lnTo>
                  <a:pt x="60" y="48"/>
                </a:lnTo>
                <a:lnTo>
                  <a:pt x="60" y="50"/>
                </a:lnTo>
                <a:lnTo>
                  <a:pt x="60" y="52"/>
                </a:lnTo>
                <a:lnTo>
                  <a:pt x="62" y="52"/>
                </a:lnTo>
                <a:lnTo>
                  <a:pt x="62" y="53"/>
                </a:lnTo>
                <a:lnTo>
                  <a:pt x="60" y="53"/>
                </a:lnTo>
                <a:lnTo>
                  <a:pt x="62" y="55"/>
                </a:lnTo>
                <a:lnTo>
                  <a:pt x="62" y="57"/>
                </a:lnTo>
                <a:lnTo>
                  <a:pt x="64" y="57"/>
                </a:lnTo>
                <a:lnTo>
                  <a:pt x="64" y="59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" name="Freeform 1789">
            <a:extLst>
              <a:ext uri="{FF2B5EF4-FFF2-40B4-BE49-F238E27FC236}">
                <a16:creationId xmlns:a16="http://schemas.microsoft.com/office/drawing/2014/main" id="{AC0898AF-0A2E-4767-934E-E53047297D60}"/>
              </a:ext>
            </a:extLst>
          </p:cNvPr>
          <p:cNvSpPr>
            <a:spLocks/>
          </p:cNvSpPr>
          <p:nvPr/>
        </p:nvSpPr>
        <p:spPr bwMode="auto">
          <a:xfrm>
            <a:off x="4635501" y="2106614"/>
            <a:ext cx="466725" cy="438150"/>
          </a:xfrm>
          <a:custGeom>
            <a:avLst/>
            <a:gdLst>
              <a:gd name="T0" fmla="*/ 169 w 294"/>
              <a:gd name="T1" fmla="*/ 4 h 276"/>
              <a:gd name="T2" fmla="*/ 177 w 294"/>
              <a:gd name="T3" fmla="*/ 12 h 276"/>
              <a:gd name="T4" fmla="*/ 181 w 294"/>
              <a:gd name="T5" fmla="*/ 21 h 276"/>
              <a:gd name="T6" fmla="*/ 194 w 294"/>
              <a:gd name="T7" fmla="*/ 23 h 276"/>
              <a:gd name="T8" fmla="*/ 211 w 294"/>
              <a:gd name="T9" fmla="*/ 15 h 276"/>
              <a:gd name="T10" fmla="*/ 219 w 294"/>
              <a:gd name="T11" fmla="*/ 13 h 276"/>
              <a:gd name="T12" fmla="*/ 230 w 294"/>
              <a:gd name="T13" fmla="*/ 19 h 276"/>
              <a:gd name="T14" fmla="*/ 253 w 294"/>
              <a:gd name="T15" fmla="*/ 27 h 276"/>
              <a:gd name="T16" fmla="*/ 273 w 294"/>
              <a:gd name="T17" fmla="*/ 61 h 276"/>
              <a:gd name="T18" fmla="*/ 269 w 294"/>
              <a:gd name="T19" fmla="*/ 84 h 276"/>
              <a:gd name="T20" fmla="*/ 253 w 294"/>
              <a:gd name="T21" fmla="*/ 88 h 276"/>
              <a:gd name="T22" fmla="*/ 242 w 294"/>
              <a:gd name="T23" fmla="*/ 104 h 276"/>
              <a:gd name="T24" fmla="*/ 236 w 294"/>
              <a:gd name="T25" fmla="*/ 121 h 276"/>
              <a:gd name="T26" fmla="*/ 248 w 294"/>
              <a:gd name="T27" fmla="*/ 132 h 276"/>
              <a:gd name="T28" fmla="*/ 265 w 294"/>
              <a:gd name="T29" fmla="*/ 144 h 276"/>
              <a:gd name="T30" fmla="*/ 284 w 294"/>
              <a:gd name="T31" fmla="*/ 148 h 276"/>
              <a:gd name="T32" fmla="*/ 294 w 294"/>
              <a:gd name="T33" fmla="*/ 163 h 276"/>
              <a:gd name="T34" fmla="*/ 294 w 294"/>
              <a:gd name="T35" fmla="*/ 180 h 276"/>
              <a:gd name="T36" fmla="*/ 290 w 294"/>
              <a:gd name="T37" fmla="*/ 205 h 276"/>
              <a:gd name="T38" fmla="*/ 271 w 294"/>
              <a:gd name="T39" fmla="*/ 217 h 276"/>
              <a:gd name="T40" fmla="*/ 252 w 294"/>
              <a:gd name="T41" fmla="*/ 223 h 276"/>
              <a:gd name="T42" fmla="*/ 232 w 294"/>
              <a:gd name="T43" fmla="*/ 225 h 276"/>
              <a:gd name="T44" fmla="*/ 213 w 294"/>
              <a:gd name="T45" fmla="*/ 223 h 276"/>
              <a:gd name="T46" fmla="*/ 204 w 294"/>
              <a:gd name="T47" fmla="*/ 232 h 276"/>
              <a:gd name="T48" fmla="*/ 198 w 294"/>
              <a:gd name="T49" fmla="*/ 246 h 276"/>
              <a:gd name="T50" fmla="*/ 198 w 294"/>
              <a:gd name="T51" fmla="*/ 261 h 276"/>
              <a:gd name="T52" fmla="*/ 188 w 294"/>
              <a:gd name="T53" fmla="*/ 275 h 276"/>
              <a:gd name="T54" fmla="*/ 171 w 294"/>
              <a:gd name="T55" fmla="*/ 276 h 276"/>
              <a:gd name="T56" fmla="*/ 163 w 294"/>
              <a:gd name="T57" fmla="*/ 265 h 276"/>
              <a:gd name="T58" fmla="*/ 148 w 294"/>
              <a:gd name="T59" fmla="*/ 265 h 276"/>
              <a:gd name="T60" fmla="*/ 136 w 294"/>
              <a:gd name="T61" fmla="*/ 257 h 276"/>
              <a:gd name="T62" fmla="*/ 121 w 294"/>
              <a:gd name="T63" fmla="*/ 244 h 276"/>
              <a:gd name="T64" fmla="*/ 104 w 294"/>
              <a:gd name="T65" fmla="*/ 228 h 276"/>
              <a:gd name="T66" fmla="*/ 90 w 294"/>
              <a:gd name="T67" fmla="*/ 221 h 276"/>
              <a:gd name="T68" fmla="*/ 90 w 294"/>
              <a:gd name="T69" fmla="*/ 211 h 276"/>
              <a:gd name="T70" fmla="*/ 88 w 294"/>
              <a:gd name="T71" fmla="*/ 203 h 276"/>
              <a:gd name="T72" fmla="*/ 96 w 294"/>
              <a:gd name="T73" fmla="*/ 196 h 276"/>
              <a:gd name="T74" fmla="*/ 100 w 294"/>
              <a:gd name="T75" fmla="*/ 184 h 276"/>
              <a:gd name="T76" fmla="*/ 98 w 294"/>
              <a:gd name="T77" fmla="*/ 169 h 276"/>
              <a:gd name="T78" fmla="*/ 98 w 294"/>
              <a:gd name="T79" fmla="*/ 157 h 276"/>
              <a:gd name="T80" fmla="*/ 83 w 294"/>
              <a:gd name="T81" fmla="*/ 144 h 276"/>
              <a:gd name="T82" fmla="*/ 63 w 294"/>
              <a:gd name="T83" fmla="*/ 138 h 276"/>
              <a:gd name="T84" fmla="*/ 42 w 294"/>
              <a:gd name="T85" fmla="*/ 129 h 276"/>
              <a:gd name="T86" fmla="*/ 23 w 294"/>
              <a:gd name="T87" fmla="*/ 127 h 276"/>
              <a:gd name="T88" fmla="*/ 29 w 294"/>
              <a:gd name="T89" fmla="*/ 109 h 276"/>
              <a:gd name="T90" fmla="*/ 10 w 294"/>
              <a:gd name="T91" fmla="*/ 79 h 276"/>
              <a:gd name="T92" fmla="*/ 6 w 294"/>
              <a:gd name="T93" fmla="*/ 61 h 276"/>
              <a:gd name="T94" fmla="*/ 15 w 294"/>
              <a:gd name="T95" fmla="*/ 52 h 276"/>
              <a:gd name="T96" fmla="*/ 27 w 294"/>
              <a:gd name="T97" fmla="*/ 44 h 276"/>
              <a:gd name="T98" fmla="*/ 38 w 294"/>
              <a:gd name="T99" fmla="*/ 36 h 276"/>
              <a:gd name="T100" fmla="*/ 48 w 294"/>
              <a:gd name="T101" fmla="*/ 27 h 276"/>
              <a:gd name="T102" fmla="*/ 58 w 294"/>
              <a:gd name="T103" fmla="*/ 29 h 276"/>
              <a:gd name="T104" fmla="*/ 67 w 294"/>
              <a:gd name="T105" fmla="*/ 19 h 276"/>
              <a:gd name="T106" fmla="*/ 79 w 294"/>
              <a:gd name="T107" fmla="*/ 25 h 276"/>
              <a:gd name="T108" fmla="*/ 86 w 294"/>
              <a:gd name="T109" fmla="*/ 12 h 276"/>
              <a:gd name="T110" fmla="*/ 108 w 294"/>
              <a:gd name="T111" fmla="*/ 12 h 276"/>
              <a:gd name="T112" fmla="*/ 127 w 294"/>
              <a:gd name="T113" fmla="*/ 13 h 276"/>
              <a:gd name="T114" fmla="*/ 136 w 294"/>
              <a:gd name="T115" fmla="*/ 4 h 276"/>
              <a:gd name="T116" fmla="*/ 146 w 294"/>
              <a:gd name="T117" fmla="*/ 2 h 276"/>
              <a:gd name="T118" fmla="*/ 159 w 294"/>
              <a:gd name="T119" fmla="*/ 0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4" h="276">
                <a:moveTo>
                  <a:pt x="161" y="0"/>
                </a:moveTo>
                <a:lnTo>
                  <a:pt x="163" y="0"/>
                </a:lnTo>
                <a:lnTo>
                  <a:pt x="163" y="2"/>
                </a:lnTo>
                <a:lnTo>
                  <a:pt x="165" y="0"/>
                </a:lnTo>
                <a:lnTo>
                  <a:pt x="165" y="2"/>
                </a:lnTo>
                <a:lnTo>
                  <a:pt x="167" y="2"/>
                </a:lnTo>
                <a:lnTo>
                  <a:pt x="167" y="0"/>
                </a:lnTo>
                <a:lnTo>
                  <a:pt x="167" y="2"/>
                </a:lnTo>
                <a:lnTo>
                  <a:pt x="169" y="2"/>
                </a:lnTo>
                <a:lnTo>
                  <a:pt x="169" y="4"/>
                </a:lnTo>
                <a:lnTo>
                  <a:pt x="169" y="6"/>
                </a:lnTo>
                <a:lnTo>
                  <a:pt x="171" y="6"/>
                </a:lnTo>
                <a:lnTo>
                  <a:pt x="171" y="8"/>
                </a:lnTo>
                <a:lnTo>
                  <a:pt x="173" y="8"/>
                </a:lnTo>
                <a:lnTo>
                  <a:pt x="175" y="8"/>
                </a:lnTo>
                <a:lnTo>
                  <a:pt x="177" y="8"/>
                </a:lnTo>
                <a:lnTo>
                  <a:pt x="175" y="8"/>
                </a:lnTo>
                <a:lnTo>
                  <a:pt x="177" y="8"/>
                </a:lnTo>
                <a:lnTo>
                  <a:pt x="177" y="10"/>
                </a:lnTo>
                <a:lnTo>
                  <a:pt x="177" y="12"/>
                </a:lnTo>
                <a:lnTo>
                  <a:pt x="175" y="13"/>
                </a:lnTo>
                <a:lnTo>
                  <a:pt x="177" y="13"/>
                </a:lnTo>
                <a:lnTo>
                  <a:pt x="179" y="13"/>
                </a:lnTo>
                <a:lnTo>
                  <a:pt x="177" y="13"/>
                </a:lnTo>
                <a:lnTo>
                  <a:pt x="177" y="15"/>
                </a:lnTo>
                <a:lnTo>
                  <a:pt x="179" y="15"/>
                </a:lnTo>
                <a:lnTo>
                  <a:pt x="179" y="17"/>
                </a:lnTo>
                <a:lnTo>
                  <a:pt x="179" y="19"/>
                </a:lnTo>
                <a:lnTo>
                  <a:pt x="181" y="19"/>
                </a:lnTo>
                <a:lnTo>
                  <a:pt x="181" y="21"/>
                </a:lnTo>
                <a:lnTo>
                  <a:pt x="182" y="21"/>
                </a:lnTo>
                <a:lnTo>
                  <a:pt x="184" y="21"/>
                </a:lnTo>
                <a:lnTo>
                  <a:pt x="184" y="23"/>
                </a:lnTo>
                <a:lnTo>
                  <a:pt x="186" y="23"/>
                </a:lnTo>
                <a:lnTo>
                  <a:pt x="188" y="23"/>
                </a:lnTo>
                <a:lnTo>
                  <a:pt x="188" y="25"/>
                </a:lnTo>
                <a:lnTo>
                  <a:pt x="190" y="25"/>
                </a:lnTo>
                <a:lnTo>
                  <a:pt x="192" y="25"/>
                </a:lnTo>
                <a:lnTo>
                  <a:pt x="192" y="23"/>
                </a:lnTo>
                <a:lnTo>
                  <a:pt x="194" y="23"/>
                </a:lnTo>
                <a:lnTo>
                  <a:pt x="196" y="23"/>
                </a:lnTo>
                <a:lnTo>
                  <a:pt x="198" y="23"/>
                </a:lnTo>
                <a:lnTo>
                  <a:pt x="200" y="21"/>
                </a:lnTo>
                <a:lnTo>
                  <a:pt x="202" y="19"/>
                </a:lnTo>
                <a:lnTo>
                  <a:pt x="204" y="17"/>
                </a:lnTo>
                <a:lnTo>
                  <a:pt x="205" y="17"/>
                </a:lnTo>
                <a:lnTo>
                  <a:pt x="207" y="15"/>
                </a:lnTo>
                <a:lnTo>
                  <a:pt x="209" y="15"/>
                </a:lnTo>
                <a:lnTo>
                  <a:pt x="209" y="13"/>
                </a:lnTo>
                <a:lnTo>
                  <a:pt x="211" y="15"/>
                </a:lnTo>
                <a:lnTo>
                  <a:pt x="213" y="17"/>
                </a:lnTo>
                <a:lnTo>
                  <a:pt x="213" y="19"/>
                </a:lnTo>
                <a:lnTo>
                  <a:pt x="215" y="21"/>
                </a:lnTo>
                <a:lnTo>
                  <a:pt x="217" y="21"/>
                </a:lnTo>
                <a:lnTo>
                  <a:pt x="219" y="21"/>
                </a:lnTo>
                <a:lnTo>
                  <a:pt x="219" y="19"/>
                </a:lnTo>
                <a:lnTo>
                  <a:pt x="217" y="17"/>
                </a:lnTo>
                <a:lnTo>
                  <a:pt x="217" y="15"/>
                </a:lnTo>
                <a:lnTo>
                  <a:pt x="217" y="13"/>
                </a:lnTo>
                <a:lnTo>
                  <a:pt x="219" y="13"/>
                </a:lnTo>
                <a:lnTo>
                  <a:pt x="221" y="13"/>
                </a:lnTo>
                <a:lnTo>
                  <a:pt x="223" y="15"/>
                </a:lnTo>
                <a:lnTo>
                  <a:pt x="223" y="17"/>
                </a:lnTo>
                <a:lnTo>
                  <a:pt x="223" y="19"/>
                </a:lnTo>
                <a:lnTo>
                  <a:pt x="223" y="21"/>
                </a:lnTo>
                <a:lnTo>
                  <a:pt x="225" y="21"/>
                </a:lnTo>
                <a:lnTo>
                  <a:pt x="227" y="21"/>
                </a:lnTo>
                <a:lnTo>
                  <a:pt x="227" y="19"/>
                </a:lnTo>
                <a:lnTo>
                  <a:pt x="228" y="19"/>
                </a:lnTo>
                <a:lnTo>
                  <a:pt x="230" y="19"/>
                </a:lnTo>
                <a:lnTo>
                  <a:pt x="230" y="17"/>
                </a:lnTo>
                <a:lnTo>
                  <a:pt x="232" y="17"/>
                </a:lnTo>
                <a:lnTo>
                  <a:pt x="234" y="17"/>
                </a:lnTo>
                <a:lnTo>
                  <a:pt x="234" y="19"/>
                </a:lnTo>
                <a:lnTo>
                  <a:pt x="234" y="21"/>
                </a:lnTo>
                <a:lnTo>
                  <a:pt x="238" y="23"/>
                </a:lnTo>
                <a:lnTo>
                  <a:pt x="242" y="23"/>
                </a:lnTo>
                <a:lnTo>
                  <a:pt x="244" y="23"/>
                </a:lnTo>
                <a:lnTo>
                  <a:pt x="252" y="25"/>
                </a:lnTo>
                <a:lnTo>
                  <a:pt x="253" y="27"/>
                </a:lnTo>
                <a:lnTo>
                  <a:pt x="255" y="27"/>
                </a:lnTo>
                <a:lnTo>
                  <a:pt x="257" y="29"/>
                </a:lnTo>
                <a:lnTo>
                  <a:pt x="261" y="33"/>
                </a:lnTo>
                <a:lnTo>
                  <a:pt x="263" y="36"/>
                </a:lnTo>
                <a:lnTo>
                  <a:pt x="265" y="44"/>
                </a:lnTo>
                <a:lnTo>
                  <a:pt x="267" y="48"/>
                </a:lnTo>
                <a:lnTo>
                  <a:pt x="269" y="52"/>
                </a:lnTo>
                <a:lnTo>
                  <a:pt x="269" y="54"/>
                </a:lnTo>
                <a:lnTo>
                  <a:pt x="271" y="56"/>
                </a:lnTo>
                <a:lnTo>
                  <a:pt x="273" y="61"/>
                </a:lnTo>
                <a:lnTo>
                  <a:pt x="275" y="65"/>
                </a:lnTo>
                <a:lnTo>
                  <a:pt x="276" y="71"/>
                </a:lnTo>
                <a:lnTo>
                  <a:pt x="276" y="75"/>
                </a:lnTo>
                <a:lnTo>
                  <a:pt x="278" y="77"/>
                </a:lnTo>
                <a:lnTo>
                  <a:pt x="278" y="79"/>
                </a:lnTo>
                <a:lnTo>
                  <a:pt x="276" y="79"/>
                </a:lnTo>
                <a:lnTo>
                  <a:pt x="275" y="81"/>
                </a:lnTo>
                <a:lnTo>
                  <a:pt x="273" y="83"/>
                </a:lnTo>
                <a:lnTo>
                  <a:pt x="271" y="83"/>
                </a:lnTo>
                <a:lnTo>
                  <a:pt x="269" y="84"/>
                </a:lnTo>
                <a:lnTo>
                  <a:pt x="267" y="84"/>
                </a:lnTo>
                <a:lnTo>
                  <a:pt x="265" y="84"/>
                </a:lnTo>
                <a:lnTo>
                  <a:pt x="263" y="84"/>
                </a:lnTo>
                <a:lnTo>
                  <a:pt x="261" y="84"/>
                </a:lnTo>
                <a:lnTo>
                  <a:pt x="261" y="83"/>
                </a:lnTo>
                <a:lnTo>
                  <a:pt x="259" y="83"/>
                </a:lnTo>
                <a:lnTo>
                  <a:pt x="257" y="83"/>
                </a:lnTo>
                <a:lnTo>
                  <a:pt x="255" y="84"/>
                </a:lnTo>
                <a:lnTo>
                  <a:pt x="255" y="86"/>
                </a:lnTo>
                <a:lnTo>
                  <a:pt x="253" y="88"/>
                </a:lnTo>
                <a:lnTo>
                  <a:pt x="252" y="92"/>
                </a:lnTo>
                <a:lnTo>
                  <a:pt x="250" y="94"/>
                </a:lnTo>
                <a:lnTo>
                  <a:pt x="250" y="96"/>
                </a:lnTo>
                <a:lnTo>
                  <a:pt x="250" y="98"/>
                </a:lnTo>
                <a:lnTo>
                  <a:pt x="248" y="98"/>
                </a:lnTo>
                <a:lnTo>
                  <a:pt x="248" y="100"/>
                </a:lnTo>
                <a:lnTo>
                  <a:pt x="246" y="100"/>
                </a:lnTo>
                <a:lnTo>
                  <a:pt x="244" y="100"/>
                </a:lnTo>
                <a:lnTo>
                  <a:pt x="242" y="102"/>
                </a:lnTo>
                <a:lnTo>
                  <a:pt x="242" y="104"/>
                </a:lnTo>
                <a:lnTo>
                  <a:pt x="242" y="106"/>
                </a:lnTo>
                <a:lnTo>
                  <a:pt x="240" y="106"/>
                </a:lnTo>
                <a:lnTo>
                  <a:pt x="240" y="108"/>
                </a:lnTo>
                <a:lnTo>
                  <a:pt x="240" y="109"/>
                </a:lnTo>
                <a:lnTo>
                  <a:pt x="240" y="111"/>
                </a:lnTo>
                <a:lnTo>
                  <a:pt x="238" y="113"/>
                </a:lnTo>
                <a:lnTo>
                  <a:pt x="238" y="115"/>
                </a:lnTo>
                <a:lnTo>
                  <a:pt x="236" y="117"/>
                </a:lnTo>
                <a:lnTo>
                  <a:pt x="236" y="119"/>
                </a:lnTo>
                <a:lnTo>
                  <a:pt x="236" y="121"/>
                </a:lnTo>
                <a:lnTo>
                  <a:pt x="238" y="123"/>
                </a:lnTo>
                <a:lnTo>
                  <a:pt x="238" y="125"/>
                </a:lnTo>
                <a:lnTo>
                  <a:pt x="240" y="125"/>
                </a:lnTo>
                <a:lnTo>
                  <a:pt x="242" y="127"/>
                </a:lnTo>
                <a:lnTo>
                  <a:pt x="244" y="127"/>
                </a:lnTo>
                <a:lnTo>
                  <a:pt x="246" y="127"/>
                </a:lnTo>
                <a:lnTo>
                  <a:pt x="246" y="129"/>
                </a:lnTo>
                <a:lnTo>
                  <a:pt x="248" y="129"/>
                </a:lnTo>
                <a:lnTo>
                  <a:pt x="248" y="131"/>
                </a:lnTo>
                <a:lnTo>
                  <a:pt x="248" y="132"/>
                </a:lnTo>
                <a:lnTo>
                  <a:pt x="250" y="134"/>
                </a:lnTo>
                <a:lnTo>
                  <a:pt x="250" y="136"/>
                </a:lnTo>
                <a:lnTo>
                  <a:pt x="252" y="138"/>
                </a:lnTo>
                <a:lnTo>
                  <a:pt x="253" y="140"/>
                </a:lnTo>
                <a:lnTo>
                  <a:pt x="255" y="140"/>
                </a:lnTo>
                <a:lnTo>
                  <a:pt x="257" y="142"/>
                </a:lnTo>
                <a:lnTo>
                  <a:pt x="259" y="142"/>
                </a:lnTo>
                <a:lnTo>
                  <a:pt x="261" y="144"/>
                </a:lnTo>
                <a:lnTo>
                  <a:pt x="263" y="144"/>
                </a:lnTo>
                <a:lnTo>
                  <a:pt x="265" y="144"/>
                </a:lnTo>
                <a:lnTo>
                  <a:pt x="267" y="146"/>
                </a:lnTo>
                <a:lnTo>
                  <a:pt x="269" y="146"/>
                </a:lnTo>
                <a:lnTo>
                  <a:pt x="271" y="148"/>
                </a:lnTo>
                <a:lnTo>
                  <a:pt x="273" y="148"/>
                </a:lnTo>
                <a:lnTo>
                  <a:pt x="275" y="148"/>
                </a:lnTo>
                <a:lnTo>
                  <a:pt x="276" y="148"/>
                </a:lnTo>
                <a:lnTo>
                  <a:pt x="278" y="148"/>
                </a:lnTo>
                <a:lnTo>
                  <a:pt x="280" y="148"/>
                </a:lnTo>
                <a:lnTo>
                  <a:pt x="282" y="148"/>
                </a:lnTo>
                <a:lnTo>
                  <a:pt x="284" y="148"/>
                </a:lnTo>
                <a:lnTo>
                  <a:pt x="284" y="150"/>
                </a:lnTo>
                <a:lnTo>
                  <a:pt x="286" y="152"/>
                </a:lnTo>
                <a:lnTo>
                  <a:pt x="286" y="154"/>
                </a:lnTo>
                <a:lnTo>
                  <a:pt x="288" y="156"/>
                </a:lnTo>
                <a:lnTo>
                  <a:pt x="290" y="157"/>
                </a:lnTo>
                <a:lnTo>
                  <a:pt x="292" y="157"/>
                </a:lnTo>
                <a:lnTo>
                  <a:pt x="292" y="159"/>
                </a:lnTo>
                <a:lnTo>
                  <a:pt x="292" y="161"/>
                </a:lnTo>
                <a:lnTo>
                  <a:pt x="294" y="161"/>
                </a:lnTo>
                <a:lnTo>
                  <a:pt x="294" y="163"/>
                </a:lnTo>
                <a:lnTo>
                  <a:pt x="292" y="165"/>
                </a:lnTo>
                <a:lnTo>
                  <a:pt x="290" y="167"/>
                </a:lnTo>
                <a:lnTo>
                  <a:pt x="290" y="169"/>
                </a:lnTo>
                <a:lnTo>
                  <a:pt x="290" y="171"/>
                </a:lnTo>
                <a:lnTo>
                  <a:pt x="290" y="173"/>
                </a:lnTo>
                <a:lnTo>
                  <a:pt x="290" y="175"/>
                </a:lnTo>
                <a:lnTo>
                  <a:pt x="290" y="177"/>
                </a:lnTo>
                <a:lnTo>
                  <a:pt x="290" y="179"/>
                </a:lnTo>
                <a:lnTo>
                  <a:pt x="292" y="179"/>
                </a:lnTo>
                <a:lnTo>
                  <a:pt x="294" y="180"/>
                </a:lnTo>
                <a:lnTo>
                  <a:pt x="294" y="182"/>
                </a:lnTo>
                <a:lnTo>
                  <a:pt x="294" y="184"/>
                </a:lnTo>
                <a:lnTo>
                  <a:pt x="292" y="188"/>
                </a:lnTo>
                <a:lnTo>
                  <a:pt x="292" y="190"/>
                </a:lnTo>
                <a:lnTo>
                  <a:pt x="292" y="192"/>
                </a:lnTo>
                <a:lnTo>
                  <a:pt x="292" y="196"/>
                </a:lnTo>
                <a:lnTo>
                  <a:pt x="292" y="198"/>
                </a:lnTo>
                <a:lnTo>
                  <a:pt x="292" y="200"/>
                </a:lnTo>
                <a:lnTo>
                  <a:pt x="292" y="203"/>
                </a:lnTo>
                <a:lnTo>
                  <a:pt x="290" y="205"/>
                </a:lnTo>
                <a:lnTo>
                  <a:pt x="288" y="205"/>
                </a:lnTo>
                <a:lnTo>
                  <a:pt x="282" y="207"/>
                </a:lnTo>
                <a:lnTo>
                  <a:pt x="280" y="209"/>
                </a:lnTo>
                <a:lnTo>
                  <a:pt x="280" y="211"/>
                </a:lnTo>
                <a:lnTo>
                  <a:pt x="278" y="213"/>
                </a:lnTo>
                <a:lnTo>
                  <a:pt x="276" y="215"/>
                </a:lnTo>
                <a:lnTo>
                  <a:pt x="276" y="217"/>
                </a:lnTo>
                <a:lnTo>
                  <a:pt x="275" y="219"/>
                </a:lnTo>
                <a:lnTo>
                  <a:pt x="273" y="219"/>
                </a:lnTo>
                <a:lnTo>
                  <a:pt x="271" y="217"/>
                </a:lnTo>
                <a:lnTo>
                  <a:pt x="269" y="217"/>
                </a:lnTo>
                <a:lnTo>
                  <a:pt x="267" y="217"/>
                </a:lnTo>
                <a:lnTo>
                  <a:pt x="265" y="217"/>
                </a:lnTo>
                <a:lnTo>
                  <a:pt x="261" y="217"/>
                </a:lnTo>
                <a:lnTo>
                  <a:pt x="261" y="219"/>
                </a:lnTo>
                <a:lnTo>
                  <a:pt x="257" y="219"/>
                </a:lnTo>
                <a:lnTo>
                  <a:pt x="257" y="221"/>
                </a:lnTo>
                <a:lnTo>
                  <a:pt x="255" y="221"/>
                </a:lnTo>
                <a:lnTo>
                  <a:pt x="253" y="223"/>
                </a:lnTo>
                <a:lnTo>
                  <a:pt x="252" y="223"/>
                </a:lnTo>
                <a:lnTo>
                  <a:pt x="250" y="223"/>
                </a:lnTo>
                <a:lnTo>
                  <a:pt x="248" y="223"/>
                </a:lnTo>
                <a:lnTo>
                  <a:pt x="246" y="225"/>
                </a:lnTo>
                <a:lnTo>
                  <a:pt x="244" y="227"/>
                </a:lnTo>
                <a:lnTo>
                  <a:pt x="244" y="228"/>
                </a:lnTo>
                <a:lnTo>
                  <a:pt x="244" y="230"/>
                </a:lnTo>
                <a:lnTo>
                  <a:pt x="240" y="232"/>
                </a:lnTo>
                <a:lnTo>
                  <a:pt x="238" y="230"/>
                </a:lnTo>
                <a:lnTo>
                  <a:pt x="236" y="228"/>
                </a:lnTo>
                <a:lnTo>
                  <a:pt x="232" y="225"/>
                </a:lnTo>
                <a:lnTo>
                  <a:pt x="230" y="223"/>
                </a:lnTo>
                <a:lnTo>
                  <a:pt x="227" y="221"/>
                </a:lnTo>
                <a:lnTo>
                  <a:pt x="225" y="219"/>
                </a:lnTo>
                <a:lnTo>
                  <a:pt x="223" y="217"/>
                </a:lnTo>
                <a:lnTo>
                  <a:pt x="223" y="215"/>
                </a:lnTo>
                <a:lnTo>
                  <a:pt x="219" y="215"/>
                </a:lnTo>
                <a:lnTo>
                  <a:pt x="217" y="217"/>
                </a:lnTo>
                <a:lnTo>
                  <a:pt x="215" y="219"/>
                </a:lnTo>
                <a:lnTo>
                  <a:pt x="213" y="221"/>
                </a:lnTo>
                <a:lnTo>
                  <a:pt x="213" y="223"/>
                </a:lnTo>
                <a:lnTo>
                  <a:pt x="211" y="223"/>
                </a:lnTo>
                <a:lnTo>
                  <a:pt x="211" y="225"/>
                </a:lnTo>
                <a:lnTo>
                  <a:pt x="209" y="225"/>
                </a:lnTo>
                <a:lnTo>
                  <a:pt x="209" y="227"/>
                </a:lnTo>
                <a:lnTo>
                  <a:pt x="207" y="227"/>
                </a:lnTo>
                <a:lnTo>
                  <a:pt x="205" y="227"/>
                </a:lnTo>
                <a:lnTo>
                  <a:pt x="205" y="228"/>
                </a:lnTo>
                <a:lnTo>
                  <a:pt x="205" y="230"/>
                </a:lnTo>
                <a:lnTo>
                  <a:pt x="204" y="230"/>
                </a:lnTo>
                <a:lnTo>
                  <a:pt x="204" y="232"/>
                </a:lnTo>
                <a:lnTo>
                  <a:pt x="204" y="234"/>
                </a:lnTo>
                <a:lnTo>
                  <a:pt x="204" y="236"/>
                </a:lnTo>
                <a:lnTo>
                  <a:pt x="202" y="236"/>
                </a:lnTo>
                <a:lnTo>
                  <a:pt x="202" y="238"/>
                </a:lnTo>
                <a:lnTo>
                  <a:pt x="202" y="240"/>
                </a:lnTo>
                <a:lnTo>
                  <a:pt x="200" y="240"/>
                </a:lnTo>
                <a:lnTo>
                  <a:pt x="200" y="242"/>
                </a:lnTo>
                <a:lnTo>
                  <a:pt x="200" y="244"/>
                </a:lnTo>
                <a:lnTo>
                  <a:pt x="198" y="244"/>
                </a:lnTo>
                <a:lnTo>
                  <a:pt x="198" y="246"/>
                </a:lnTo>
                <a:lnTo>
                  <a:pt x="198" y="248"/>
                </a:lnTo>
                <a:lnTo>
                  <a:pt x="196" y="248"/>
                </a:lnTo>
                <a:lnTo>
                  <a:pt x="196" y="250"/>
                </a:lnTo>
                <a:lnTo>
                  <a:pt x="196" y="251"/>
                </a:lnTo>
                <a:lnTo>
                  <a:pt x="198" y="251"/>
                </a:lnTo>
                <a:lnTo>
                  <a:pt x="198" y="253"/>
                </a:lnTo>
                <a:lnTo>
                  <a:pt x="198" y="255"/>
                </a:lnTo>
                <a:lnTo>
                  <a:pt x="198" y="257"/>
                </a:lnTo>
                <a:lnTo>
                  <a:pt x="198" y="259"/>
                </a:lnTo>
                <a:lnTo>
                  <a:pt x="198" y="261"/>
                </a:lnTo>
                <a:lnTo>
                  <a:pt x="198" y="263"/>
                </a:lnTo>
                <a:lnTo>
                  <a:pt x="198" y="265"/>
                </a:lnTo>
                <a:lnTo>
                  <a:pt x="198" y="267"/>
                </a:lnTo>
                <a:lnTo>
                  <a:pt x="196" y="267"/>
                </a:lnTo>
                <a:lnTo>
                  <a:pt x="194" y="267"/>
                </a:lnTo>
                <a:lnTo>
                  <a:pt x="192" y="267"/>
                </a:lnTo>
                <a:lnTo>
                  <a:pt x="190" y="269"/>
                </a:lnTo>
                <a:lnTo>
                  <a:pt x="190" y="271"/>
                </a:lnTo>
                <a:lnTo>
                  <a:pt x="188" y="273"/>
                </a:lnTo>
                <a:lnTo>
                  <a:pt x="188" y="275"/>
                </a:lnTo>
                <a:lnTo>
                  <a:pt x="186" y="275"/>
                </a:lnTo>
                <a:lnTo>
                  <a:pt x="184" y="275"/>
                </a:lnTo>
                <a:lnTo>
                  <a:pt x="182" y="275"/>
                </a:lnTo>
                <a:lnTo>
                  <a:pt x="181" y="275"/>
                </a:lnTo>
                <a:lnTo>
                  <a:pt x="179" y="273"/>
                </a:lnTo>
                <a:lnTo>
                  <a:pt x="177" y="275"/>
                </a:lnTo>
                <a:lnTo>
                  <a:pt x="175" y="275"/>
                </a:lnTo>
                <a:lnTo>
                  <a:pt x="173" y="275"/>
                </a:lnTo>
                <a:lnTo>
                  <a:pt x="173" y="276"/>
                </a:lnTo>
                <a:lnTo>
                  <a:pt x="171" y="276"/>
                </a:lnTo>
                <a:lnTo>
                  <a:pt x="169" y="276"/>
                </a:lnTo>
                <a:lnTo>
                  <a:pt x="169" y="275"/>
                </a:lnTo>
                <a:lnTo>
                  <a:pt x="167" y="275"/>
                </a:lnTo>
                <a:lnTo>
                  <a:pt x="165" y="275"/>
                </a:lnTo>
                <a:lnTo>
                  <a:pt x="165" y="273"/>
                </a:lnTo>
                <a:lnTo>
                  <a:pt x="165" y="271"/>
                </a:lnTo>
                <a:lnTo>
                  <a:pt x="165" y="269"/>
                </a:lnTo>
                <a:lnTo>
                  <a:pt x="165" y="267"/>
                </a:lnTo>
                <a:lnTo>
                  <a:pt x="163" y="267"/>
                </a:lnTo>
                <a:lnTo>
                  <a:pt x="163" y="265"/>
                </a:lnTo>
                <a:lnTo>
                  <a:pt x="161" y="265"/>
                </a:lnTo>
                <a:lnTo>
                  <a:pt x="159" y="265"/>
                </a:lnTo>
                <a:lnTo>
                  <a:pt x="159" y="263"/>
                </a:lnTo>
                <a:lnTo>
                  <a:pt x="157" y="263"/>
                </a:lnTo>
                <a:lnTo>
                  <a:pt x="156" y="263"/>
                </a:lnTo>
                <a:lnTo>
                  <a:pt x="156" y="265"/>
                </a:lnTo>
                <a:lnTo>
                  <a:pt x="154" y="265"/>
                </a:lnTo>
                <a:lnTo>
                  <a:pt x="152" y="265"/>
                </a:lnTo>
                <a:lnTo>
                  <a:pt x="150" y="265"/>
                </a:lnTo>
                <a:lnTo>
                  <a:pt x="148" y="265"/>
                </a:lnTo>
                <a:lnTo>
                  <a:pt x="148" y="263"/>
                </a:lnTo>
                <a:lnTo>
                  <a:pt x="146" y="263"/>
                </a:lnTo>
                <a:lnTo>
                  <a:pt x="146" y="261"/>
                </a:lnTo>
                <a:lnTo>
                  <a:pt x="144" y="261"/>
                </a:lnTo>
                <a:lnTo>
                  <a:pt x="142" y="261"/>
                </a:lnTo>
                <a:lnTo>
                  <a:pt x="140" y="261"/>
                </a:lnTo>
                <a:lnTo>
                  <a:pt x="140" y="259"/>
                </a:lnTo>
                <a:lnTo>
                  <a:pt x="138" y="259"/>
                </a:lnTo>
                <a:lnTo>
                  <a:pt x="138" y="257"/>
                </a:lnTo>
                <a:lnTo>
                  <a:pt x="136" y="257"/>
                </a:lnTo>
                <a:lnTo>
                  <a:pt x="136" y="255"/>
                </a:lnTo>
                <a:lnTo>
                  <a:pt x="134" y="253"/>
                </a:lnTo>
                <a:lnTo>
                  <a:pt x="133" y="251"/>
                </a:lnTo>
                <a:lnTo>
                  <a:pt x="131" y="250"/>
                </a:lnTo>
                <a:lnTo>
                  <a:pt x="129" y="250"/>
                </a:lnTo>
                <a:lnTo>
                  <a:pt x="127" y="250"/>
                </a:lnTo>
                <a:lnTo>
                  <a:pt x="125" y="250"/>
                </a:lnTo>
                <a:lnTo>
                  <a:pt x="123" y="248"/>
                </a:lnTo>
                <a:lnTo>
                  <a:pt x="123" y="246"/>
                </a:lnTo>
                <a:lnTo>
                  <a:pt x="121" y="244"/>
                </a:lnTo>
                <a:lnTo>
                  <a:pt x="119" y="240"/>
                </a:lnTo>
                <a:lnTo>
                  <a:pt x="117" y="240"/>
                </a:lnTo>
                <a:lnTo>
                  <a:pt x="115" y="238"/>
                </a:lnTo>
                <a:lnTo>
                  <a:pt x="113" y="238"/>
                </a:lnTo>
                <a:lnTo>
                  <a:pt x="109" y="238"/>
                </a:lnTo>
                <a:lnTo>
                  <a:pt x="108" y="236"/>
                </a:lnTo>
                <a:lnTo>
                  <a:pt x="106" y="236"/>
                </a:lnTo>
                <a:lnTo>
                  <a:pt x="106" y="234"/>
                </a:lnTo>
                <a:lnTo>
                  <a:pt x="104" y="230"/>
                </a:lnTo>
                <a:lnTo>
                  <a:pt x="104" y="228"/>
                </a:lnTo>
                <a:lnTo>
                  <a:pt x="104" y="225"/>
                </a:lnTo>
                <a:lnTo>
                  <a:pt x="102" y="219"/>
                </a:lnTo>
                <a:lnTo>
                  <a:pt x="102" y="217"/>
                </a:lnTo>
                <a:lnTo>
                  <a:pt x="102" y="215"/>
                </a:lnTo>
                <a:lnTo>
                  <a:pt x="100" y="215"/>
                </a:lnTo>
                <a:lnTo>
                  <a:pt x="98" y="215"/>
                </a:lnTo>
                <a:lnTo>
                  <a:pt x="96" y="217"/>
                </a:lnTo>
                <a:lnTo>
                  <a:pt x="94" y="219"/>
                </a:lnTo>
                <a:lnTo>
                  <a:pt x="92" y="219"/>
                </a:lnTo>
                <a:lnTo>
                  <a:pt x="90" y="221"/>
                </a:lnTo>
                <a:lnTo>
                  <a:pt x="88" y="223"/>
                </a:lnTo>
                <a:lnTo>
                  <a:pt x="86" y="221"/>
                </a:lnTo>
                <a:lnTo>
                  <a:pt x="85" y="219"/>
                </a:lnTo>
                <a:lnTo>
                  <a:pt x="85" y="217"/>
                </a:lnTo>
                <a:lnTo>
                  <a:pt x="83" y="215"/>
                </a:lnTo>
                <a:lnTo>
                  <a:pt x="83" y="213"/>
                </a:lnTo>
                <a:lnTo>
                  <a:pt x="85" y="213"/>
                </a:lnTo>
                <a:lnTo>
                  <a:pt x="86" y="211"/>
                </a:lnTo>
                <a:lnTo>
                  <a:pt x="88" y="211"/>
                </a:lnTo>
                <a:lnTo>
                  <a:pt x="90" y="211"/>
                </a:lnTo>
                <a:lnTo>
                  <a:pt x="92" y="209"/>
                </a:lnTo>
                <a:lnTo>
                  <a:pt x="96" y="209"/>
                </a:lnTo>
                <a:lnTo>
                  <a:pt x="98" y="207"/>
                </a:lnTo>
                <a:lnTo>
                  <a:pt x="98" y="205"/>
                </a:lnTo>
                <a:lnTo>
                  <a:pt x="96" y="205"/>
                </a:lnTo>
                <a:lnTo>
                  <a:pt x="96" y="203"/>
                </a:lnTo>
                <a:lnTo>
                  <a:pt x="94" y="203"/>
                </a:lnTo>
                <a:lnTo>
                  <a:pt x="92" y="203"/>
                </a:lnTo>
                <a:lnTo>
                  <a:pt x="90" y="203"/>
                </a:lnTo>
                <a:lnTo>
                  <a:pt x="88" y="203"/>
                </a:lnTo>
                <a:lnTo>
                  <a:pt x="86" y="203"/>
                </a:lnTo>
                <a:lnTo>
                  <a:pt x="85" y="203"/>
                </a:lnTo>
                <a:lnTo>
                  <a:pt x="85" y="202"/>
                </a:lnTo>
                <a:lnTo>
                  <a:pt x="86" y="200"/>
                </a:lnTo>
                <a:lnTo>
                  <a:pt x="88" y="198"/>
                </a:lnTo>
                <a:lnTo>
                  <a:pt x="90" y="198"/>
                </a:lnTo>
                <a:lnTo>
                  <a:pt x="92" y="198"/>
                </a:lnTo>
                <a:lnTo>
                  <a:pt x="94" y="198"/>
                </a:lnTo>
                <a:lnTo>
                  <a:pt x="94" y="196"/>
                </a:lnTo>
                <a:lnTo>
                  <a:pt x="96" y="196"/>
                </a:lnTo>
                <a:lnTo>
                  <a:pt x="96" y="194"/>
                </a:lnTo>
                <a:lnTo>
                  <a:pt x="98" y="192"/>
                </a:lnTo>
                <a:lnTo>
                  <a:pt x="96" y="192"/>
                </a:lnTo>
                <a:lnTo>
                  <a:pt x="96" y="190"/>
                </a:lnTo>
                <a:lnTo>
                  <a:pt x="94" y="190"/>
                </a:lnTo>
                <a:lnTo>
                  <a:pt x="94" y="188"/>
                </a:lnTo>
                <a:lnTo>
                  <a:pt x="96" y="188"/>
                </a:lnTo>
                <a:lnTo>
                  <a:pt x="96" y="186"/>
                </a:lnTo>
                <a:lnTo>
                  <a:pt x="98" y="184"/>
                </a:lnTo>
                <a:lnTo>
                  <a:pt x="100" y="184"/>
                </a:lnTo>
                <a:lnTo>
                  <a:pt x="102" y="182"/>
                </a:lnTo>
                <a:lnTo>
                  <a:pt x="102" y="180"/>
                </a:lnTo>
                <a:lnTo>
                  <a:pt x="102" y="179"/>
                </a:lnTo>
                <a:lnTo>
                  <a:pt x="100" y="179"/>
                </a:lnTo>
                <a:lnTo>
                  <a:pt x="100" y="177"/>
                </a:lnTo>
                <a:lnTo>
                  <a:pt x="100" y="175"/>
                </a:lnTo>
                <a:lnTo>
                  <a:pt x="100" y="173"/>
                </a:lnTo>
                <a:lnTo>
                  <a:pt x="100" y="171"/>
                </a:lnTo>
                <a:lnTo>
                  <a:pt x="100" y="169"/>
                </a:lnTo>
                <a:lnTo>
                  <a:pt x="98" y="169"/>
                </a:lnTo>
                <a:lnTo>
                  <a:pt x="96" y="169"/>
                </a:lnTo>
                <a:lnTo>
                  <a:pt x="94" y="167"/>
                </a:lnTo>
                <a:lnTo>
                  <a:pt x="96" y="165"/>
                </a:lnTo>
                <a:lnTo>
                  <a:pt x="96" y="163"/>
                </a:lnTo>
                <a:lnTo>
                  <a:pt x="96" y="161"/>
                </a:lnTo>
                <a:lnTo>
                  <a:pt x="96" y="159"/>
                </a:lnTo>
                <a:lnTo>
                  <a:pt x="94" y="159"/>
                </a:lnTo>
                <a:lnTo>
                  <a:pt x="94" y="157"/>
                </a:lnTo>
                <a:lnTo>
                  <a:pt x="96" y="157"/>
                </a:lnTo>
                <a:lnTo>
                  <a:pt x="98" y="157"/>
                </a:lnTo>
                <a:lnTo>
                  <a:pt x="98" y="156"/>
                </a:lnTo>
                <a:lnTo>
                  <a:pt x="96" y="154"/>
                </a:lnTo>
                <a:lnTo>
                  <a:pt x="96" y="152"/>
                </a:lnTo>
                <a:lnTo>
                  <a:pt x="96" y="150"/>
                </a:lnTo>
                <a:lnTo>
                  <a:pt x="94" y="150"/>
                </a:lnTo>
                <a:lnTo>
                  <a:pt x="92" y="148"/>
                </a:lnTo>
                <a:lnTo>
                  <a:pt x="90" y="148"/>
                </a:lnTo>
                <a:lnTo>
                  <a:pt x="88" y="146"/>
                </a:lnTo>
                <a:lnTo>
                  <a:pt x="86" y="146"/>
                </a:lnTo>
                <a:lnTo>
                  <a:pt x="83" y="144"/>
                </a:lnTo>
                <a:lnTo>
                  <a:pt x="81" y="142"/>
                </a:lnTo>
                <a:lnTo>
                  <a:pt x="79" y="142"/>
                </a:lnTo>
                <a:lnTo>
                  <a:pt x="77" y="142"/>
                </a:lnTo>
                <a:lnTo>
                  <a:pt x="75" y="140"/>
                </a:lnTo>
                <a:lnTo>
                  <a:pt x="73" y="140"/>
                </a:lnTo>
                <a:lnTo>
                  <a:pt x="71" y="140"/>
                </a:lnTo>
                <a:lnTo>
                  <a:pt x="69" y="138"/>
                </a:lnTo>
                <a:lnTo>
                  <a:pt x="67" y="138"/>
                </a:lnTo>
                <a:lnTo>
                  <a:pt x="65" y="138"/>
                </a:lnTo>
                <a:lnTo>
                  <a:pt x="63" y="138"/>
                </a:lnTo>
                <a:lnTo>
                  <a:pt x="62" y="138"/>
                </a:lnTo>
                <a:lnTo>
                  <a:pt x="60" y="138"/>
                </a:lnTo>
                <a:lnTo>
                  <a:pt x="60" y="136"/>
                </a:lnTo>
                <a:lnTo>
                  <a:pt x="56" y="136"/>
                </a:lnTo>
                <a:lnTo>
                  <a:pt x="54" y="132"/>
                </a:lnTo>
                <a:lnTo>
                  <a:pt x="52" y="131"/>
                </a:lnTo>
                <a:lnTo>
                  <a:pt x="50" y="131"/>
                </a:lnTo>
                <a:lnTo>
                  <a:pt x="50" y="129"/>
                </a:lnTo>
                <a:lnTo>
                  <a:pt x="46" y="129"/>
                </a:lnTo>
                <a:lnTo>
                  <a:pt x="42" y="129"/>
                </a:lnTo>
                <a:lnTo>
                  <a:pt x="40" y="129"/>
                </a:lnTo>
                <a:lnTo>
                  <a:pt x="37" y="129"/>
                </a:lnTo>
                <a:lnTo>
                  <a:pt x="35" y="129"/>
                </a:lnTo>
                <a:lnTo>
                  <a:pt x="33" y="129"/>
                </a:lnTo>
                <a:lnTo>
                  <a:pt x="31" y="131"/>
                </a:lnTo>
                <a:lnTo>
                  <a:pt x="29" y="132"/>
                </a:lnTo>
                <a:lnTo>
                  <a:pt x="27" y="132"/>
                </a:lnTo>
                <a:lnTo>
                  <a:pt x="25" y="131"/>
                </a:lnTo>
                <a:lnTo>
                  <a:pt x="25" y="129"/>
                </a:lnTo>
                <a:lnTo>
                  <a:pt x="23" y="127"/>
                </a:lnTo>
                <a:lnTo>
                  <a:pt x="23" y="125"/>
                </a:lnTo>
                <a:lnTo>
                  <a:pt x="25" y="123"/>
                </a:lnTo>
                <a:lnTo>
                  <a:pt x="27" y="123"/>
                </a:lnTo>
                <a:lnTo>
                  <a:pt x="29" y="121"/>
                </a:lnTo>
                <a:lnTo>
                  <a:pt x="31" y="119"/>
                </a:lnTo>
                <a:lnTo>
                  <a:pt x="33" y="117"/>
                </a:lnTo>
                <a:lnTo>
                  <a:pt x="35" y="115"/>
                </a:lnTo>
                <a:lnTo>
                  <a:pt x="33" y="113"/>
                </a:lnTo>
                <a:lnTo>
                  <a:pt x="33" y="111"/>
                </a:lnTo>
                <a:lnTo>
                  <a:pt x="29" y="109"/>
                </a:lnTo>
                <a:lnTo>
                  <a:pt x="27" y="109"/>
                </a:lnTo>
                <a:lnTo>
                  <a:pt x="23" y="106"/>
                </a:lnTo>
                <a:lnTo>
                  <a:pt x="21" y="102"/>
                </a:lnTo>
                <a:lnTo>
                  <a:pt x="19" y="100"/>
                </a:lnTo>
                <a:lnTo>
                  <a:pt x="19" y="96"/>
                </a:lnTo>
                <a:lnTo>
                  <a:pt x="17" y="90"/>
                </a:lnTo>
                <a:lnTo>
                  <a:pt x="15" y="88"/>
                </a:lnTo>
                <a:lnTo>
                  <a:pt x="14" y="84"/>
                </a:lnTo>
                <a:lnTo>
                  <a:pt x="12" y="81"/>
                </a:lnTo>
                <a:lnTo>
                  <a:pt x="10" y="79"/>
                </a:lnTo>
                <a:lnTo>
                  <a:pt x="8" y="77"/>
                </a:lnTo>
                <a:lnTo>
                  <a:pt x="6" y="75"/>
                </a:lnTo>
                <a:lnTo>
                  <a:pt x="2" y="69"/>
                </a:lnTo>
                <a:lnTo>
                  <a:pt x="0" y="67"/>
                </a:lnTo>
                <a:lnTo>
                  <a:pt x="2" y="67"/>
                </a:lnTo>
                <a:lnTo>
                  <a:pt x="2" y="65"/>
                </a:lnTo>
                <a:lnTo>
                  <a:pt x="4" y="65"/>
                </a:lnTo>
                <a:lnTo>
                  <a:pt x="4" y="63"/>
                </a:lnTo>
                <a:lnTo>
                  <a:pt x="6" y="63"/>
                </a:lnTo>
                <a:lnTo>
                  <a:pt x="6" y="61"/>
                </a:lnTo>
                <a:lnTo>
                  <a:pt x="8" y="61"/>
                </a:lnTo>
                <a:lnTo>
                  <a:pt x="8" y="60"/>
                </a:lnTo>
                <a:lnTo>
                  <a:pt x="10" y="60"/>
                </a:lnTo>
                <a:lnTo>
                  <a:pt x="10" y="58"/>
                </a:lnTo>
                <a:lnTo>
                  <a:pt x="10" y="56"/>
                </a:lnTo>
                <a:lnTo>
                  <a:pt x="12" y="56"/>
                </a:lnTo>
                <a:lnTo>
                  <a:pt x="12" y="54"/>
                </a:lnTo>
                <a:lnTo>
                  <a:pt x="14" y="54"/>
                </a:lnTo>
                <a:lnTo>
                  <a:pt x="15" y="54"/>
                </a:lnTo>
                <a:lnTo>
                  <a:pt x="15" y="52"/>
                </a:lnTo>
                <a:lnTo>
                  <a:pt x="17" y="52"/>
                </a:lnTo>
                <a:lnTo>
                  <a:pt x="17" y="50"/>
                </a:lnTo>
                <a:lnTo>
                  <a:pt x="19" y="50"/>
                </a:lnTo>
                <a:lnTo>
                  <a:pt x="19" y="48"/>
                </a:lnTo>
                <a:lnTo>
                  <a:pt x="21" y="48"/>
                </a:lnTo>
                <a:lnTo>
                  <a:pt x="23" y="48"/>
                </a:lnTo>
                <a:lnTo>
                  <a:pt x="23" y="46"/>
                </a:lnTo>
                <a:lnTo>
                  <a:pt x="25" y="46"/>
                </a:lnTo>
                <a:lnTo>
                  <a:pt x="25" y="44"/>
                </a:lnTo>
                <a:lnTo>
                  <a:pt x="27" y="44"/>
                </a:lnTo>
                <a:lnTo>
                  <a:pt x="29" y="44"/>
                </a:lnTo>
                <a:lnTo>
                  <a:pt x="29" y="42"/>
                </a:lnTo>
                <a:lnTo>
                  <a:pt x="31" y="42"/>
                </a:lnTo>
                <a:lnTo>
                  <a:pt x="33" y="42"/>
                </a:lnTo>
                <a:lnTo>
                  <a:pt x="35" y="42"/>
                </a:lnTo>
                <a:lnTo>
                  <a:pt x="35" y="40"/>
                </a:lnTo>
                <a:lnTo>
                  <a:pt x="37" y="40"/>
                </a:lnTo>
                <a:lnTo>
                  <a:pt x="37" y="38"/>
                </a:lnTo>
                <a:lnTo>
                  <a:pt x="38" y="38"/>
                </a:lnTo>
                <a:lnTo>
                  <a:pt x="38" y="36"/>
                </a:lnTo>
                <a:lnTo>
                  <a:pt x="40" y="36"/>
                </a:lnTo>
                <a:lnTo>
                  <a:pt x="42" y="36"/>
                </a:lnTo>
                <a:lnTo>
                  <a:pt x="42" y="35"/>
                </a:lnTo>
                <a:lnTo>
                  <a:pt x="44" y="35"/>
                </a:lnTo>
                <a:lnTo>
                  <a:pt x="44" y="33"/>
                </a:lnTo>
                <a:lnTo>
                  <a:pt x="46" y="33"/>
                </a:lnTo>
                <a:lnTo>
                  <a:pt x="46" y="31"/>
                </a:lnTo>
                <a:lnTo>
                  <a:pt x="46" y="29"/>
                </a:lnTo>
                <a:lnTo>
                  <a:pt x="48" y="29"/>
                </a:lnTo>
                <a:lnTo>
                  <a:pt x="48" y="27"/>
                </a:lnTo>
                <a:lnTo>
                  <a:pt x="48" y="25"/>
                </a:lnTo>
                <a:lnTo>
                  <a:pt x="50" y="23"/>
                </a:lnTo>
                <a:lnTo>
                  <a:pt x="50" y="25"/>
                </a:lnTo>
                <a:lnTo>
                  <a:pt x="52" y="25"/>
                </a:lnTo>
                <a:lnTo>
                  <a:pt x="52" y="27"/>
                </a:lnTo>
                <a:lnTo>
                  <a:pt x="54" y="27"/>
                </a:lnTo>
                <a:lnTo>
                  <a:pt x="54" y="25"/>
                </a:lnTo>
                <a:lnTo>
                  <a:pt x="56" y="27"/>
                </a:lnTo>
                <a:lnTo>
                  <a:pt x="58" y="27"/>
                </a:lnTo>
                <a:lnTo>
                  <a:pt x="58" y="29"/>
                </a:lnTo>
                <a:lnTo>
                  <a:pt x="60" y="29"/>
                </a:lnTo>
                <a:lnTo>
                  <a:pt x="60" y="27"/>
                </a:lnTo>
                <a:lnTo>
                  <a:pt x="62" y="27"/>
                </a:lnTo>
                <a:lnTo>
                  <a:pt x="63" y="27"/>
                </a:lnTo>
                <a:lnTo>
                  <a:pt x="63" y="25"/>
                </a:lnTo>
                <a:lnTo>
                  <a:pt x="63" y="23"/>
                </a:lnTo>
                <a:lnTo>
                  <a:pt x="65" y="23"/>
                </a:lnTo>
                <a:lnTo>
                  <a:pt x="65" y="21"/>
                </a:lnTo>
                <a:lnTo>
                  <a:pt x="67" y="21"/>
                </a:lnTo>
                <a:lnTo>
                  <a:pt x="67" y="19"/>
                </a:lnTo>
                <a:lnTo>
                  <a:pt x="67" y="21"/>
                </a:lnTo>
                <a:lnTo>
                  <a:pt x="69" y="21"/>
                </a:lnTo>
                <a:lnTo>
                  <a:pt x="69" y="23"/>
                </a:lnTo>
                <a:lnTo>
                  <a:pt x="71" y="23"/>
                </a:lnTo>
                <a:lnTo>
                  <a:pt x="73" y="23"/>
                </a:lnTo>
                <a:lnTo>
                  <a:pt x="73" y="21"/>
                </a:lnTo>
                <a:lnTo>
                  <a:pt x="75" y="21"/>
                </a:lnTo>
                <a:lnTo>
                  <a:pt x="75" y="23"/>
                </a:lnTo>
                <a:lnTo>
                  <a:pt x="77" y="23"/>
                </a:lnTo>
                <a:lnTo>
                  <a:pt x="79" y="25"/>
                </a:lnTo>
                <a:lnTo>
                  <a:pt x="81" y="25"/>
                </a:lnTo>
                <a:lnTo>
                  <a:pt x="81" y="23"/>
                </a:lnTo>
                <a:lnTo>
                  <a:pt x="83" y="23"/>
                </a:lnTo>
                <a:lnTo>
                  <a:pt x="83" y="21"/>
                </a:lnTo>
                <a:lnTo>
                  <a:pt x="83" y="19"/>
                </a:lnTo>
                <a:lnTo>
                  <a:pt x="83" y="17"/>
                </a:lnTo>
                <a:lnTo>
                  <a:pt x="83" y="15"/>
                </a:lnTo>
                <a:lnTo>
                  <a:pt x="83" y="13"/>
                </a:lnTo>
                <a:lnTo>
                  <a:pt x="85" y="13"/>
                </a:lnTo>
                <a:lnTo>
                  <a:pt x="86" y="12"/>
                </a:lnTo>
                <a:lnTo>
                  <a:pt x="88" y="12"/>
                </a:lnTo>
                <a:lnTo>
                  <a:pt x="90" y="10"/>
                </a:lnTo>
                <a:lnTo>
                  <a:pt x="92" y="10"/>
                </a:lnTo>
                <a:lnTo>
                  <a:pt x="94" y="10"/>
                </a:lnTo>
                <a:lnTo>
                  <a:pt x="96" y="10"/>
                </a:lnTo>
                <a:lnTo>
                  <a:pt x="100" y="10"/>
                </a:lnTo>
                <a:lnTo>
                  <a:pt x="102" y="10"/>
                </a:lnTo>
                <a:lnTo>
                  <a:pt x="104" y="12"/>
                </a:lnTo>
                <a:lnTo>
                  <a:pt x="106" y="12"/>
                </a:lnTo>
                <a:lnTo>
                  <a:pt x="108" y="12"/>
                </a:lnTo>
                <a:lnTo>
                  <a:pt x="109" y="13"/>
                </a:lnTo>
                <a:lnTo>
                  <a:pt x="111" y="13"/>
                </a:lnTo>
                <a:lnTo>
                  <a:pt x="113" y="15"/>
                </a:lnTo>
                <a:lnTo>
                  <a:pt x="115" y="15"/>
                </a:lnTo>
                <a:lnTo>
                  <a:pt x="117" y="15"/>
                </a:lnTo>
                <a:lnTo>
                  <a:pt x="119" y="15"/>
                </a:lnTo>
                <a:lnTo>
                  <a:pt x="121" y="15"/>
                </a:lnTo>
                <a:lnTo>
                  <a:pt x="123" y="15"/>
                </a:lnTo>
                <a:lnTo>
                  <a:pt x="125" y="15"/>
                </a:lnTo>
                <a:lnTo>
                  <a:pt x="127" y="13"/>
                </a:lnTo>
                <a:lnTo>
                  <a:pt x="127" y="12"/>
                </a:lnTo>
                <a:lnTo>
                  <a:pt x="129" y="10"/>
                </a:lnTo>
                <a:lnTo>
                  <a:pt x="129" y="8"/>
                </a:lnTo>
                <a:lnTo>
                  <a:pt x="131" y="6"/>
                </a:lnTo>
                <a:lnTo>
                  <a:pt x="131" y="4"/>
                </a:lnTo>
                <a:lnTo>
                  <a:pt x="133" y="4"/>
                </a:lnTo>
                <a:lnTo>
                  <a:pt x="134" y="4"/>
                </a:lnTo>
                <a:lnTo>
                  <a:pt x="136" y="4"/>
                </a:lnTo>
                <a:lnTo>
                  <a:pt x="136" y="2"/>
                </a:lnTo>
                <a:lnTo>
                  <a:pt x="136" y="4"/>
                </a:lnTo>
                <a:lnTo>
                  <a:pt x="138" y="4"/>
                </a:lnTo>
                <a:lnTo>
                  <a:pt x="138" y="2"/>
                </a:lnTo>
                <a:lnTo>
                  <a:pt x="138" y="4"/>
                </a:lnTo>
                <a:lnTo>
                  <a:pt x="138" y="2"/>
                </a:lnTo>
                <a:lnTo>
                  <a:pt x="138" y="4"/>
                </a:lnTo>
                <a:lnTo>
                  <a:pt x="138" y="2"/>
                </a:lnTo>
                <a:lnTo>
                  <a:pt x="140" y="2"/>
                </a:lnTo>
                <a:lnTo>
                  <a:pt x="142" y="2"/>
                </a:lnTo>
                <a:lnTo>
                  <a:pt x="144" y="2"/>
                </a:lnTo>
                <a:lnTo>
                  <a:pt x="146" y="2"/>
                </a:lnTo>
                <a:lnTo>
                  <a:pt x="148" y="2"/>
                </a:lnTo>
                <a:lnTo>
                  <a:pt x="150" y="2"/>
                </a:lnTo>
                <a:lnTo>
                  <a:pt x="152" y="2"/>
                </a:lnTo>
                <a:lnTo>
                  <a:pt x="152" y="0"/>
                </a:lnTo>
                <a:lnTo>
                  <a:pt x="154" y="0"/>
                </a:lnTo>
                <a:lnTo>
                  <a:pt x="156" y="0"/>
                </a:lnTo>
                <a:lnTo>
                  <a:pt x="156" y="2"/>
                </a:lnTo>
                <a:lnTo>
                  <a:pt x="157" y="2"/>
                </a:lnTo>
                <a:lnTo>
                  <a:pt x="159" y="2"/>
                </a:lnTo>
                <a:lnTo>
                  <a:pt x="159" y="0"/>
                </a:lnTo>
                <a:lnTo>
                  <a:pt x="161" y="0"/>
                </a:lnTo>
                <a:close/>
              </a:path>
            </a:pathLst>
          </a:custGeom>
          <a:solidFill>
            <a:srgbClr val="CBF2C2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0" name="Freeform 1790">
            <a:extLst>
              <a:ext uri="{FF2B5EF4-FFF2-40B4-BE49-F238E27FC236}">
                <a16:creationId xmlns:a16="http://schemas.microsoft.com/office/drawing/2014/main" id="{10DAE21E-347C-4C85-942D-B8014A07EF84}"/>
              </a:ext>
            </a:extLst>
          </p:cNvPr>
          <p:cNvSpPr>
            <a:spLocks/>
          </p:cNvSpPr>
          <p:nvPr/>
        </p:nvSpPr>
        <p:spPr bwMode="auto">
          <a:xfrm>
            <a:off x="5600701" y="2116139"/>
            <a:ext cx="1122363" cy="806450"/>
          </a:xfrm>
          <a:custGeom>
            <a:avLst/>
            <a:gdLst>
              <a:gd name="T0" fmla="*/ 565 w 707"/>
              <a:gd name="T1" fmla="*/ 44 h 508"/>
              <a:gd name="T2" fmla="*/ 568 w 707"/>
              <a:gd name="T3" fmla="*/ 78 h 508"/>
              <a:gd name="T4" fmla="*/ 607 w 707"/>
              <a:gd name="T5" fmla="*/ 88 h 508"/>
              <a:gd name="T6" fmla="*/ 628 w 707"/>
              <a:gd name="T7" fmla="*/ 107 h 508"/>
              <a:gd name="T8" fmla="*/ 662 w 707"/>
              <a:gd name="T9" fmla="*/ 109 h 508"/>
              <a:gd name="T10" fmla="*/ 668 w 707"/>
              <a:gd name="T11" fmla="*/ 144 h 508"/>
              <a:gd name="T12" fmla="*/ 668 w 707"/>
              <a:gd name="T13" fmla="*/ 173 h 508"/>
              <a:gd name="T14" fmla="*/ 661 w 707"/>
              <a:gd name="T15" fmla="*/ 222 h 508"/>
              <a:gd name="T16" fmla="*/ 689 w 707"/>
              <a:gd name="T17" fmla="*/ 267 h 508"/>
              <a:gd name="T18" fmla="*/ 701 w 707"/>
              <a:gd name="T19" fmla="*/ 303 h 508"/>
              <a:gd name="T20" fmla="*/ 699 w 707"/>
              <a:gd name="T21" fmla="*/ 345 h 508"/>
              <a:gd name="T22" fmla="*/ 657 w 707"/>
              <a:gd name="T23" fmla="*/ 370 h 508"/>
              <a:gd name="T24" fmla="*/ 601 w 707"/>
              <a:gd name="T25" fmla="*/ 426 h 508"/>
              <a:gd name="T26" fmla="*/ 588 w 707"/>
              <a:gd name="T27" fmla="*/ 449 h 508"/>
              <a:gd name="T28" fmla="*/ 576 w 707"/>
              <a:gd name="T29" fmla="*/ 472 h 508"/>
              <a:gd name="T30" fmla="*/ 565 w 707"/>
              <a:gd name="T31" fmla="*/ 497 h 508"/>
              <a:gd name="T32" fmla="*/ 549 w 707"/>
              <a:gd name="T33" fmla="*/ 508 h 508"/>
              <a:gd name="T34" fmla="*/ 515 w 707"/>
              <a:gd name="T35" fmla="*/ 508 h 508"/>
              <a:gd name="T36" fmla="*/ 482 w 707"/>
              <a:gd name="T37" fmla="*/ 507 h 508"/>
              <a:gd name="T38" fmla="*/ 449 w 707"/>
              <a:gd name="T39" fmla="*/ 508 h 508"/>
              <a:gd name="T40" fmla="*/ 415 w 707"/>
              <a:gd name="T41" fmla="*/ 508 h 508"/>
              <a:gd name="T42" fmla="*/ 380 w 707"/>
              <a:gd name="T43" fmla="*/ 508 h 508"/>
              <a:gd name="T44" fmla="*/ 346 w 707"/>
              <a:gd name="T45" fmla="*/ 508 h 508"/>
              <a:gd name="T46" fmla="*/ 311 w 707"/>
              <a:gd name="T47" fmla="*/ 508 h 508"/>
              <a:gd name="T48" fmla="*/ 277 w 707"/>
              <a:gd name="T49" fmla="*/ 508 h 508"/>
              <a:gd name="T50" fmla="*/ 242 w 707"/>
              <a:gd name="T51" fmla="*/ 508 h 508"/>
              <a:gd name="T52" fmla="*/ 208 w 707"/>
              <a:gd name="T53" fmla="*/ 508 h 508"/>
              <a:gd name="T54" fmla="*/ 173 w 707"/>
              <a:gd name="T55" fmla="*/ 508 h 508"/>
              <a:gd name="T56" fmla="*/ 141 w 707"/>
              <a:gd name="T57" fmla="*/ 507 h 508"/>
              <a:gd name="T58" fmla="*/ 119 w 707"/>
              <a:gd name="T59" fmla="*/ 491 h 508"/>
              <a:gd name="T60" fmla="*/ 96 w 707"/>
              <a:gd name="T61" fmla="*/ 480 h 508"/>
              <a:gd name="T62" fmla="*/ 64 w 707"/>
              <a:gd name="T63" fmla="*/ 480 h 508"/>
              <a:gd name="T64" fmla="*/ 33 w 707"/>
              <a:gd name="T65" fmla="*/ 480 h 508"/>
              <a:gd name="T66" fmla="*/ 10 w 707"/>
              <a:gd name="T67" fmla="*/ 468 h 508"/>
              <a:gd name="T68" fmla="*/ 6 w 707"/>
              <a:gd name="T69" fmla="*/ 447 h 508"/>
              <a:gd name="T70" fmla="*/ 16 w 707"/>
              <a:gd name="T71" fmla="*/ 420 h 508"/>
              <a:gd name="T72" fmla="*/ 25 w 707"/>
              <a:gd name="T73" fmla="*/ 395 h 508"/>
              <a:gd name="T74" fmla="*/ 29 w 707"/>
              <a:gd name="T75" fmla="*/ 365 h 508"/>
              <a:gd name="T76" fmla="*/ 12 w 707"/>
              <a:gd name="T77" fmla="*/ 332 h 508"/>
              <a:gd name="T78" fmla="*/ 18 w 707"/>
              <a:gd name="T79" fmla="*/ 292 h 508"/>
              <a:gd name="T80" fmla="*/ 37 w 707"/>
              <a:gd name="T81" fmla="*/ 311 h 508"/>
              <a:gd name="T82" fmla="*/ 73 w 707"/>
              <a:gd name="T83" fmla="*/ 322 h 508"/>
              <a:gd name="T84" fmla="*/ 94 w 707"/>
              <a:gd name="T85" fmla="*/ 320 h 508"/>
              <a:gd name="T86" fmla="*/ 112 w 707"/>
              <a:gd name="T87" fmla="*/ 301 h 508"/>
              <a:gd name="T88" fmla="*/ 135 w 707"/>
              <a:gd name="T89" fmla="*/ 293 h 508"/>
              <a:gd name="T90" fmla="*/ 167 w 707"/>
              <a:gd name="T91" fmla="*/ 267 h 508"/>
              <a:gd name="T92" fmla="*/ 169 w 707"/>
              <a:gd name="T93" fmla="*/ 249 h 508"/>
              <a:gd name="T94" fmla="*/ 189 w 707"/>
              <a:gd name="T95" fmla="*/ 234 h 508"/>
              <a:gd name="T96" fmla="*/ 217 w 707"/>
              <a:gd name="T97" fmla="*/ 209 h 508"/>
              <a:gd name="T98" fmla="*/ 260 w 707"/>
              <a:gd name="T99" fmla="*/ 199 h 508"/>
              <a:gd name="T100" fmla="*/ 283 w 707"/>
              <a:gd name="T101" fmla="*/ 161 h 508"/>
              <a:gd name="T102" fmla="*/ 321 w 707"/>
              <a:gd name="T103" fmla="*/ 138 h 508"/>
              <a:gd name="T104" fmla="*/ 354 w 707"/>
              <a:gd name="T105" fmla="*/ 134 h 508"/>
              <a:gd name="T106" fmla="*/ 380 w 707"/>
              <a:gd name="T107" fmla="*/ 121 h 508"/>
              <a:gd name="T108" fmla="*/ 411 w 707"/>
              <a:gd name="T109" fmla="*/ 117 h 508"/>
              <a:gd name="T110" fmla="*/ 426 w 707"/>
              <a:gd name="T111" fmla="*/ 96 h 508"/>
              <a:gd name="T112" fmla="*/ 455 w 707"/>
              <a:gd name="T113" fmla="*/ 90 h 508"/>
              <a:gd name="T114" fmla="*/ 484 w 707"/>
              <a:gd name="T115" fmla="*/ 84 h 508"/>
              <a:gd name="T116" fmla="*/ 505 w 707"/>
              <a:gd name="T117" fmla="*/ 63 h 508"/>
              <a:gd name="T118" fmla="*/ 515 w 707"/>
              <a:gd name="T119" fmla="*/ 30 h 508"/>
              <a:gd name="T120" fmla="*/ 526 w 707"/>
              <a:gd name="T121" fmla="*/ 7 h 508"/>
              <a:gd name="T122" fmla="*/ 545 w 707"/>
              <a:gd name="T123" fmla="*/ 13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07" h="508">
                <a:moveTo>
                  <a:pt x="549" y="19"/>
                </a:moveTo>
                <a:lnTo>
                  <a:pt x="551" y="21"/>
                </a:lnTo>
                <a:lnTo>
                  <a:pt x="553" y="19"/>
                </a:lnTo>
                <a:lnTo>
                  <a:pt x="557" y="19"/>
                </a:lnTo>
                <a:lnTo>
                  <a:pt x="559" y="21"/>
                </a:lnTo>
                <a:lnTo>
                  <a:pt x="561" y="21"/>
                </a:lnTo>
                <a:lnTo>
                  <a:pt x="563" y="23"/>
                </a:lnTo>
                <a:lnTo>
                  <a:pt x="565" y="25"/>
                </a:lnTo>
                <a:lnTo>
                  <a:pt x="565" y="27"/>
                </a:lnTo>
                <a:lnTo>
                  <a:pt x="565" y="30"/>
                </a:lnTo>
                <a:lnTo>
                  <a:pt x="563" y="32"/>
                </a:lnTo>
                <a:lnTo>
                  <a:pt x="563" y="34"/>
                </a:lnTo>
                <a:lnTo>
                  <a:pt x="563" y="36"/>
                </a:lnTo>
                <a:lnTo>
                  <a:pt x="565" y="36"/>
                </a:lnTo>
                <a:lnTo>
                  <a:pt x="565" y="38"/>
                </a:lnTo>
                <a:lnTo>
                  <a:pt x="565" y="40"/>
                </a:lnTo>
                <a:lnTo>
                  <a:pt x="565" y="42"/>
                </a:lnTo>
                <a:lnTo>
                  <a:pt x="565" y="44"/>
                </a:lnTo>
                <a:lnTo>
                  <a:pt x="565" y="48"/>
                </a:lnTo>
                <a:lnTo>
                  <a:pt x="565" y="50"/>
                </a:lnTo>
                <a:lnTo>
                  <a:pt x="565" y="52"/>
                </a:lnTo>
                <a:lnTo>
                  <a:pt x="565" y="54"/>
                </a:lnTo>
                <a:lnTo>
                  <a:pt x="563" y="55"/>
                </a:lnTo>
                <a:lnTo>
                  <a:pt x="563" y="57"/>
                </a:lnTo>
                <a:lnTo>
                  <a:pt x="563" y="59"/>
                </a:lnTo>
                <a:lnTo>
                  <a:pt x="561" y="61"/>
                </a:lnTo>
                <a:lnTo>
                  <a:pt x="561" y="65"/>
                </a:lnTo>
                <a:lnTo>
                  <a:pt x="561" y="69"/>
                </a:lnTo>
                <a:lnTo>
                  <a:pt x="563" y="71"/>
                </a:lnTo>
                <a:lnTo>
                  <a:pt x="563" y="73"/>
                </a:lnTo>
                <a:lnTo>
                  <a:pt x="563" y="75"/>
                </a:lnTo>
                <a:lnTo>
                  <a:pt x="563" y="77"/>
                </a:lnTo>
                <a:lnTo>
                  <a:pt x="565" y="78"/>
                </a:lnTo>
                <a:lnTo>
                  <a:pt x="565" y="80"/>
                </a:lnTo>
                <a:lnTo>
                  <a:pt x="567" y="80"/>
                </a:lnTo>
                <a:lnTo>
                  <a:pt x="568" y="78"/>
                </a:lnTo>
                <a:lnTo>
                  <a:pt x="572" y="77"/>
                </a:lnTo>
                <a:lnTo>
                  <a:pt x="574" y="77"/>
                </a:lnTo>
                <a:lnTo>
                  <a:pt x="576" y="75"/>
                </a:lnTo>
                <a:lnTo>
                  <a:pt x="578" y="75"/>
                </a:lnTo>
                <a:lnTo>
                  <a:pt x="580" y="75"/>
                </a:lnTo>
                <a:lnTo>
                  <a:pt x="584" y="73"/>
                </a:lnTo>
                <a:lnTo>
                  <a:pt x="586" y="73"/>
                </a:lnTo>
                <a:lnTo>
                  <a:pt x="588" y="75"/>
                </a:lnTo>
                <a:lnTo>
                  <a:pt x="590" y="77"/>
                </a:lnTo>
                <a:lnTo>
                  <a:pt x="593" y="78"/>
                </a:lnTo>
                <a:lnTo>
                  <a:pt x="595" y="80"/>
                </a:lnTo>
                <a:lnTo>
                  <a:pt x="597" y="80"/>
                </a:lnTo>
                <a:lnTo>
                  <a:pt x="599" y="82"/>
                </a:lnTo>
                <a:lnTo>
                  <a:pt x="601" y="84"/>
                </a:lnTo>
                <a:lnTo>
                  <a:pt x="603" y="84"/>
                </a:lnTo>
                <a:lnTo>
                  <a:pt x="605" y="86"/>
                </a:lnTo>
                <a:lnTo>
                  <a:pt x="605" y="88"/>
                </a:lnTo>
                <a:lnTo>
                  <a:pt x="607" y="88"/>
                </a:lnTo>
                <a:lnTo>
                  <a:pt x="609" y="90"/>
                </a:lnTo>
                <a:lnTo>
                  <a:pt x="609" y="94"/>
                </a:lnTo>
                <a:lnTo>
                  <a:pt x="611" y="94"/>
                </a:lnTo>
                <a:lnTo>
                  <a:pt x="611" y="96"/>
                </a:lnTo>
                <a:lnTo>
                  <a:pt x="611" y="98"/>
                </a:lnTo>
                <a:lnTo>
                  <a:pt x="611" y="100"/>
                </a:lnTo>
                <a:lnTo>
                  <a:pt x="611" y="103"/>
                </a:lnTo>
                <a:lnTo>
                  <a:pt x="611" y="105"/>
                </a:lnTo>
                <a:lnTo>
                  <a:pt x="613" y="105"/>
                </a:lnTo>
                <a:lnTo>
                  <a:pt x="615" y="105"/>
                </a:lnTo>
                <a:lnTo>
                  <a:pt x="616" y="105"/>
                </a:lnTo>
                <a:lnTo>
                  <a:pt x="618" y="103"/>
                </a:lnTo>
                <a:lnTo>
                  <a:pt x="620" y="103"/>
                </a:lnTo>
                <a:lnTo>
                  <a:pt x="624" y="103"/>
                </a:lnTo>
                <a:lnTo>
                  <a:pt x="626" y="103"/>
                </a:lnTo>
                <a:lnTo>
                  <a:pt x="626" y="105"/>
                </a:lnTo>
                <a:lnTo>
                  <a:pt x="628" y="105"/>
                </a:lnTo>
                <a:lnTo>
                  <a:pt x="628" y="107"/>
                </a:lnTo>
                <a:lnTo>
                  <a:pt x="630" y="107"/>
                </a:lnTo>
                <a:lnTo>
                  <a:pt x="632" y="107"/>
                </a:lnTo>
                <a:lnTo>
                  <a:pt x="634" y="107"/>
                </a:lnTo>
                <a:lnTo>
                  <a:pt x="638" y="107"/>
                </a:lnTo>
                <a:lnTo>
                  <a:pt x="641" y="107"/>
                </a:lnTo>
                <a:lnTo>
                  <a:pt x="645" y="107"/>
                </a:lnTo>
                <a:lnTo>
                  <a:pt x="647" y="105"/>
                </a:lnTo>
                <a:lnTo>
                  <a:pt x="649" y="103"/>
                </a:lnTo>
                <a:lnTo>
                  <a:pt x="651" y="103"/>
                </a:lnTo>
                <a:lnTo>
                  <a:pt x="653" y="102"/>
                </a:lnTo>
                <a:lnTo>
                  <a:pt x="655" y="102"/>
                </a:lnTo>
                <a:lnTo>
                  <a:pt x="657" y="102"/>
                </a:lnTo>
                <a:lnTo>
                  <a:pt x="661" y="102"/>
                </a:lnTo>
                <a:lnTo>
                  <a:pt x="662" y="102"/>
                </a:lnTo>
                <a:lnTo>
                  <a:pt x="662" y="103"/>
                </a:lnTo>
                <a:lnTo>
                  <a:pt x="662" y="105"/>
                </a:lnTo>
                <a:lnTo>
                  <a:pt x="662" y="107"/>
                </a:lnTo>
                <a:lnTo>
                  <a:pt x="662" y="109"/>
                </a:lnTo>
                <a:lnTo>
                  <a:pt x="662" y="111"/>
                </a:lnTo>
                <a:lnTo>
                  <a:pt x="662" y="113"/>
                </a:lnTo>
                <a:lnTo>
                  <a:pt x="664" y="115"/>
                </a:lnTo>
                <a:lnTo>
                  <a:pt x="666" y="117"/>
                </a:lnTo>
                <a:lnTo>
                  <a:pt x="668" y="117"/>
                </a:lnTo>
                <a:lnTo>
                  <a:pt x="670" y="117"/>
                </a:lnTo>
                <a:lnTo>
                  <a:pt x="672" y="117"/>
                </a:lnTo>
                <a:lnTo>
                  <a:pt x="676" y="119"/>
                </a:lnTo>
                <a:lnTo>
                  <a:pt x="676" y="121"/>
                </a:lnTo>
                <a:lnTo>
                  <a:pt x="678" y="123"/>
                </a:lnTo>
                <a:lnTo>
                  <a:pt x="678" y="125"/>
                </a:lnTo>
                <a:lnTo>
                  <a:pt x="678" y="126"/>
                </a:lnTo>
                <a:lnTo>
                  <a:pt x="678" y="130"/>
                </a:lnTo>
                <a:lnTo>
                  <a:pt x="676" y="130"/>
                </a:lnTo>
                <a:lnTo>
                  <a:pt x="674" y="134"/>
                </a:lnTo>
                <a:lnTo>
                  <a:pt x="674" y="136"/>
                </a:lnTo>
                <a:lnTo>
                  <a:pt x="672" y="138"/>
                </a:lnTo>
                <a:lnTo>
                  <a:pt x="668" y="144"/>
                </a:lnTo>
                <a:lnTo>
                  <a:pt x="666" y="146"/>
                </a:lnTo>
                <a:lnTo>
                  <a:pt x="664" y="148"/>
                </a:lnTo>
                <a:lnTo>
                  <a:pt x="662" y="150"/>
                </a:lnTo>
                <a:lnTo>
                  <a:pt x="661" y="150"/>
                </a:lnTo>
                <a:lnTo>
                  <a:pt x="659" y="151"/>
                </a:lnTo>
                <a:lnTo>
                  <a:pt x="657" y="151"/>
                </a:lnTo>
                <a:lnTo>
                  <a:pt x="657" y="153"/>
                </a:lnTo>
                <a:lnTo>
                  <a:pt x="657" y="155"/>
                </a:lnTo>
                <a:lnTo>
                  <a:pt x="657" y="157"/>
                </a:lnTo>
                <a:lnTo>
                  <a:pt x="659" y="159"/>
                </a:lnTo>
                <a:lnTo>
                  <a:pt x="661" y="159"/>
                </a:lnTo>
                <a:lnTo>
                  <a:pt x="661" y="163"/>
                </a:lnTo>
                <a:lnTo>
                  <a:pt x="661" y="165"/>
                </a:lnTo>
                <a:lnTo>
                  <a:pt x="662" y="165"/>
                </a:lnTo>
                <a:lnTo>
                  <a:pt x="664" y="167"/>
                </a:lnTo>
                <a:lnTo>
                  <a:pt x="664" y="169"/>
                </a:lnTo>
                <a:lnTo>
                  <a:pt x="666" y="171"/>
                </a:lnTo>
                <a:lnTo>
                  <a:pt x="668" y="173"/>
                </a:lnTo>
                <a:lnTo>
                  <a:pt x="668" y="174"/>
                </a:lnTo>
                <a:lnTo>
                  <a:pt x="670" y="174"/>
                </a:lnTo>
                <a:lnTo>
                  <a:pt x="670" y="176"/>
                </a:lnTo>
                <a:lnTo>
                  <a:pt x="670" y="178"/>
                </a:lnTo>
                <a:lnTo>
                  <a:pt x="668" y="180"/>
                </a:lnTo>
                <a:lnTo>
                  <a:pt x="668" y="182"/>
                </a:lnTo>
                <a:lnTo>
                  <a:pt x="666" y="186"/>
                </a:lnTo>
                <a:lnTo>
                  <a:pt x="664" y="188"/>
                </a:lnTo>
                <a:lnTo>
                  <a:pt x="664" y="192"/>
                </a:lnTo>
                <a:lnTo>
                  <a:pt x="664" y="196"/>
                </a:lnTo>
                <a:lnTo>
                  <a:pt x="662" y="199"/>
                </a:lnTo>
                <a:lnTo>
                  <a:pt x="662" y="203"/>
                </a:lnTo>
                <a:lnTo>
                  <a:pt x="661" y="207"/>
                </a:lnTo>
                <a:lnTo>
                  <a:pt x="661" y="209"/>
                </a:lnTo>
                <a:lnTo>
                  <a:pt x="661" y="213"/>
                </a:lnTo>
                <a:lnTo>
                  <a:pt x="661" y="217"/>
                </a:lnTo>
                <a:lnTo>
                  <a:pt x="661" y="219"/>
                </a:lnTo>
                <a:lnTo>
                  <a:pt x="661" y="222"/>
                </a:lnTo>
                <a:lnTo>
                  <a:pt x="661" y="226"/>
                </a:lnTo>
                <a:lnTo>
                  <a:pt x="661" y="228"/>
                </a:lnTo>
                <a:lnTo>
                  <a:pt x="661" y="230"/>
                </a:lnTo>
                <a:lnTo>
                  <a:pt x="661" y="234"/>
                </a:lnTo>
                <a:lnTo>
                  <a:pt x="661" y="236"/>
                </a:lnTo>
                <a:lnTo>
                  <a:pt x="662" y="240"/>
                </a:lnTo>
                <a:lnTo>
                  <a:pt x="662" y="242"/>
                </a:lnTo>
                <a:lnTo>
                  <a:pt x="664" y="244"/>
                </a:lnTo>
                <a:lnTo>
                  <a:pt x="666" y="245"/>
                </a:lnTo>
                <a:lnTo>
                  <a:pt x="670" y="249"/>
                </a:lnTo>
                <a:lnTo>
                  <a:pt x="672" y="251"/>
                </a:lnTo>
                <a:lnTo>
                  <a:pt x="676" y="253"/>
                </a:lnTo>
                <a:lnTo>
                  <a:pt x="678" y="257"/>
                </a:lnTo>
                <a:lnTo>
                  <a:pt x="680" y="259"/>
                </a:lnTo>
                <a:lnTo>
                  <a:pt x="684" y="261"/>
                </a:lnTo>
                <a:lnTo>
                  <a:pt x="686" y="263"/>
                </a:lnTo>
                <a:lnTo>
                  <a:pt x="687" y="265"/>
                </a:lnTo>
                <a:lnTo>
                  <a:pt x="689" y="267"/>
                </a:lnTo>
                <a:lnTo>
                  <a:pt x="689" y="269"/>
                </a:lnTo>
                <a:lnTo>
                  <a:pt x="693" y="272"/>
                </a:lnTo>
                <a:lnTo>
                  <a:pt x="693" y="274"/>
                </a:lnTo>
                <a:lnTo>
                  <a:pt x="695" y="278"/>
                </a:lnTo>
                <a:lnTo>
                  <a:pt x="697" y="278"/>
                </a:lnTo>
                <a:lnTo>
                  <a:pt x="699" y="280"/>
                </a:lnTo>
                <a:lnTo>
                  <a:pt x="701" y="280"/>
                </a:lnTo>
                <a:lnTo>
                  <a:pt x="703" y="284"/>
                </a:lnTo>
                <a:lnTo>
                  <a:pt x="705" y="286"/>
                </a:lnTo>
                <a:lnTo>
                  <a:pt x="705" y="288"/>
                </a:lnTo>
                <a:lnTo>
                  <a:pt x="707" y="290"/>
                </a:lnTo>
                <a:lnTo>
                  <a:pt x="707" y="292"/>
                </a:lnTo>
                <a:lnTo>
                  <a:pt x="707" y="293"/>
                </a:lnTo>
                <a:lnTo>
                  <a:pt x="705" y="295"/>
                </a:lnTo>
                <a:lnTo>
                  <a:pt x="703" y="297"/>
                </a:lnTo>
                <a:lnTo>
                  <a:pt x="703" y="299"/>
                </a:lnTo>
                <a:lnTo>
                  <a:pt x="701" y="301"/>
                </a:lnTo>
                <a:lnTo>
                  <a:pt x="701" y="303"/>
                </a:lnTo>
                <a:lnTo>
                  <a:pt x="699" y="305"/>
                </a:lnTo>
                <a:lnTo>
                  <a:pt x="699" y="307"/>
                </a:lnTo>
                <a:lnTo>
                  <a:pt x="699" y="309"/>
                </a:lnTo>
                <a:lnTo>
                  <a:pt x="701" y="311"/>
                </a:lnTo>
                <a:lnTo>
                  <a:pt x="701" y="313"/>
                </a:lnTo>
                <a:lnTo>
                  <a:pt x="703" y="315"/>
                </a:lnTo>
                <a:lnTo>
                  <a:pt x="703" y="318"/>
                </a:lnTo>
                <a:lnTo>
                  <a:pt x="705" y="322"/>
                </a:lnTo>
                <a:lnTo>
                  <a:pt x="707" y="324"/>
                </a:lnTo>
                <a:lnTo>
                  <a:pt x="707" y="326"/>
                </a:lnTo>
                <a:lnTo>
                  <a:pt x="707" y="328"/>
                </a:lnTo>
                <a:lnTo>
                  <a:pt x="707" y="330"/>
                </a:lnTo>
                <a:lnTo>
                  <a:pt x="707" y="334"/>
                </a:lnTo>
                <a:lnTo>
                  <a:pt x="705" y="338"/>
                </a:lnTo>
                <a:lnTo>
                  <a:pt x="705" y="341"/>
                </a:lnTo>
                <a:lnTo>
                  <a:pt x="703" y="343"/>
                </a:lnTo>
                <a:lnTo>
                  <a:pt x="701" y="345"/>
                </a:lnTo>
                <a:lnTo>
                  <a:pt x="699" y="345"/>
                </a:lnTo>
                <a:lnTo>
                  <a:pt x="697" y="343"/>
                </a:lnTo>
                <a:lnTo>
                  <a:pt x="695" y="343"/>
                </a:lnTo>
                <a:lnTo>
                  <a:pt x="693" y="343"/>
                </a:lnTo>
                <a:lnTo>
                  <a:pt x="691" y="345"/>
                </a:lnTo>
                <a:lnTo>
                  <a:pt x="689" y="345"/>
                </a:lnTo>
                <a:lnTo>
                  <a:pt x="686" y="347"/>
                </a:lnTo>
                <a:lnTo>
                  <a:pt x="682" y="347"/>
                </a:lnTo>
                <a:lnTo>
                  <a:pt x="680" y="349"/>
                </a:lnTo>
                <a:lnTo>
                  <a:pt x="678" y="351"/>
                </a:lnTo>
                <a:lnTo>
                  <a:pt x="676" y="353"/>
                </a:lnTo>
                <a:lnTo>
                  <a:pt x="674" y="355"/>
                </a:lnTo>
                <a:lnTo>
                  <a:pt x="672" y="357"/>
                </a:lnTo>
                <a:lnTo>
                  <a:pt x="670" y="359"/>
                </a:lnTo>
                <a:lnTo>
                  <a:pt x="668" y="363"/>
                </a:lnTo>
                <a:lnTo>
                  <a:pt x="666" y="366"/>
                </a:lnTo>
                <a:lnTo>
                  <a:pt x="662" y="368"/>
                </a:lnTo>
                <a:lnTo>
                  <a:pt x="661" y="370"/>
                </a:lnTo>
                <a:lnTo>
                  <a:pt x="657" y="370"/>
                </a:lnTo>
                <a:lnTo>
                  <a:pt x="655" y="370"/>
                </a:lnTo>
                <a:lnTo>
                  <a:pt x="649" y="372"/>
                </a:lnTo>
                <a:lnTo>
                  <a:pt x="645" y="372"/>
                </a:lnTo>
                <a:lnTo>
                  <a:pt x="639" y="374"/>
                </a:lnTo>
                <a:lnTo>
                  <a:pt x="634" y="376"/>
                </a:lnTo>
                <a:lnTo>
                  <a:pt x="632" y="378"/>
                </a:lnTo>
                <a:lnTo>
                  <a:pt x="628" y="382"/>
                </a:lnTo>
                <a:lnTo>
                  <a:pt x="628" y="384"/>
                </a:lnTo>
                <a:lnTo>
                  <a:pt x="626" y="388"/>
                </a:lnTo>
                <a:lnTo>
                  <a:pt x="622" y="391"/>
                </a:lnTo>
                <a:lnTo>
                  <a:pt x="620" y="395"/>
                </a:lnTo>
                <a:lnTo>
                  <a:pt x="616" y="401"/>
                </a:lnTo>
                <a:lnTo>
                  <a:pt x="616" y="403"/>
                </a:lnTo>
                <a:lnTo>
                  <a:pt x="613" y="407"/>
                </a:lnTo>
                <a:lnTo>
                  <a:pt x="613" y="409"/>
                </a:lnTo>
                <a:lnTo>
                  <a:pt x="607" y="414"/>
                </a:lnTo>
                <a:lnTo>
                  <a:pt x="605" y="420"/>
                </a:lnTo>
                <a:lnTo>
                  <a:pt x="601" y="426"/>
                </a:lnTo>
                <a:lnTo>
                  <a:pt x="601" y="428"/>
                </a:lnTo>
                <a:lnTo>
                  <a:pt x="599" y="430"/>
                </a:lnTo>
                <a:lnTo>
                  <a:pt x="599" y="432"/>
                </a:lnTo>
                <a:lnTo>
                  <a:pt x="597" y="432"/>
                </a:lnTo>
                <a:lnTo>
                  <a:pt x="597" y="434"/>
                </a:lnTo>
                <a:lnTo>
                  <a:pt x="597" y="436"/>
                </a:lnTo>
                <a:lnTo>
                  <a:pt x="595" y="436"/>
                </a:lnTo>
                <a:lnTo>
                  <a:pt x="595" y="437"/>
                </a:lnTo>
                <a:lnTo>
                  <a:pt x="595" y="439"/>
                </a:lnTo>
                <a:lnTo>
                  <a:pt x="593" y="439"/>
                </a:lnTo>
                <a:lnTo>
                  <a:pt x="593" y="441"/>
                </a:lnTo>
                <a:lnTo>
                  <a:pt x="591" y="441"/>
                </a:lnTo>
                <a:lnTo>
                  <a:pt x="591" y="443"/>
                </a:lnTo>
                <a:lnTo>
                  <a:pt x="591" y="445"/>
                </a:lnTo>
                <a:lnTo>
                  <a:pt x="590" y="445"/>
                </a:lnTo>
                <a:lnTo>
                  <a:pt x="590" y="447"/>
                </a:lnTo>
                <a:lnTo>
                  <a:pt x="590" y="449"/>
                </a:lnTo>
                <a:lnTo>
                  <a:pt x="588" y="449"/>
                </a:lnTo>
                <a:lnTo>
                  <a:pt x="588" y="451"/>
                </a:lnTo>
                <a:lnTo>
                  <a:pt x="588" y="453"/>
                </a:lnTo>
                <a:lnTo>
                  <a:pt x="586" y="453"/>
                </a:lnTo>
                <a:lnTo>
                  <a:pt x="586" y="455"/>
                </a:lnTo>
                <a:lnTo>
                  <a:pt x="586" y="457"/>
                </a:lnTo>
                <a:lnTo>
                  <a:pt x="584" y="457"/>
                </a:lnTo>
                <a:lnTo>
                  <a:pt x="584" y="459"/>
                </a:lnTo>
                <a:lnTo>
                  <a:pt x="584" y="461"/>
                </a:lnTo>
                <a:lnTo>
                  <a:pt x="582" y="461"/>
                </a:lnTo>
                <a:lnTo>
                  <a:pt x="582" y="462"/>
                </a:lnTo>
                <a:lnTo>
                  <a:pt x="582" y="464"/>
                </a:lnTo>
                <a:lnTo>
                  <a:pt x="580" y="464"/>
                </a:lnTo>
                <a:lnTo>
                  <a:pt x="580" y="466"/>
                </a:lnTo>
                <a:lnTo>
                  <a:pt x="580" y="468"/>
                </a:lnTo>
                <a:lnTo>
                  <a:pt x="578" y="468"/>
                </a:lnTo>
                <a:lnTo>
                  <a:pt x="578" y="470"/>
                </a:lnTo>
                <a:lnTo>
                  <a:pt x="578" y="472"/>
                </a:lnTo>
                <a:lnTo>
                  <a:pt x="576" y="472"/>
                </a:lnTo>
                <a:lnTo>
                  <a:pt x="576" y="474"/>
                </a:lnTo>
                <a:lnTo>
                  <a:pt x="574" y="474"/>
                </a:lnTo>
                <a:lnTo>
                  <a:pt x="574" y="476"/>
                </a:lnTo>
                <a:lnTo>
                  <a:pt x="574" y="478"/>
                </a:lnTo>
                <a:lnTo>
                  <a:pt x="572" y="478"/>
                </a:lnTo>
                <a:lnTo>
                  <a:pt x="572" y="480"/>
                </a:lnTo>
                <a:lnTo>
                  <a:pt x="570" y="482"/>
                </a:lnTo>
                <a:lnTo>
                  <a:pt x="570" y="484"/>
                </a:lnTo>
                <a:lnTo>
                  <a:pt x="568" y="484"/>
                </a:lnTo>
                <a:lnTo>
                  <a:pt x="568" y="485"/>
                </a:lnTo>
                <a:lnTo>
                  <a:pt x="568" y="487"/>
                </a:lnTo>
                <a:lnTo>
                  <a:pt x="567" y="487"/>
                </a:lnTo>
                <a:lnTo>
                  <a:pt x="567" y="489"/>
                </a:lnTo>
                <a:lnTo>
                  <a:pt x="567" y="491"/>
                </a:lnTo>
                <a:lnTo>
                  <a:pt x="565" y="491"/>
                </a:lnTo>
                <a:lnTo>
                  <a:pt x="565" y="493"/>
                </a:lnTo>
                <a:lnTo>
                  <a:pt x="565" y="495"/>
                </a:lnTo>
                <a:lnTo>
                  <a:pt x="565" y="497"/>
                </a:lnTo>
                <a:lnTo>
                  <a:pt x="563" y="497"/>
                </a:lnTo>
                <a:lnTo>
                  <a:pt x="563" y="499"/>
                </a:lnTo>
                <a:lnTo>
                  <a:pt x="563" y="501"/>
                </a:lnTo>
                <a:lnTo>
                  <a:pt x="561" y="501"/>
                </a:lnTo>
                <a:lnTo>
                  <a:pt x="561" y="503"/>
                </a:lnTo>
                <a:lnTo>
                  <a:pt x="561" y="505"/>
                </a:lnTo>
                <a:lnTo>
                  <a:pt x="559" y="505"/>
                </a:lnTo>
                <a:lnTo>
                  <a:pt x="559" y="507"/>
                </a:lnTo>
                <a:lnTo>
                  <a:pt x="557" y="508"/>
                </a:lnTo>
                <a:lnTo>
                  <a:pt x="557" y="507"/>
                </a:lnTo>
                <a:lnTo>
                  <a:pt x="557" y="508"/>
                </a:lnTo>
                <a:lnTo>
                  <a:pt x="557" y="507"/>
                </a:lnTo>
                <a:lnTo>
                  <a:pt x="555" y="507"/>
                </a:lnTo>
                <a:lnTo>
                  <a:pt x="553" y="507"/>
                </a:lnTo>
                <a:lnTo>
                  <a:pt x="551" y="507"/>
                </a:lnTo>
                <a:lnTo>
                  <a:pt x="551" y="508"/>
                </a:lnTo>
                <a:lnTo>
                  <a:pt x="551" y="507"/>
                </a:lnTo>
                <a:lnTo>
                  <a:pt x="549" y="508"/>
                </a:lnTo>
                <a:lnTo>
                  <a:pt x="547" y="508"/>
                </a:lnTo>
                <a:lnTo>
                  <a:pt x="545" y="508"/>
                </a:lnTo>
                <a:lnTo>
                  <a:pt x="544" y="508"/>
                </a:lnTo>
                <a:lnTo>
                  <a:pt x="542" y="508"/>
                </a:lnTo>
                <a:lnTo>
                  <a:pt x="540" y="508"/>
                </a:lnTo>
                <a:lnTo>
                  <a:pt x="538" y="508"/>
                </a:lnTo>
                <a:lnTo>
                  <a:pt x="536" y="508"/>
                </a:lnTo>
                <a:lnTo>
                  <a:pt x="534" y="508"/>
                </a:lnTo>
                <a:lnTo>
                  <a:pt x="532" y="508"/>
                </a:lnTo>
                <a:lnTo>
                  <a:pt x="530" y="508"/>
                </a:lnTo>
                <a:lnTo>
                  <a:pt x="528" y="508"/>
                </a:lnTo>
                <a:lnTo>
                  <a:pt x="526" y="508"/>
                </a:lnTo>
                <a:lnTo>
                  <a:pt x="524" y="508"/>
                </a:lnTo>
                <a:lnTo>
                  <a:pt x="522" y="508"/>
                </a:lnTo>
                <a:lnTo>
                  <a:pt x="520" y="508"/>
                </a:lnTo>
                <a:lnTo>
                  <a:pt x="519" y="508"/>
                </a:lnTo>
                <a:lnTo>
                  <a:pt x="517" y="508"/>
                </a:lnTo>
                <a:lnTo>
                  <a:pt x="515" y="508"/>
                </a:lnTo>
                <a:lnTo>
                  <a:pt x="513" y="508"/>
                </a:lnTo>
                <a:lnTo>
                  <a:pt x="511" y="508"/>
                </a:lnTo>
                <a:lnTo>
                  <a:pt x="509" y="508"/>
                </a:lnTo>
                <a:lnTo>
                  <a:pt x="507" y="508"/>
                </a:lnTo>
                <a:lnTo>
                  <a:pt x="505" y="508"/>
                </a:lnTo>
                <a:lnTo>
                  <a:pt x="505" y="507"/>
                </a:lnTo>
                <a:lnTo>
                  <a:pt x="503" y="507"/>
                </a:lnTo>
                <a:lnTo>
                  <a:pt x="501" y="507"/>
                </a:lnTo>
                <a:lnTo>
                  <a:pt x="499" y="507"/>
                </a:lnTo>
                <a:lnTo>
                  <a:pt x="497" y="507"/>
                </a:lnTo>
                <a:lnTo>
                  <a:pt x="496" y="507"/>
                </a:lnTo>
                <a:lnTo>
                  <a:pt x="494" y="507"/>
                </a:lnTo>
                <a:lnTo>
                  <a:pt x="492" y="507"/>
                </a:lnTo>
                <a:lnTo>
                  <a:pt x="490" y="507"/>
                </a:lnTo>
                <a:lnTo>
                  <a:pt x="488" y="507"/>
                </a:lnTo>
                <a:lnTo>
                  <a:pt x="486" y="507"/>
                </a:lnTo>
                <a:lnTo>
                  <a:pt x="484" y="507"/>
                </a:lnTo>
                <a:lnTo>
                  <a:pt x="482" y="507"/>
                </a:lnTo>
                <a:lnTo>
                  <a:pt x="480" y="507"/>
                </a:lnTo>
                <a:lnTo>
                  <a:pt x="478" y="507"/>
                </a:lnTo>
                <a:lnTo>
                  <a:pt x="476" y="507"/>
                </a:lnTo>
                <a:lnTo>
                  <a:pt x="474" y="507"/>
                </a:lnTo>
                <a:lnTo>
                  <a:pt x="473" y="507"/>
                </a:lnTo>
                <a:lnTo>
                  <a:pt x="471" y="507"/>
                </a:lnTo>
                <a:lnTo>
                  <a:pt x="469" y="507"/>
                </a:lnTo>
                <a:lnTo>
                  <a:pt x="467" y="507"/>
                </a:lnTo>
                <a:lnTo>
                  <a:pt x="465" y="507"/>
                </a:lnTo>
                <a:lnTo>
                  <a:pt x="463" y="507"/>
                </a:lnTo>
                <a:lnTo>
                  <a:pt x="461" y="507"/>
                </a:lnTo>
                <a:lnTo>
                  <a:pt x="461" y="508"/>
                </a:lnTo>
                <a:lnTo>
                  <a:pt x="459" y="508"/>
                </a:lnTo>
                <a:lnTo>
                  <a:pt x="457" y="508"/>
                </a:lnTo>
                <a:lnTo>
                  <a:pt x="455" y="508"/>
                </a:lnTo>
                <a:lnTo>
                  <a:pt x="453" y="508"/>
                </a:lnTo>
                <a:lnTo>
                  <a:pt x="451" y="508"/>
                </a:lnTo>
                <a:lnTo>
                  <a:pt x="449" y="508"/>
                </a:lnTo>
                <a:lnTo>
                  <a:pt x="448" y="508"/>
                </a:lnTo>
                <a:lnTo>
                  <a:pt x="446" y="508"/>
                </a:lnTo>
                <a:lnTo>
                  <a:pt x="444" y="508"/>
                </a:lnTo>
                <a:lnTo>
                  <a:pt x="442" y="508"/>
                </a:lnTo>
                <a:lnTo>
                  <a:pt x="440" y="508"/>
                </a:lnTo>
                <a:lnTo>
                  <a:pt x="438" y="508"/>
                </a:lnTo>
                <a:lnTo>
                  <a:pt x="436" y="508"/>
                </a:lnTo>
                <a:lnTo>
                  <a:pt x="434" y="508"/>
                </a:lnTo>
                <a:lnTo>
                  <a:pt x="432" y="508"/>
                </a:lnTo>
                <a:lnTo>
                  <a:pt x="430" y="508"/>
                </a:lnTo>
                <a:lnTo>
                  <a:pt x="428" y="508"/>
                </a:lnTo>
                <a:lnTo>
                  <a:pt x="426" y="508"/>
                </a:lnTo>
                <a:lnTo>
                  <a:pt x="425" y="508"/>
                </a:lnTo>
                <a:lnTo>
                  <a:pt x="423" y="508"/>
                </a:lnTo>
                <a:lnTo>
                  <a:pt x="421" y="508"/>
                </a:lnTo>
                <a:lnTo>
                  <a:pt x="419" y="508"/>
                </a:lnTo>
                <a:lnTo>
                  <a:pt x="417" y="508"/>
                </a:lnTo>
                <a:lnTo>
                  <a:pt x="415" y="508"/>
                </a:lnTo>
                <a:lnTo>
                  <a:pt x="413" y="508"/>
                </a:lnTo>
                <a:lnTo>
                  <a:pt x="411" y="508"/>
                </a:lnTo>
                <a:lnTo>
                  <a:pt x="409" y="508"/>
                </a:lnTo>
                <a:lnTo>
                  <a:pt x="407" y="508"/>
                </a:lnTo>
                <a:lnTo>
                  <a:pt x="405" y="508"/>
                </a:lnTo>
                <a:lnTo>
                  <a:pt x="403" y="508"/>
                </a:lnTo>
                <a:lnTo>
                  <a:pt x="402" y="508"/>
                </a:lnTo>
                <a:lnTo>
                  <a:pt x="400" y="508"/>
                </a:lnTo>
                <a:lnTo>
                  <a:pt x="398" y="508"/>
                </a:lnTo>
                <a:lnTo>
                  <a:pt x="396" y="508"/>
                </a:lnTo>
                <a:lnTo>
                  <a:pt x="394" y="508"/>
                </a:lnTo>
                <a:lnTo>
                  <a:pt x="392" y="508"/>
                </a:lnTo>
                <a:lnTo>
                  <a:pt x="390" y="508"/>
                </a:lnTo>
                <a:lnTo>
                  <a:pt x="388" y="508"/>
                </a:lnTo>
                <a:lnTo>
                  <a:pt x="386" y="508"/>
                </a:lnTo>
                <a:lnTo>
                  <a:pt x="384" y="508"/>
                </a:lnTo>
                <a:lnTo>
                  <a:pt x="382" y="508"/>
                </a:lnTo>
                <a:lnTo>
                  <a:pt x="380" y="508"/>
                </a:lnTo>
                <a:lnTo>
                  <a:pt x="378" y="508"/>
                </a:lnTo>
                <a:lnTo>
                  <a:pt x="377" y="508"/>
                </a:lnTo>
                <a:lnTo>
                  <a:pt x="375" y="508"/>
                </a:lnTo>
                <a:lnTo>
                  <a:pt x="373" y="508"/>
                </a:lnTo>
                <a:lnTo>
                  <a:pt x="371" y="508"/>
                </a:lnTo>
                <a:lnTo>
                  <a:pt x="369" y="508"/>
                </a:lnTo>
                <a:lnTo>
                  <a:pt x="367" y="508"/>
                </a:lnTo>
                <a:lnTo>
                  <a:pt x="365" y="508"/>
                </a:lnTo>
                <a:lnTo>
                  <a:pt x="363" y="508"/>
                </a:lnTo>
                <a:lnTo>
                  <a:pt x="361" y="508"/>
                </a:lnTo>
                <a:lnTo>
                  <a:pt x="359" y="508"/>
                </a:lnTo>
                <a:lnTo>
                  <a:pt x="357" y="508"/>
                </a:lnTo>
                <a:lnTo>
                  <a:pt x="355" y="508"/>
                </a:lnTo>
                <a:lnTo>
                  <a:pt x="354" y="508"/>
                </a:lnTo>
                <a:lnTo>
                  <a:pt x="352" y="508"/>
                </a:lnTo>
                <a:lnTo>
                  <a:pt x="350" y="508"/>
                </a:lnTo>
                <a:lnTo>
                  <a:pt x="348" y="508"/>
                </a:lnTo>
                <a:lnTo>
                  <a:pt x="346" y="508"/>
                </a:lnTo>
                <a:lnTo>
                  <a:pt x="344" y="508"/>
                </a:lnTo>
                <a:lnTo>
                  <a:pt x="342" y="508"/>
                </a:lnTo>
                <a:lnTo>
                  <a:pt x="340" y="508"/>
                </a:lnTo>
                <a:lnTo>
                  <a:pt x="338" y="508"/>
                </a:lnTo>
                <a:lnTo>
                  <a:pt x="336" y="508"/>
                </a:lnTo>
                <a:lnTo>
                  <a:pt x="334" y="508"/>
                </a:lnTo>
                <a:lnTo>
                  <a:pt x="332" y="508"/>
                </a:lnTo>
                <a:lnTo>
                  <a:pt x="331" y="508"/>
                </a:lnTo>
                <a:lnTo>
                  <a:pt x="329" y="508"/>
                </a:lnTo>
                <a:lnTo>
                  <a:pt x="327" y="508"/>
                </a:lnTo>
                <a:lnTo>
                  <a:pt x="325" y="508"/>
                </a:lnTo>
                <a:lnTo>
                  <a:pt x="323" y="508"/>
                </a:lnTo>
                <a:lnTo>
                  <a:pt x="321" y="508"/>
                </a:lnTo>
                <a:lnTo>
                  <a:pt x="319" y="508"/>
                </a:lnTo>
                <a:lnTo>
                  <a:pt x="317" y="508"/>
                </a:lnTo>
                <a:lnTo>
                  <a:pt x="315" y="508"/>
                </a:lnTo>
                <a:lnTo>
                  <a:pt x="313" y="508"/>
                </a:lnTo>
                <a:lnTo>
                  <a:pt x="311" y="508"/>
                </a:lnTo>
                <a:lnTo>
                  <a:pt x="309" y="508"/>
                </a:lnTo>
                <a:lnTo>
                  <a:pt x="307" y="508"/>
                </a:lnTo>
                <a:lnTo>
                  <a:pt x="306" y="508"/>
                </a:lnTo>
                <a:lnTo>
                  <a:pt x="304" y="508"/>
                </a:lnTo>
                <a:lnTo>
                  <a:pt x="302" y="508"/>
                </a:lnTo>
                <a:lnTo>
                  <a:pt x="300" y="508"/>
                </a:lnTo>
                <a:lnTo>
                  <a:pt x="298" y="508"/>
                </a:lnTo>
                <a:lnTo>
                  <a:pt x="296" y="508"/>
                </a:lnTo>
                <a:lnTo>
                  <a:pt x="294" y="508"/>
                </a:lnTo>
                <a:lnTo>
                  <a:pt x="292" y="508"/>
                </a:lnTo>
                <a:lnTo>
                  <a:pt x="290" y="508"/>
                </a:lnTo>
                <a:lnTo>
                  <a:pt x="288" y="508"/>
                </a:lnTo>
                <a:lnTo>
                  <a:pt x="286" y="508"/>
                </a:lnTo>
                <a:lnTo>
                  <a:pt x="284" y="508"/>
                </a:lnTo>
                <a:lnTo>
                  <a:pt x="283" y="508"/>
                </a:lnTo>
                <a:lnTo>
                  <a:pt x="281" y="508"/>
                </a:lnTo>
                <a:lnTo>
                  <a:pt x="279" y="508"/>
                </a:lnTo>
                <a:lnTo>
                  <a:pt x="277" y="508"/>
                </a:lnTo>
                <a:lnTo>
                  <a:pt x="275" y="508"/>
                </a:lnTo>
                <a:lnTo>
                  <a:pt x="273" y="508"/>
                </a:lnTo>
                <a:lnTo>
                  <a:pt x="271" y="508"/>
                </a:lnTo>
                <a:lnTo>
                  <a:pt x="269" y="508"/>
                </a:lnTo>
                <a:lnTo>
                  <a:pt x="267" y="508"/>
                </a:lnTo>
                <a:lnTo>
                  <a:pt x="265" y="508"/>
                </a:lnTo>
                <a:lnTo>
                  <a:pt x="263" y="508"/>
                </a:lnTo>
                <a:lnTo>
                  <a:pt x="261" y="508"/>
                </a:lnTo>
                <a:lnTo>
                  <a:pt x="260" y="508"/>
                </a:lnTo>
                <a:lnTo>
                  <a:pt x="258" y="508"/>
                </a:lnTo>
                <a:lnTo>
                  <a:pt x="256" y="508"/>
                </a:lnTo>
                <a:lnTo>
                  <a:pt x="254" y="508"/>
                </a:lnTo>
                <a:lnTo>
                  <a:pt x="252" y="508"/>
                </a:lnTo>
                <a:lnTo>
                  <a:pt x="250" y="508"/>
                </a:lnTo>
                <a:lnTo>
                  <a:pt x="248" y="508"/>
                </a:lnTo>
                <a:lnTo>
                  <a:pt x="246" y="508"/>
                </a:lnTo>
                <a:lnTo>
                  <a:pt x="244" y="508"/>
                </a:lnTo>
                <a:lnTo>
                  <a:pt x="242" y="508"/>
                </a:lnTo>
                <a:lnTo>
                  <a:pt x="240" y="508"/>
                </a:lnTo>
                <a:lnTo>
                  <a:pt x="238" y="508"/>
                </a:lnTo>
                <a:lnTo>
                  <a:pt x="236" y="508"/>
                </a:lnTo>
                <a:lnTo>
                  <a:pt x="235" y="508"/>
                </a:lnTo>
                <a:lnTo>
                  <a:pt x="233" y="508"/>
                </a:lnTo>
                <a:lnTo>
                  <a:pt x="231" y="508"/>
                </a:lnTo>
                <a:lnTo>
                  <a:pt x="229" y="508"/>
                </a:lnTo>
                <a:lnTo>
                  <a:pt x="227" y="508"/>
                </a:lnTo>
                <a:lnTo>
                  <a:pt x="225" y="508"/>
                </a:lnTo>
                <a:lnTo>
                  <a:pt x="223" y="508"/>
                </a:lnTo>
                <a:lnTo>
                  <a:pt x="221" y="508"/>
                </a:lnTo>
                <a:lnTo>
                  <a:pt x="219" y="508"/>
                </a:lnTo>
                <a:lnTo>
                  <a:pt x="217" y="508"/>
                </a:lnTo>
                <a:lnTo>
                  <a:pt x="215" y="508"/>
                </a:lnTo>
                <a:lnTo>
                  <a:pt x="213" y="508"/>
                </a:lnTo>
                <a:lnTo>
                  <a:pt x="212" y="508"/>
                </a:lnTo>
                <a:lnTo>
                  <a:pt x="210" y="508"/>
                </a:lnTo>
                <a:lnTo>
                  <a:pt x="208" y="508"/>
                </a:lnTo>
                <a:lnTo>
                  <a:pt x="206" y="508"/>
                </a:lnTo>
                <a:lnTo>
                  <a:pt x="204" y="508"/>
                </a:lnTo>
                <a:lnTo>
                  <a:pt x="202" y="508"/>
                </a:lnTo>
                <a:lnTo>
                  <a:pt x="200" y="508"/>
                </a:lnTo>
                <a:lnTo>
                  <a:pt x="198" y="508"/>
                </a:lnTo>
                <a:lnTo>
                  <a:pt x="196" y="508"/>
                </a:lnTo>
                <a:lnTo>
                  <a:pt x="194" y="508"/>
                </a:lnTo>
                <a:lnTo>
                  <a:pt x="192" y="508"/>
                </a:lnTo>
                <a:lnTo>
                  <a:pt x="190" y="508"/>
                </a:lnTo>
                <a:lnTo>
                  <a:pt x="189" y="508"/>
                </a:lnTo>
                <a:lnTo>
                  <a:pt x="187" y="508"/>
                </a:lnTo>
                <a:lnTo>
                  <a:pt x="185" y="508"/>
                </a:lnTo>
                <a:lnTo>
                  <a:pt x="183" y="508"/>
                </a:lnTo>
                <a:lnTo>
                  <a:pt x="181" y="508"/>
                </a:lnTo>
                <a:lnTo>
                  <a:pt x="179" y="508"/>
                </a:lnTo>
                <a:lnTo>
                  <a:pt x="177" y="508"/>
                </a:lnTo>
                <a:lnTo>
                  <a:pt x="175" y="508"/>
                </a:lnTo>
                <a:lnTo>
                  <a:pt x="173" y="508"/>
                </a:lnTo>
                <a:lnTo>
                  <a:pt x="171" y="508"/>
                </a:lnTo>
                <a:lnTo>
                  <a:pt x="169" y="508"/>
                </a:lnTo>
                <a:lnTo>
                  <a:pt x="167" y="508"/>
                </a:lnTo>
                <a:lnTo>
                  <a:pt x="165" y="508"/>
                </a:lnTo>
                <a:lnTo>
                  <a:pt x="164" y="508"/>
                </a:lnTo>
                <a:lnTo>
                  <a:pt x="162" y="508"/>
                </a:lnTo>
                <a:lnTo>
                  <a:pt x="160" y="508"/>
                </a:lnTo>
                <a:lnTo>
                  <a:pt x="158" y="508"/>
                </a:lnTo>
                <a:lnTo>
                  <a:pt x="156" y="508"/>
                </a:lnTo>
                <a:lnTo>
                  <a:pt x="154" y="508"/>
                </a:lnTo>
                <a:lnTo>
                  <a:pt x="152" y="508"/>
                </a:lnTo>
                <a:lnTo>
                  <a:pt x="150" y="508"/>
                </a:lnTo>
                <a:lnTo>
                  <a:pt x="148" y="508"/>
                </a:lnTo>
                <a:lnTo>
                  <a:pt x="146" y="508"/>
                </a:lnTo>
                <a:lnTo>
                  <a:pt x="144" y="508"/>
                </a:lnTo>
                <a:lnTo>
                  <a:pt x="142" y="508"/>
                </a:lnTo>
                <a:lnTo>
                  <a:pt x="142" y="507"/>
                </a:lnTo>
                <a:lnTo>
                  <a:pt x="141" y="507"/>
                </a:lnTo>
                <a:lnTo>
                  <a:pt x="141" y="505"/>
                </a:lnTo>
                <a:lnTo>
                  <a:pt x="139" y="505"/>
                </a:lnTo>
                <a:lnTo>
                  <a:pt x="139" y="503"/>
                </a:lnTo>
                <a:lnTo>
                  <a:pt x="137" y="503"/>
                </a:lnTo>
                <a:lnTo>
                  <a:pt x="137" y="501"/>
                </a:lnTo>
                <a:lnTo>
                  <a:pt x="135" y="501"/>
                </a:lnTo>
                <a:lnTo>
                  <a:pt x="135" y="499"/>
                </a:lnTo>
                <a:lnTo>
                  <a:pt x="133" y="499"/>
                </a:lnTo>
                <a:lnTo>
                  <a:pt x="131" y="499"/>
                </a:lnTo>
                <a:lnTo>
                  <a:pt x="131" y="497"/>
                </a:lnTo>
                <a:lnTo>
                  <a:pt x="129" y="497"/>
                </a:lnTo>
                <a:lnTo>
                  <a:pt x="129" y="495"/>
                </a:lnTo>
                <a:lnTo>
                  <a:pt x="127" y="495"/>
                </a:lnTo>
                <a:lnTo>
                  <a:pt x="125" y="495"/>
                </a:lnTo>
                <a:lnTo>
                  <a:pt x="125" y="493"/>
                </a:lnTo>
                <a:lnTo>
                  <a:pt x="123" y="493"/>
                </a:lnTo>
                <a:lnTo>
                  <a:pt x="121" y="491"/>
                </a:lnTo>
                <a:lnTo>
                  <a:pt x="119" y="491"/>
                </a:lnTo>
                <a:lnTo>
                  <a:pt x="119" y="489"/>
                </a:lnTo>
                <a:lnTo>
                  <a:pt x="117" y="489"/>
                </a:lnTo>
                <a:lnTo>
                  <a:pt x="116" y="489"/>
                </a:lnTo>
                <a:lnTo>
                  <a:pt x="116" y="487"/>
                </a:lnTo>
                <a:lnTo>
                  <a:pt x="114" y="487"/>
                </a:lnTo>
                <a:lnTo>
                  <a:pt x="112" y="487"/>
                </a:lnTo>
                <a:lnTo>
                  <a:pt x="112" y="485"/>
                </a:lnTo>
                <a:lnTo>
                  <a:pt x="110" y="485"/>
                </a:lnTo>
                <a:lnTo>
                  <a:pt x="108" y="485"/>
                </a:lnTo>
                <a:lnTo>
                  <a:pt x="106" y="485"/>
                </a:lnTo>
                <a:lnTo>
                  <a:pt x="106" y="484"/>
                </a:lnTo>
                <a:lnTo>
                  <a:pt x="104" y="484"/>
                </a:lnTo>
                <a:lnTo>
                  <a:pt x="102" y="484"/>
                </a:lnTo>
                <a:lnTo>
                  <a:pt x="102" y="482"/>
                </a:lnTo>
                <a:lnTo>
                  <a:pt x="100" y="482"/>
                </a:lnTo>
                <a:lnTo>
                  <a:pt x="98" y="482"/>
                </a:lnTo>
                <a:lnTo>
                  <a:pt x="96" y="482"/>
                </a:lnTo>
                <a:lnTo>
                  <a:pt x="96" y="480"/>
                </a:lnTo>
                <a:lnTo>
                  <a:pt x="94" y="480"/>
                </a:lnTo>
                <a:lnTo>
                  <a:pt x="93" y="480"/>
                </a:lnTo>
                <a:lnTo>
                  <a:pt x="91" y="480"/>
                </a:lnTo>
                <a:lnTo>
                  <a:pt x="89" y="480"/>
                </a:lnTo>
                <a:lnTo>
                  <a:pt x="87" y="478"/>
                </a:lnTo>
                <a:lnTo>
                  <a:pt x="85" y="478"/>
                </a:lnTo>
                <a:lnTo>
                  <a:pt x="83" y="478"/>
                </a:lnTo>
                <a:lnTo>
                  <a:pt x="81" y="478"/>
                </a:lnTo>
                <a:lnTo>
                  <a:pt x="79" y="478"/>
                </a:lnTo>
                <a:lnTo>
                  <a:pt x="77" y="478"/>
                </a:lnTo>
                <a:lnTo>
                  <a:pt x="75" y="478"/>
                </a:lnTo>
                <a:lnTo>
                  <a:pt x="73" y="478"/>
                </a:lnTo>
                <a:lnTo>
                  <a:pt x="71" y="478"/>
                </a:lnTo>
                <a:lnTo>
                  <a:pt x="70" y="478"/>
                </a:lnTo>
                <a:lnTo>
                  <a:pt x="70" y="480"/>
                </a:lnTo>
                <a:lnTo>
                  <a:pt x="68" y="480"/>
                </a:lnTo>
                <a:lnTo>
                  <a:pt x="66" y="480"/>
                </a:lnTo>
                <a:lnTo>
                  <a:pt x="64" y="480"/>
                </a:lnTo>
                <a:lnTo>
                  <a:pt x="62" y="480"/>
                </a:lnTo>
                <a:lnTo>
                  <a:pt x="62" y="482"/>
                </a:lnTo>
                <a:lnTo>
                  <a:pt x="60" y="482"/>
                </a:lnTo>
                <a:lnTo>
                  <a:pt x="58" y="482"/>
                </a:lnTo>
                <a:lnTo>
                  <a:pt x="56" y="482"/>
                </a:lnTo>
                <a:lnTo>
                  <a:pt x="54" y="482"/>
                </a:lnTo>
                <a:lnTo>
                  <a:pt x="52" y="482"/>
                </a:lnTo>
                <a:lnTo>
                  <a:pt x="50" y="482"/>
                </a:lnTo>
                <a:lnTo>
                  <a:pt x="48" y="482"/>
                </a:lnTo>
                <a:lnTo>
                  <a:pt x="46" y="482"/>
                </a:lnTo>
                <a:lnTo>
                  <a:pt x="45" y="482"/>
                </a:lnTo>
                <a:lnTo>
                  <a:pt x="43" y="482"/>
                </a:lnTo>
                <a:lnTo>
                  <a:pt x="41" y="482"/>
                </a:lnTo>
                <a:lnTo>
                  <a:pt x="41" y="480"/>
                </a:lnTo>
                <a:lnTo>
                  <a:pt x="39" y="480"/>
                </a:lnTo>
                <a:lnTo>
                  <a:pt x="37" y="480"/>
                </a:lnTo>
                <a:lnTo>
                  <a:pt x="35" y="480"/>
                </a:lnTo>
                <a:lnTo>
                  <a:pt x="33" y="480"/>
                </a:lnTo>
                <a:lnTo>
                  <a:pt x="33" y="478"/>
                </a:lnTo>
                <a:lnTo>
                  <a:pt x="31" y="478"/>
                </a:lnTo>
                <a:lnTo>
                  <a:pt x="29" y="478"/>
                </a:lnTo>
                <a:lnTo>
                  <a:pt x="27" y="478"/>
                </a:lnTo>
                <a:lnTo>
                  <a:pt x="27" y="476"/>
                </a:lnTo>
                <a:lnTo>
                  <a:pt x="25" y="476"/>
                </a:lnTo>
                <a:lnTo>
                  <a:pt x="23" y="476"/>
                </a:lnTo>
                <a:lnTo>
                  <a:pt x="22" y="476"/>
                </a:lnTo>
                <a:lnTo>
                  <a:pt x="22" y="474"/>
                </a:lnTo>
                <a:lnTo>
                  <a:pt x="20" y="474"/>
                </a:lnTo>
                <a:lnTo>
                  <a:pt x="18" y="474"/>
                </a:lnTo>
                <a:lnTo>
                  <a:pt x="18" y="472"/>
                </a:lnTo>
                <a:lnTo>
                  <a:pt x="16" y="472"/>
                </a:lnTo>
                <a:lnTo>
                  <a:pt x="14" y="472"/>
                </a:lnTo>
                <a:lnTo>
                  <a:pt x="14" y="470"/>
                </a:lnTo>
                <a:lnTo>
                  <a:pt x="12" y="470"/>
                </a:lnTo>
                <a:lnTo>
                  <a:pt x="10" y="470"/>
                </a:lnTo>
                <a:lnTo>
                  <a:pt x="10" y="468"/>
                </a:lnTo>
                <a:lnTo>
                  <a:pt x="8" y="468"/>
                </a:lnTo>
                <a:lnTo>
                  <a:pt x="6" y="468"/>
                </a:lnTo>
                <a:lnTo>
                  <a:pt x="6" y="466"/>
                </a:lnTo>
                <a:lnTo>
                  <a:pt x="4" y="466"/>
                </a:lnTo>
                <a:lnTo>
                  <a:pt x="4" y="464"/>
                </a:lnTo>
                <a:lnTo>
                  <a:pt x="2" y="464"/>
                </a:lnTo>
                <a:lnTo>
                  <a:pt x="0" y="464"/>
                </a:lnTo>
                <a:lnTo>
                  <a:pt x="2" y="462"/>
                </a:lnTo>
                <a:lnTo>
                  <a:pt x="2" y="461"/>
                </a:lnTo>
                <a:lnTo>
                  <a:pt x="2" y="459"/>
                </a:lnTo>
                <a:lnTo>
                  <a:pt x="2" y="457"/>
                </a:lnTo>
                <a:lnTo>
                  <a:pt x="2" y="455"/>
                </a:lnTo>
                <a:lnTo>
                  <a:pt x="2" y="453"/>
                </a:lnTo>
                <a:lnTo>
                  <a:pt x="4" y="453"/>
                </a:lnTo>
                <a:lnTo>
                  <a:pt x="4" y="451"/>
                </a:lnTo>
                <a:lnTo>
                  <a:pt x="6" y="451"/>
                </a:lnTo>
                <a:lnTo>
                  <a:pt x="6" y="449"/>
                </a:lnTo>
                <a:lnTo>
                  <a:pt x="6" y="447"/>
                </a:lnTo>
                <a:lnTo>
                  <a:pt x="8" y="447"/>
                </a:lnTo>
                <a:lnTo>
                  <a:pt x="8" y="445"/>
                </a:lnTo>
                <a:lnTo>
                  <a:pt x="8" y="443"/>
                </a:lnTo>
                <a:lnTo>
                  <a:pt x="10" y="443"/>
                </a:lnTo>
                <a:lnTo>
                  <a:pt x="10" y="441"/>
                </a:lnTo>
                <a:lnTo>
                  <a:pt x="10" y="439"/>
                </a:lnTo>
                <a:lnTo>
                  <a:pt x="10" y="437"/>
                </a:lnTo>
                <a:lnTo>
                  <a:pt x="12" y="437"/>
                </a:lnTo>
                <a:lnTo>
                  <a:pt x="12" y="436"/>
                </a:lnTo>
                <a:lnTo>
                  <a:pt x="12" y="434"/>
                </a:lnTo>
                <a:lnTo>
                  <a:pt x="12" y="432"/>
                </a:lnTo>
                <a:lnTo>
                  <a:pt x="14" y="432"/>
                </a:lnTo>
                <a:lnTo>
                  <a:pt x="14" y="430"/>
                </a:lnTo>
                <a:lnTo>
                  <a:pt x="14" y="428"/>
                </a:lnTo>
                <a:lnTo>
                  <a:pt x="16" y="426"/>
                </a:lnTo>
                <a:lnTo>
                  <a:pt x="16" y="424"/>
                </a:lnTo>
                <a:lnTo>
                  <a:pt x="16" y="422"/>
                </a:lnTo>
                <a:lnTo>
                  <a:pt x="16" y="420"/>
                </a:lnTo>
                <a:lnTo>
                  <a:pt x="16" y="418"/>
                </a:lnTo>
                <a:lnTo>
                  <a:pt x="16" y="416"/>
                </a:lnTo>
                <a:lnTo>
                  <a:pt x="18" y="416"/>
                </a:lnTo>
                <a:lnTo>
                  <a:pt x="18" y="414"/>
                </a:lnTo>
                <a:lnTo>
                  <a:pt x="18" y="413"/>
                </a:lnTo>
                <a:lnTo>
                  <a:pt x="18" y="411"/>
                </a:lnTo>
                <a:lnTo>
                  <a:pt x="18" y="409"/>
                </a:lnTo>
                <a:lnTo>
                  <a:pt x="20" y="409"/>
                </a:lnTo>
                <a:lnTo>
                  <a:pt x="20" y="407"/>
                </a:lnTo>
                <a:lnTo>
                  <a:pt x="20" y="405"/>
                </a:lnTo>
                <a:lnTo>
                  <a:pt x="22" y="405"/>
                </a:lnTo>
                <a:lnTo>
                  <a:pt x="22" y="403"/>
                </a:lnTo>
                <a:lnTo>
                  <a:pt x="22" y="401"/>
                </a:lnTo>
                <a:lnTo>
                  <a:pt x="23" y="401"/>
                </a:lnTo>
                <a:lnTo>
                  <a:pt x="23" y="399"/>
                </a:lnTo>
                <a:lnTo>
                  <a:pt x="23" y="397"/>
                </a:lnTo>
                <a:lnTo>
                  <a:pt x="25" y="397"/>
                </a:lnTo>
                <a:lnTo>
                  <a:pt x="25" y="395"/>
                </a:lnTo>
                <a:lnTo>
                  <a:pt x="25" y="393"/>
                </a:lnTo>
                <a:lnTo>
                  <a:pt x="27" y="393"/>
                </a:lnTo>
                <a:lnTo>
                  <a:pt x="27" y="391"/>
                </a:lnTo>
                <a:lnTo>
                  <a:pt x="27" y="389"/>
                </a:lnTo>
                <a:lnTo>
                  <a:pt x="29" y="388"/>
                </a:lnTo>
                <a:lnTo>
                  <a:pt x="29" y="386"/>
                </a:lnTo>
                <a:lnTo>
                  <a:pt x="29" y="384"/>
                </a:lnTo>
                <a:lnTo>
                  <a:pt x="31" y="384"/>
                </a:lnTo>
                <a:lnTo>
                  <a:pt x="31" y="382"/>
                </a:lnTo>
                <a:lnTo>
                  <a:pt x="31" y="380"/>
                </a:lnTo>
                <a:lnTo>
                  <a:pt x="31" y="378"/>
                </a:lnTo>
                <a:lnTo>
                  <a:pt x="31" y="376"/>
                </a:lnTo>
                <a:lnTo>
                  <a:pt x="31" y="374"/>
                </a:lnTo>
                <a:lnTo>
                  <a:pt x="31" y="372"/>
                </a:lnTo>
                <a:lnTo>
                  <a:pt x="31" y="370"/>
                </a:lnTo>
                <a:lnTo>
                  <a:pt x="31" y="368"/>
                </a:lnTo>
                <a:lnTo>
                  <a:pt x="29" y="366"/>
                </a:lnTo>
                <a:lnTo>
                  <a:pt x="29" y="365"/>
                </a:lnTo>
                <a:lnTo>
                  <a:pt x="27" y="365"/>
                </a:lnTo>
                <a:lnTo>
                  <a:pt x="27" y="363"/>
                </a:lnTo>
                <a:lnTo>
                  <a:pt x="25" y="363"/>
                </a:lnTo>
                <a:lnTo>
                  <a:pt x="25" y="361"/>
                </a:lnTo>
                <a:lnTo>
                  <a:pt x="23" y="361"/>
                </a:lnTo>
                <a:lnTo>
                  <a:pt x="22" y="361"/>
                </a:lnTo>
                <a:lnTo>
                  <a:pt x="22" y="359"/>
                </a:lnTo>
                <a:lnTo>
                  <a:pt x="20" y="357"/>
                </a:lnTo>
                <a:lnTo>
                  <a:pt x="18" y="355"/>
                </a:lnTo>
                <a:lnTo>
                  <a:pt x="18" y="353"/>
                </a:lnTo>
                <a:lnTo>
                  <a:pt x="16" y="349"/>
                </a:lnTo>
                <a:lnTo>
                  <a:pt x="14" y="345"/>
                </a:lnTo>
                <a:lnTo>
                  <a:pt x="12" y="341"/>
                </a:lnTo>
                <a:lnTo>
                  <a:pt x="10" y="340"/>
                </a:lnTo>
                <a:lnTo>
                  <a:pt x="10" y="338"/>
                </a:lnTo>
                <a:lnTo>
                  <a:pt x="10" y="336"/>
                </a:lnTo>
                <a:lnTo>
                  <a:pt x="10" y="334"/>
                </a:lnTo>
                <a:lnTo>
                  <a:pt x="12" y="332"/>
                </a:lnTo>
                <a:lnTo>
                  <a:pt x="14" y="328"/>
                </a:lnTo>
                <a:lnTo>
                  <a:pt x="16" y="326"/>
                </a:lnTo>
                <a:lnTo>
                  <a:pt x="16" y="324"/>
                </a:lnTo>
                <a:lnTo>
                  <a:pt x="16" y="322"/>
                </a:lnTo>
                <a:lnTo>
                  <a:pt x="18" y="320"/>
                </a:lnTo>
                <a:lnTo>
                  <a:pt x="16" y="317"/>
                </a:lnTo>
                <a:lnTo>
                  <a:pt x="16" y="315"/>
                </a:lnTo>
                <a:lnTo>
                  <a:pt x="16" y="313"/>
                </a:lnTo>
                <a:lnTo>
                  <a:pt x="16" y="311"/>
                </a:lnTo>
                <a:lnTo>
                  <a:pt x="16" y="307"/>
                </a:lnTo>
                <a:lnTo>
                  <a:pt x="18" y="305"/>
                </a:lnTo>
                <a:lnTo>
                  <a:pt x="18" y="301"/>
                </a:lnTo>
                <a:lnTo>
                  <a:pt x="16" y="301"/>
                </a:lnTo>
                <a:lnTo>
                  <a:pt x="16" y="299"/>
                </a:lnTo>
                <a:lnTo>
                  <a:pt x="16" y="297"/>
                </a:lnTo>
                <a:lnTo>
                  <a:pt x="18" y="295"/>
                </a:lnTo>
                <a:lnTo>
                  <a:pt x="18" y="293"/>
                </a:lnTo>
                <a:lnTo>
                  <a:pt x="18" y="292"/>
                </a:lnTo>
                <a:lnTo>
                  <a:pt x="18" y="290"/>
                </a:lnTo>
                <a:lnTo>
                  <a:pt x="20" y="290"/>
                </a:lnTo>
                <a:lnTo>
                  <a:pt x="20" y="288"/>
                </a:lnTo>
                <a:lnTo>
                  <a:pt x="22" y="288"/>
                </a:lnTo>
                <a:lnTo>
                  <a:pt x="23" y="288"/>
                </a:lnTo>
                <a:lnTo>
                  <a:pt x="25" y="288"/>
                </a:lnTo>
                <a:lnTo>
                  <a:pt x="27" y="290"/>
                </a:lnTo>
                <a:lnTo>
                  <a:pt x="27" y="292"/>
                </a:lnTo>
                <a:lnTo>
                  <a:pt x="29" y="292"/>
                </a:lnTo>
                <a:lnTo>
                  <a:pt x="29" y="293"/>
                </a:lnTo>
                <a:lnTo>
                  <a:pt x="27" y="297"/>
                </a:lnTo>
                <a:lnTo>
                  <a:pt x="27" y="299"/>
                </a:lnTo>
                <a:lnTo>
                  <a:pt x="27" y="301"/>
                </a:lnTo>
                <a:lnTo>
                  <a:pt x="29" y="303"/>
                </a:lnTo>
                <a:lnTo>
                  <a:pt x="31" y="307"/>
                </a:lnTo>
                <a:lnTo>
                  <a:pt x="33" y="307"/>
                </a:lnTo>
                <a:lnTo>
                  <a:pt x="35" y="309"/>
                </a:lnTo>
                <a:lnTo>
                  <a:pt x="37" y="311"/>
                </a:lnTo>
                <a:lnTo>
                  <a:pt x="39" y="311"/>
                </a:lnTo>
                <a:lnTo>
                  <a:pt x="43" y="309"/>
                </a:lnTo>
                <a:lnTo>
                  <a:pt x="46" y="309"/>
                </a:lnTo>
                <a:lnTo>
                  <a:pt x="48" y="309"/>
                </a:lnTo>
                <a:lnTo>
                  <a:pt x="50" y="309"/>
                </a:lnTo>
                <a:lnTo>
                  <a:pt x="52" y="309"/>
                </a:lnTo>
                <a:lnTo>
                  <a:pt x="58" y="309"/>
                </a:lnTo>
                <a:lnTo>
                  <a:pt x="62" y="311"/>
                </a:lnTo>
                <a:lnTo>
                  <a:pt x="64" y="313"/>
                </a:lnTo>
                <a:lnTo>
                  <a:pt x="66" y="315"/>
                </a:lnTo>
                <a:lnTo>
                  <a:pt x="68" y="315"/>
                </a:lnTo>
                <a:lnTo>
                  <a:pt x="68" y="317"/>
                </a:lnTo>
                <a:lnTo>
                  <a:pt x="68" y="318"/>
                </a:lnTo>
                <a:lnTo>
                  <a:pt x="70" y="318"/>
                </a:lnTo>
                <a:lnTo>
                  <a:pt x="70" y="320"/>
                </a:lnTo>
                <a:lnTo>
                  <a:pt x="71" y="320"/>
                </a:lnTo>
                <a:lnTo>
                  <a:pt x="71" y="322"/>
                </a:lnTo>
                <a:lnTo>
                  <a:pt x="73" y="322"/>
                </a:lnTo>
                <a:lnTo>
                  <a:pt x="73" y="324"/>
                </a:lnTo>
                <a:lnTo>
                  <a:pt x="73" y="326"/>
                </a:lnTo>
                <a:lnTo>
                  <a:pt x="75" y="326"/>
                </a:lnTo>
                <a:lnTo>
                  <a:pt x="75" y="328"/>
                </a:lnTo>
                <a:lnTo>
                  <a:pt x="77" y="328"/>
                </a:lnTo>
                <a:lnTo>
                  <a:pt x="79" y="328"/>
                </a:lnTo>
                <a:lnTo>
                  <a:pt x="79" y="326"/>
                </a:lnTo>
                <a:lnTo>
                  <a:pt x="81" y="326"/>
                </a:lnTo>
                <a:lnTo>
                  <a:pt x="81" y="324"/>
                </a:lnTo>
                <a:lnTo>
                  <a:pt x="83" y="324"/>
                </a:lnTo>
                <a:lnTo>
                  <a:pt x="85" y="324"/>
                </a:lnTo>
                <a:lnTo>
                  <a:pt x="85" y="322"/>
                </a:lnTo>
                <a:lnTo>
                  <a:pt x="87" y="322"/>
                </a:lnTo>
                <a:lnTo>
                  <a:pt x="89" y="322"/>
                </a:lnTo>
                <a:lnTo>
                  <a:pt x="91" y="322"/>
                </a:lnTo>
                <a:lnTo>
                  <a:pt x="91" y="320"/>
                </a:lnTo>
                <a:lnTo>
                  <a:pt x="93" y="320"/>
                </a:lnTo>
                <a:lnTo>
                  <a:pt x="94" y="320"/>
                </a:lnTo>
                <a:lnTo>
                  <a:pt x="96" y="318"/>
                </a:lnTo>
                <a:lnTo>
                  <a:pt x="98" y="318"/>
                </a:lnTo>
                <a:lnTo>
                  <a:pt x="100" y="318"/>
                </a:lnTo>
                <a:lnTo>
                  <a:pt x="100" y="317"/>
                </a:lnTo>
                <a:lnTo>
                  <a:pt x="102" y="317"/>
                </a:lnTo>
                <a:lnTo>
                  <a:pt x="102" y="315"/>
                </a:lnTo>
                <a:lnTo>
                  <a:pt x="104" y="315"/>
                </a:lnTo>
                <a:lnTo>
                  <a:pt x="104" y="313"/>
                </a:lnTo>
                <a:lnTo>
                  <a:pt x="106" y="313"/>
                </a:lnTo>
                <a:lnTo>
                  <a:pt x="106" y="311"/>
                </a:lnTo>
                <a:lnTo>
                  <a:pt x="108" y="311"/>
                </a:lnTo>
                <a:lnTo>
                  <a:pt x="108" y="309"/>
                </a:lnTo>
                <a:lnTo>
                  <a:pt x="110" y="309"/>
                </a:lnTo>
                <a:lnTo>
                  <a:pt x="110" y="307"/>
                </a:lnTo>
                <a:lnTo>
                  <a:pt x="110" y="305"/>
                </a:lnTo>
                <a:lnTo>
                  <a:pt x="112" y="305"/>
                </a:lnTo>
                <a:lnTo>
                  <a:pt x="112" y="303"/>
                </a:lnTo>
                <a:lnTo>
                  <a:pt x="112" y="301"/>
                </a:lnTo>
                <a:lnTo>
                  <a:pt x="114" y="301"/>
                </a:lnTo>
                <a:lnTo>
                  <a:pt x="114" y="299"/>
                </a:lnTo>
                <a:lnTo>
                  <a:pt x="116" y="299"/>
                </a:lnTo>
                <a:lnTo>
                  <a:pt x="116" y="297"/>
                </a:lnTo>
                <a:lnTo>
                  <a:pt x="117" y="297"/>
                </a:lnTo>
                <a:lnTo>
                  <a:pt x="117" y="295"/>
                </a:lnTo>
                <a:lnTo>
                  <a:pt x="119" y="295"/>
                </a:lnTo>
                <a:lnTo>
                  <a:pt x="119" y="293"/>
                </a:lnTo>
                <a:lnTo>
                  <a:pt x="121" y="293"/>
                </a:lnTo>
                <a:lnTo>
                  <a:pt x="123" y="293"/>
                </a:lnTo>
                <a:lnTo>
                  <a:pt x="125" y="293"/>
                </a:lnTo>
                <a:lnTo>
                  <a:pt x="127" y="293"/>
                </a:lnTo>
                <a:lnTo>
                  <a:pt x="129" y="293"/>
                </a:lnTo>
                <a:lnTo>
                  <a:pt x="131" y="293"/>
                </a:lnTo>
                <a:lnTo>
                  <a:pt x="131" y="295"/>
                </a:lnTo>
                <a:lnTo>
                  <a:pt x="133" y="295"/>
                </a:lnTo>
                <a:lnTo>
                  <a:pt x="135" y="295"/>
                </a:lnTo>
                <a:lnTo>
                  <a:pt x="135" y="293"/>
                </a:lnTo>
                <a:lnTo>
                  <a:pt x="137" y="292"/>
                </a:lnTo>
                <a:lnTo>
                  <a:pt x="139" y="290"/>
                </a:lnTo>
                <a:lnTo>
                  <a:pt x="141" y="288"/>
                </a:lnTo>
                <a:lnTo>
                  <a:pt x="142" y="286"/>
                </a:lnTo>
                <a:lnTo>
                  <a:pt x="144" y="284"/>
                </a:lnTo>
                <a:lnTo>
                  <a:pt x="146" y="282"/>
                </a:lnTo>
                <a:lnTo>
                  <a:pt x="146" y="280"/>
                </a:lnTo>
                <a:lnTo>
                  <a:pt x="148" y="278"/>
                </a:lnTo>
                <a:lnTo>
                  <a:pt x="150" y="276"/>
                </a:lnTo>
                <a:lnTo>
                  <a:pt x="152" y="276"/>
                </a:lnTo>
                <a:lnTo>
                  <a:pt x="156" y="274"/>
                </a:lnTo>
                <a:lnTo>
                  <a:pt x="158" y="274"/>
                </a:lnTo>
                <a:lnTo>
                  <a:pt x="160" y="274"/>
                </a:lnTo>
                <a:lnTo>
                  <a:pt x="162" y="272"/>
                </a:lnTo>
                <a:lnTo>
                  <a:pt x="164" y="270"/>
                </a:lnTo>
                <a:lnTo>
                  <a:pt x="164" y="269"/>
                </a:lnTo>
                <a:lnTo>
                  <a:pt x="165" y="267"/>
                </a:lnTo>
                <a:lnTo>
                  <a:pt x="167" y="267"/>
                </a:lnTo>
                <a:lnTo>
                  <a:pt x="169" y="267"/>
                </a:lnTo>
                <a:lnTo>
                  <a:pt x="169" y="265"/>
                </a:lnTo>
                <a:lnTo>
                  <a:pt x="171" y="265"/>
                </a:lnTo>
                <a:lnTo>
                  <a:pt x="173" y="263"/>
                </a:lnTo>
                <a:lnTo>
                  <a:pt x="175" y="261"/>
                </a:lnTo>
                <a:lnTo>
                  <a:pt x="175" y="259"/>
                </a:lnTo>
                <a:lnTo>
                  <a:pt x="177" y="259"/>
                </a:lnTo>
                <a:lnTo>
                  <a:pt x="177" y="257"/>
                </a:lnTo>
                <a:lnTo>
                  <a:pt x="179" y="255"/>
                </a:lnTo>
                <a:lnTo>
                  <a:pt x="181" y="255"/>
                </a:lnTo>
                <a:lnTo>
                  <a:pt x="183" y="253"/>
                </a:lnTo>
                <a:lnTo>
                  <a:pt x="183" y="251"/>
                </a:lnTo>
                <a:lnTo>
                  <a:pt x="183" y="249"/>
                </a:lnTo>
                <a:lnTo>
                  <a:pt x="181" y="249"/>
                </a:lnTo>
                <a:lnTo>
                  <a:pt x="177" y="249"/>
                </a:lnTo>
                <a:lnTo>
                  <a:pt x="175" y="249"/>
                </a:lnTo>
                <a:lnTo>
                  <a:pt x="171" y="249"/>
                </a:lnTo>
                <a:lnTo>
                  <a:pt x="169" y="249"/>
                </a:lnTo>
                <a:lnTo>
                  <a:pt x="165" y="247"/>
                </a:lnTo>
                <a:lnTo>
                  <a:pt x="165" y="245"/>
                </a:lnTo>
                <a:lnTo>
                  <a:pt x="165" y="244"/>
                </a:lnTo>
                <a:lnTo>
                  <a:pt x="164" y="244"/>
                </a:lnTo>
                <a:lnTo>
                  <a:pt x="165" y="244"/>
                </a:lnTo>
                <a:lnTo>
                  <a:pt x="165" y="242"/>
                </a:lnTo>
                <a:lnTo>
                  <a:pt x="165" y="240"/>
                </a:lnTo>
                <a:lnTo>
                  <a:pt x="165" y="238"/>
                </a:lnTo>
                <a:lnTo>
                  <a:pt x="167" y="238"/>
                </a:lnTo>
                <a:lnTo>
                  <a:pt x="169" y="236"/>
                </a:lnTo>
                <a:lnTo>
                  <a:pt x="171" y="234"/>
                </a:lnTo>
                <a:lnTo>
                  <a:pt x="173" y="234"/>
                </a:lnTo>
                <a:lnTo>
                  <a:pt x="175" y="234"/>
                </a:lnTo>
                <a:lnTo>
                  <a:pt x="177" y="232"/>
                </a:lnTo>
                <a:lnTo>
                  <a:pt x="179" y="232"/>
                </a:lnTo>
                <a:lnTo>
                  <a:pt x="183" y="234"/>
                </a:lnTo>
                <a:lnTo>
                  <a:pt x="185" y="234"/>
                </a:lnTo>
                <a:lnTo>
                  <a:pt x="189" y="234"/>
                </a:lnTo>
                <a:lnTo>
                  <a:pt x="192" y="234"/>
                </a:lnTo>
                <a:lnTo>
                  <a:pt x="192" y="232"/>
                </a:lnTo>
                <a:lnTo>
                  <a:pt x="194" y="232"/>
                </a:lnTo>
                <a:lnTo>
                  <a:pt x="194" y="230"/>
                </a:lnTo>
                <a:lnTo>
                  <a:pt x="192" y="228"/>
                </a:lnTo>
                <a:lnTo>
                  <a:pt x="192" y="226"/>
                </a:lnTo>
                <a:lnTo>
                  <a:pt x="192" y="224"/>
                </a:lnTo>
                <a:lnTo>
                  <a:pt x="194" y="224"/>
                </a:lnTo>
                <a:lnTo>
                  <a:pt x="194" y="222"/>
                </a:lnTo>
                <a:lnTo>
                  <a:pt x="196" y="221"/>
                </a:lnTo>
                <a:lnTo>
                  <a:pt x="198" y="221"/>
                </a:lnTo>
                <a:lnTo>
                  <a:pt x="202" y="217"/>
                </a:lnTo>
                <a:lnTo>
                  <a:pt x="206" y="215"/>
                </a:lnTo>
                <a:lnTo>
                  <a:pt x="208" y="213"/>
                </a:lnTo>
                <a:lnTo>
                  <a:pt x="210" y="213"/>
                </a:lnTo>
                <a:lnTo>
                  <a:pt x="212" y="211"/>
                </a:lnTo>
                <a:lnTo>
                  <a:pt x="215" y="209"/>
                </a:lnTo>
                <a:lnTo>
                  <a:pt x="217" y="209"/>
                </a:lnTo>
                <a:lnTo>
                  <a:pt x="219" y="209"/>
                </a:lnTo>
                <a:lnTo>
                  <a:pt x="221" y="209"/>
                </a:lnTo>
                <a:lnTo>
                  <a:pt x="223" y="209"/>
                </a:lnTo>
                <a:lnTo>
                  <a:pt x="225" y="209"/>
                </a:lnTo>
                <a:lnTo>
                  <a:pt x="229" y="209"/>
                </a:lnTo>
                <a:lnTo>
                  <a:pt x="231" y="207"/>
                </a:lnTo>
                <a:lnTo>
                  <a:pt x="233" y="207"/>
                </a:lnTo>
                <a:lnTo>
                  <a:pt x="236" y="207"/>
                </a:lnTo>
                <a:lnTo>
                  <a:pt x="238" y="205"/>
                </a:lnTo>
                <a:lnTo>
                  <a:pt x="242" y="205"/>
                </a:lnTo>
                <a:lnTo>
                  <a:pt x="244" y="207"/>
                </a:lnTo>
                <a:lnTo>
                  <a:pt x="246" y="205"/>
                </a:lnTo>
                <a:lnTo>
                  <a:pt x="250" y="205"/>
                </a:lnTo>
                <a:lnTo>
                  <a:pt x="252" y="205"/>
                </a:lnTo>
                <a:lnTo>
                  <a:pt x="254" y="205"/>
                </a:lnTo>
                <a:lnTo>
                  <a:pt x="256" y="203"/>
                </a:lnTo>
                <a:lnTo>
                  <a:pt x="258" y="201"/>
                </a:lnTo>
                <a:lnTo>
                  <a:pt x="260" y="199"/>
                </a:lnTo>
                <a:lnTo>
                  <a:pt x="261" y="199"/>
                </a:lnTo>
                <a:lnTo>
                  <a:pt x="263" y="196"/>
                </a:lnTo>
                <a:lnTo>
                  <a:pt x="265" y="194"/>
                </a:lnTo>
                <a:lnTo>
                  <a:pt x="267" y="192"/>
                </a:lnTo>
                <a:lnTo>
                  <a:pt x="269" y="192"/>
                </a:lnTo>
                <a:lnTo>
                  <a:pt x="271" y="192"/>
                </a:lnTo>
                <a:lnTo>
                  <a:pt x="273" y="190"/>
                </a:lnTo>
                <a:lnTo>
                  <a:pt x="275" y="188"/>
                </a:lnTo>
                <a:lnTo>
                  <a:pt x="279" y="186"/>
                </a:lnTo>
                <a:lnTo>
                  <a:pt x="283" y="182"/>
                </a:lnTo>
                <a:lnTo>
                  <a:pt x="284" y="180"/>
                </a:lnTo>
                <a:lnTo>
                  <a:pt x="288" y="178"/>
                </a:lnTo>
                <a:lnTo>
                  <a:pt x="290" y="176"/>
                </a:lnTo>
                <a:lnTo>
                  <a:pt x="290" y="171"/>
                </a:lnTo>
                <a:lnTo>
                  <a:pt x="290" y="167"/>
                </a:lnTo>
                <a:lnTo>
                  <a:pt x="286" y="165"/>
                </a:lnTo>
                <a:lnTo>
                  <a:pt x="283" y="163"/>
                </a:lnTo>
                <a:lnTo>
                  <a:pt x="283" y="161"/>
                </a:lnTo>
                <a:lnTo>
                  <a:pt x="283" y="159"/>
                </a:lnTo>
                <a:lnTo>
                  <a:pt x="286" y="155"/>
                </a:lnTo>
                <a:lnTo>
                  <a:pt x="286" y="153"/>
                </a:lnTo>
                <a:lnTo>
                  <a:pt x="288" y="151"/>
                </a:lnTo>
                <a:lnTo>
                  <a:pt x="290" y="150"/>
                </a:lnTo>
                <a:lnTo>
                  <a:pt x="296" y="148"/>
                </a:lnTo>
                <a:lnTo>
                  <a:pt x="300" y="148"/>
                </a:lnTo>
                <a:lnTo>
                  <a:pt x="302" y="146"/>
                </a:lnTo>
                <a:lnTo>
                  <a:pt x="304" y="144"/>
                </a:lnTo>
                <a:lnTo>
                  <a:pt x="307" y="142"/>
                </a:lnTo>
                <a:lnTo>
                  <a:pt x="309" y="142"/>
                </a:lnTo>
                <a:lnTo>
                  <a:pt x="311" y="140"/>
                </a:lnTo>
                <a:lnTo>
                  <a:pt x="313" y="140"/>
                </a:lnTo>
                <a:lnTo>
                  <a:pt x="315" y="140"/>
                </a:lnTo>
                <a:lnTo>
                  <a:pt x="315" y="138"/>
                </a:lnTo>
                <a:lnTo>
                  <a:pt x="317" y="138"/>
                </a:lnTo>
                <a:lnTo>
                  <a:pt x="319" y="138"/>
                </a:lnTo>
                <a:lnTo>
                  <a:pt x="321" y="138"/>
                </a:lnTo>
                <a:lnTo>
                  <a:pt x="323" y="138"/>
                </a:lnTo>
                <a:lnTo>
                  <a:pt x="325" y="138"/>
                </a:lnTo>
                <a:lnTo>
                  <a:pt x="327" y="138"/>
                </a:lnTo>
                <a:lnTo>
                  <a:pt x="329" y="138"/>
                </a:lnTo>
                <a:lnTo>
                  <a:pt x="331" y="138"/>
                </a:lnTo>
                <a:lnTo>
                  <a:pt x="331" y="136"/>
                </a:lnTo>
                <a:lnTo>
                  <a:pt x="332" y="136"/>
                </a:lnTo>
                <a:lnTo>
                  <a:pt x="334" y="136"/>
                </a:lnTo>
                <a:lnTo>
                  <a:pt x="336" y="136"/>
                </a:lnTo>
                <a:lnTo>
                  <a:pt x="338" y="136"/>
                </a:lnTo>
                <a:lnTo>
                  <a:pt x="340" y="136"/>
                </a:lnTo>
                <a:lnTo>
                  <a:pt x="342" y="136"/>
                </a:lnTo>
                <a:lnTo>
                  <a:pt x="344" y="136"/>
                </a:lnTo>
                <a:lnTo>
                  <a:pt x="346" y="134"/>
                </a:lnTo>
                <a:lnTo>
                  <a:pt x="348" y="134"/>
                </a:lnTo>
                <a:lnTo>
                  <a:pt x="350" y="134"/>
                </a:lnTo>
                <a:lnTo>
                  <a:pt x="352" y="134"/>
                </a:lnTo>
                <a:lnTo>
                  <a:pt x="354" y="134"/>
                </a:lnTo>
                <a:lnTo>
                  <a:pt x="354" y="136"/>
                </a:lnTo>
                <a:lnTo>
                  <a:pt x="355" y="136"/>
                </a:lnTo>
                <a:lnTo>
                  <a:pt x="357" y="136"/>
                </a:lnTo>
                <a:lnTo>
                  <a:pt x="359" y="136"/>
                </a:lnTo>
                <a:lnTo>
                  <a:pt x="361" y="136"/>
                </a:lnTo>
                <a:lnTo>
                  <a:pt x="363" y="136"/>
                </a:lnTo>
                <a:lnTo>
                  <a:pt x="365" y="136"/>
                </a:lnTo>
                <a:lnTo>
                  <a:pt x="365" y="134"/>
                </a:lnTo>
                <a:lnTo>
                  <a:pt x="367" y="134"/>
                </a:lnTo>
                <a:lnTo>
                  <a:pt x="369" y="134"/>
                </a:lnTo>
                <a:lnTo>
                  <a:pt x="369" y="132"/>
                </a:lnTo>
                <a:lnTo>
                  <a:pt x="371" y="132"/>
                </a:lnTo>
                <a:lnTo>
                  <a:pt x="371" y="130"/>
                </a:lnTo>
                <a:lnTo>
                  <a:pt x="373" y="130"/>
                </a:lnTo>
                <a:lnTo>
                  <a:pt x="375" y="128"/>
                </a:lnTo>
                <a:lnTo>
                  <a:pt x="377" y="126"/>
                </a:lnTo>
                <a:lnTo>
                  <a:pt x="378" y="123"/>
                </a:lnTo>
                <a:lnTo>
                  <a:pt x="380" y="121"/>
                </a:lnTo>
                <a:lnTo>
                  <a:pt x="382" y="117"/>
                </a:lnTo>
                <a:lnTo>
                  <a:pt x="384" y="117"/>
                </a:lnTo>
                <a:lnTo>
                  <a:pt x="386" y="117"/>
                </a:lnTo>
                <a:lnTo>
                  <a:pt x="390" y="117"/>
                </a:lnTo>
                <a:lnTo>
                  <a:pt x="392" y="117"/>
                </a:lnTo>
                <a:lnTo>
                  <a:pt x="394" y="117"/>
                </a:lnTo>
                <a:lnTo>
                  <a:pt x="394" y="119"/>
                </a:lnTo>
                <a:lnTo>
                  <a:pt x="396" y="121"/>
                </a:lnTo>
                <a:lnTo>
                  <a:pt x="398" y="121"/>
                </a:lnTo>
                <a:lnTo>
                  <a:pt x="400" y="121"/>
                </a:lnTo>
                <a:lnTo>
                  <a:pt x="402" y="121"/>
                </a:lnTo>
                <a:lnTo>
                  <a:pt x="403" y="121"/>
                </a:lnTo>
                <a:lnTo>
                  <a:pt x="403" y="119"/>
                </a:lnTo>
                <a:lnTo>
                  <a:pt x="405" y="119"/>
                </a:lnTo>
                <a:lnTo>
                  <a:pt x="407" y="119"/>
                </a:lnTo>
                <a:lnTo>
                  <a:pt x="409" y="119"/>
                </a:lnTo>
                <a:lnTo>
                  <a:pt x="409" y="117"/>
                </a:lnTo>
                <a:lnTo>
                  <a:pt x="411" y="117"/>
                </a:lnTo>
                <a:lnTo>
                  <a:pt x="411" y="115"/>
                </a:lnTo>
                <a:lnTo>
                  <a:pt x="413" y="115"/>
                </a:lnTo>
                <a:lnTo>
                  <a:pt x="415" y="113"/>
                </a:lnTo>
                <a:lnTo>
                  <a:pt x="417" y="113"/>
                </a:lnTo>
                <a:lnTo>
                  <a:pt x="417" y="111"/>
                </a:lnTo>
                <a:lnTo>
                  <a:pt x="419" y="111"/>
                </a:lnTo>
                <a:lnTo>
                  <a:pt x="419" y="109"/>
                </a:lnTo>
                <a:lnTo>
                  <a:pt x="419" y="107"/>
                </a:lnTo>
                <a:lnTo>
                  <a:pt x="421" y="107"/>
                </a:lnTo>
                <a:lnTo>
                  <a:pt x="421" y="105"/>
                </a:lnTo>
                <a:lnTo>
                  <a:pt x="423" y="105"/>
                </a:lnTo>
                <a:lnTo>
                  <a:pt x="423" y="103"/>
                </a:lnTo>
                <a:lnTo>
                  <a:pt x="423" y="102"/>
                </a:lnTo>
                <a:lnTo>
                  <a:pt x="425" y="102"/>
                </a:lnTo>
                <a:lnTo>
                  <a:pt x="425" y="100"/>
                </a:lnTo>
                <a:lnTo>
                  <a:pt x="426" y="100"/>
                </a:lnTo>
                <a:lnTo>
                  <a:pt x="426" y="98"/>
                </a:lnTo>
                <a:lnTo>
                  <a:pt x="426" y="96"/>
                </a:lnTo>
                <a:lnTo>
                  <a:pt x="428" y="96"/>
                </a:lnTo>
                <a:lnTo>
                  <a:pt x="428" y="94"/>
                </a:lnTo>
                <a:lnTo>
                  <a:pt x="430" y="94"/>
                </a:lnTo>
                <a:lnTo>
                  <a:pt x="432" y="94"/>
                </a:lnTo>
                <a:lnTo>
                  <a:pt x="432" y="92"/>
                </a:lnTo>
                <a:lnTo>
                  <a:pt x="434" y="92"/>
                </a:lnTo>
                <a:lnTo>
                  <a:pt x="436" y="92"/>
                </a:lnTo>
                <a:lnTo>
                  <a:pt x="438" y="92"/>
                </a:lnTo>
                <a:lnTo>
                  <a:pt x="440" y="92"/>
                </a:lnTo>
                <a:lnTo>
                  <a:pt x="442" y="92"/>
                </a:lnTo>
                <a:lnTo>
                  <a:pt x="444" y="92"/>
                </a:lnTo>
                <a:lnTo>
                  <a:pt x="444" y="90"/>
                </a:lnTo>
                <a:lnTo>
                  <a:pt x="446" y="90"/>
                </a:lnTo>
                <a:lnTo>
                  <a:pt x="448" y="90"/>
                </a:lnTo>
                <a:lnTo>
                  <a:pt x="449" y="90"/>
                </a:lnTo>
                <a:lnTo>
                  <a:pt x="451" y="90"/>
                </a:lnTo>
                <a:lnTo>
                  <a:pt x="453" y="90"/>
                </a:lnTo>
                <a:lnTo>
                  <a:pt x="455" y="90"/>
                </a:lnTo>
                <a:lnTo>
                  <a:pt x="457" y="90"/>
                </a:lnTo>
                <a:lnTo>
                  <a:pt x="459" y="90"/>
                </a:lnTo>
                <a:lnTo>
                  <a:pt x="461" y="90"/>
                </a:lnTo>
                <a:lnTo>
                  <a:pt x="461" y="88"/>
                </a:lnTo>
                <a:lnTo>
                  <a:pt x="463" y="88"/>
                </a:lnTo>
                <a:lnTo>
                  <a:pt x="465" y="88"/>
                </a:lnTo>
                <a:lnTo>
                  <a:pt x="467" y="88"/>
                </a:lnTo>
                <a:lnTo>
                  <a:pt x="469" y="88"/>
                </a:lnTo>
                <a:lnTo>
                  <a:pt x="471" y="88"/>
                </a:lnTo>
                <a:lnTo>
                  <a:pt x="471" y="86"/>
                </a:lnTo>
                <a:lnTo>
                  <a:pt x="473" y="86"/>
                </a:lnTo>
                <a:lnTo>
                  <a:pt x="474" y="86"/>
                </a:lnTo>
                <a:lnTo>
                  <a:pt x="476" y="86"/>
                </a:lnTo>
                <a:lnTo>
                  <a:pt x="478" y="86"/>
                </a:lnTo>
                <a:lnTo>
                  <a:pt x="480" y="86"/>
                </a:lnTo>
                <a:lnTo>
                  <a:pt x="480" y="84"/>
                </a:lnTo>
                <a:lnTo>
                  <a:pt x="482" y="84"/>
                </a:lnTo>
                <a:lnTo>
                  <a:pt x="484" y="84"/>
                </a:lnTo>
                <a:lnTo>
                  <a:pt x="484" y="82"/>
                </a:lnTo>
                <a:lnTo>
                  <a:pt x="486" y="82"/>
                </a:lnTo>
                <a:lnTo>
                  <a:pt x="486" y="80"/>
                </a:lnTo>
                <a:lnTo>
                  <a:pt x="488" y="80"/>
                </a:lnTo>
                <a:lnTo>
                  <a:pt x="488" y="78"/>
                </a:lnTo>
                <a:lnTo>
                  <a:pt x="490" y="77"/>
                </a:lnTo>
                <a:lnTo>
                  <a:pt x="490" y="75"/>
                </a:lnTo>
                <a:lnTo>
                  <a:pt x="492" y="75"/>
                </a:lnTo>
                <a:lnTo>
                  <a:pt x="492" y="73"/>
                </a:lnTo>
                <a:lnTo>
                  <a:pt x="494" y="73"/>
                </a:lnTo>
                <a:lnTo>
                  <a:pt x="494" y="71"/>
                </a:lnTo>
                <a:lnTo>
                  <a:pt x="496" y="71"/>
                </a:lnTo>
                <a:lnTo>
                  <a:pt x="497" y="71"/>
                </a:lnTo>
                <a:lnTo>
                  <a:pt x="499" y="71"/>
                </a:lnTo>
                <a:lnTo>
                  <a:pt x="499" y="69"/>
                </a:lnTo>
                <a:lnTo>
                  <a:pt x="501" y="69"/>
                </a:lnTo>
                <a:lnTo>
                  <a:pt x="503" y="65"/>
                </a:lnTo>
                <a:lnTo>
                  <a:pt x="505" y="63"/>
                </a:lnTo>
                <a:lnTo>
                  <a:pt x="505" y="61"/>
                </a:lnTo>
                <a:lnTo>
                  <a:pt x="507" y="55"/>
                </a:lnTo>
                <a:lnTo>
                  <a:pt x="509" y="54"/>
                </a:lnTo>
                <a:lnTo>
                  <a:pt x="509" y="52"/>
                </a:lnTo>
                <a:lnTo>
                  <a:pt x="507" y="52"/>
                </a:lnTo>
                <a:lnTo>
                  <a:pt x="507" y="50"/>
                </a:lnTo>
                <a:lnTo>
                  <a:pt x="507" y="48"/>
                </a:lnTo>
                <a:lnTo>
                  <a:pt x="507" y="46"/>
                </a:lnTo>
                <a:lnTo>
                  <a:pt x="507" y="44"/>
                </a:lnTo>
                <a:lnTo>
                  <a:pt x="507" y="42"/>
                </a:lnTo>
                <a:lnTo>
                  <a:pt x="507" y="40"/>
                </a:lnTo>
                <a:lnTo>
                  <a:pt x="509" y="38"/>
                </a:lnTo>
                <a:lnTo>
                  <a:pt x="511" y="36"/>
                </a:lnTo>
                <a:lnTo>
                  <a:pt x="513" y="36"/>
                </a:lnTo>
                <a:lnTo>
                  <a:pt x="513" y="34"/>
                </a:lnTo>
                <a:lnTo>
                  <a:pt x="513" y="32"/>
                </a:lnTo>
                <a:lnTo>
                  <a:pt x="515" y="32"/>
                </a:lnTo>
                <a:lnTo>
                  <a:pt x="515" y="30"/>
                </a:lnTo>
                <a:lnTo>
                  <a:pt x="517" y="30"/>
                </a:lnTo>
                <a:lnTo>
                  <a:pt x="517" y="29"/>
                </a:lnTo>
                <a:lnTo>
                  <a:pt x="519" y="29"/>
                </a:lnTo>
                <a:lnTo>
                  <a:pt x="519" y="27"/>
                </a:lnTo>
                <a:lnTo>
                  <a:pt x="520" y="27"/>
                </a:lnTo>
                <a:lnTo>
                  <a:pt x="520" y="25"/>
                </a:lnTo>
                <a:lnTo>
                  <a:pt x="520" y="23"/>
                </a:lnTo>
                <a:lnTo>
                  <a:pt x="522" y="23"/>
                </a:lnTo>
                <a:lnTo>
                  <a:pt x="522" y="21"/>
                </a:lnTo>
                <a:lnTo>
                  <a:pt x="522" y="19"/>
                </a:lnTo>
                <a:lnTo>
                  <a:pt x="522" y="17"/>
                </a:lnTo>
                <a:lnTo>
                  <a:pt x="522" y="15"/>
                </a:lnTo>
                <a:lnTo>
                  <a:pt x="522" y="13"/>
                </a:lnTo>
                <a:lnTo>
                  <a:pt x="522" y="11"/>
                </a:lnTo>
                <a:lnTo>
                  <a:pt x="522" y="9"/>
                </a:lnTo>
                <a:lnTo>
                  <a:pt x="524" y="9"/>
                </a:lnTo>
                <a:lnTo>
                  <a:pt x="524" y="7"/>
                </a:lnTo>
                <a:lnTo>
                  <a:pt x="526" y="7"/>
                </a:lnTo>
                <a:lnTo>
                  <a:pt x="526" y="6"/>
                </a:lnTo>
                <a:lnTo>
                  <a:pt x="528" y="6"/>
                </a:lnTo>
                <a:lnTo>
                  <a:pt x="530" y="6"/>
                </a:lnTo>
                <a:lnTo>
                  <a:pt x="530" y="4"/>
                </a:lnTo>
                <a:lnTo>
                  <a:pt x="532" y="4"/>
                </a:lnTo>
                <a:lnTo>
                  <a:pt x="532" y="2"/>
                </a:lnTo>
                <a:lnTo>
                  <a:pt x="534" y="2"/>
                </a:lnTo>
                <a:lnTo>
                  <a:pt x="536" y="2"/>
                </a:lnTo>
                <a:lnTo>
                  <a:pt x="536" y="0"/>
                </a:lnTo>
                <a:lnTo>
                  <a:pt x="538" y="0"/>
                </a:lnTo>
                <a:lnTo>
                  <a:pt x="540" y="0"/>
                </a:lnTo>
                <a:lnTo>
                  <a:pt x="542" y="0"/>
                </a:lnTo>
                <a:lnTo>
                  <a:pt x="544" y="0"/>
                </a:lnTo>
                <a:lnTo>
                  <a:pt x="545" y="0"/>
                </a:lnTo>
                <a:lnTo>
                  <a:pt x="545" y="4"/>
                </a:lnTo>
                <a:lnTo>
                  <a:pt x="544" y="6"/>
                </a:lnTo>
                <a:lnTo>
                  <a:pt x="544" y="9"/>
                </a:lnTo>
                <a:lnTo>
                  <a:pt x="545" y="13"/>
                </a:lnTo>
                <a:lnTo>
                  <a:pt x="545" y="15"/>
                </a:lnTo>
                <a:lnTo>
                  <a:pt x="547" y="19"/>
                </a:lnTo>
                <a:lnTo>
                  <a:pt x="549" y="19"/>
                </a:lnTo>
                <a:close/>
              </a:path>
            </a:pathLst>
          </a:custGeom>
          <a:solidFill>
            <a:srgbClr val="CBF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1" name="Freeform 1791">
            <a:extLst>
              <a:ext uri="{FF2B5EF4-FFF2-40B4-BE49-F238E27FC236}">
                <a16:creationId xmlns:a16="http://schemas.microsoft.com/office/drawing/2014/main" id="{115A0409-2C2D-4BE7-9249-82158B50BE1F}"/>
              </a:ext>
            </a:extLst>
          </p:cNvPr>
          <p:cNvSpPr>
            <a:spLocks/>
          </p:cNvSpPr>
          <p:nvPr/>
        </p:nvSpPr>
        <p:spPr bwMode="auto">
          <a:xfrm>
            <a:off x="5600701" y="2146301"/>
            <a:ext cx="1122363" cy="776288"/>
          </a:xfrm>
          <a:custGeom>
            <a:avLst/>
            <a:gdLst>
              <a:gd name="T0" fmla="*/ 565 w 707"/>
              <a:gd name="T1" fmla="*/ 23 h 489"/>
              <a:gd name="T2" fmla="*/ 565 w 707"/>
              <a:gd name="T3" fmla="*/ 61 h 489"/>
              <a:gd name="T4" fmla="*/ 603 w 707"/>
              <a:gd name="T5" fmla="*/ 65 h 489"/>
              <a:gd name="T6" fmla="*/ 624 w 707"/>
              <a:gd name="T7" fmla="*/ 84 h 489"/>
              <a:gd name="T8" fmla="*/ 661 w 707"/>
              <a:gd name="T9" fmla="*/ 83 h 489"/>
              <a:gd name="T10" fmla="*/ 678 w 707"/>
              <a:gd name="T11" fmla="*/ 107 h 489"/>
              <a:gd name="T12" fmla="*/ 661 w 707"/>
              <a:gd name="T13" fmla="*/ 140 h 489"/>
              <a:gd name="T14" fmla="*/ 664 w 707"/>
              <a:gd name="T15" fmla="*/ 177 h 489"/>
              <a:gd name="T16" fmla="*/ 666 w 707"/>
              <a:gd name="T17" fmla="*/ 226 h 489"/>
              <a:gd name="T18" fmla="*/ 703 w 707"/>
              <a:gd name="T19" fmla="*/ 265 h 489"/>
              <a:gd name="T20" fmla="*/ 703 w 707"/>
              <a:gd name="T21" fmla="*/ 299 h 489"/>
              <a:gd name="T22" fmla="*/ 686 w 707"/>
              <a:gd name="T23" fmla="*/ 328 h 489"/>
              <a:gd name="T24" fmla="*/ 634 w 707"/>
              <a:gd name="T25" fmla="*/ 357 h 489"/>
              <a:gd name="T26" fmla="*/ 597 w 707"/>
              <a:gd name="T27" fmla="*/ 413 h 489"/>
              <a:gd name="T28" fmla="*/ 586 w 707"/>
              <a:gd name="T29" fmla="*/ 434 h 489"/>
              <a:gd name="T30" fmla="*/ 574 w 707"/>
              <a:gd name="T31" fmla="*/ 455 h 489"/>
              <a:gd name="T32" fmla="*/ 563 w 707"/>
              <a:gd name="T33" fmla="*/ 478 h 489"/>
              <a:gd name="T34" fmla="*/ 549 w 707"/>
              <a:gd name="T35" fmla="*/ 489 h 489"/>
              <a:gd name="T36" fmla="*/ 517 w 707"/>
              <a:gd name="T37" fmla="*/ 489 h 489"/>
              <a:gd name="T38" fmla="*/ 486 w 707"/>
              <a:gd name="T39" fmla="*/ 488 h 489"/>
              <a:gd name="T40" fmla="*/ 455 w 707"/>
              <a:gd name="T41" fmla="*/ 489 h 489"/>
              <a:gd name="T42" fmla="*/ 423 w 707"/>
              <a:gd name="T43" fmla="*/ 489 h 489"/>
              <a:gd name="T44" fmla="*/ 390 w 707"/>
              <a:gd name="T45" fmla="*/ 489 h 489"/>
              <a:gd name="T46" fmla="*/ 357 w 707"/>
              <a:gd name="T47" fmla="*/ 489 h 489"/>
              <a:gd name="T48" fmla="*/ 325 w 707"/>
              <a:gd name="T49" fmla="*/ 489 h 489"/>
              <a:gd name="T50" fmla="*/ 292 w 707"/>
              <a:gd name="T51" fmla="*/ 489 h 489"/>
              <a:gd name="T52" fmla="*/ 260 w 707"/>
              <a:gd name="T53" fmla="*/ 489 h 489"/>
              <a:gd name="T54" fmla="*/ 227 w 707"/>
              <a:gd name="T55" fmla="*/ 489 h 489"/>
              <a:gd name="T56" fmla="*/ 194 w 707"/>
              <a:gd name="T57" fmla="*/ 489 h 489"/>
              <a:gd name="T58" fmla="*/ 162 w 707"/>
              <a:gd name="T59" fmla="*/ 489 h 489"/>
              <a:gd name="T60" fmla="*/ 137 w 707"/>
              <a:gd name="T61" fmla="*/ 482 h 489"/>
              <a:gd name="T62" fmla="*/ 116 w 707"/>
              <a:gd name="T63" fmla="*/ 468 h 489"/>
              <a:gd name="T64" fmla="*/ 91 w 707"/>
              <a:gd name="T65" fmla="*/ 461 h 489"/>
              <a:gd name="T66" fmla="*/ 62 w 707"/>
              <a:gd name="T67" fmla="*/ 463 h 489"/>
              <a:gd name="T68" fmla="*/ 33 w 707"/>
              <a:gd name="T69" fmla="*/ 459 h 489"/>
              <a:gd name="T70" fmla="*/ 10 w 707"/>
              <a:gd name="T71" fmla="*/ 449 h 489"/>
              <a:gd name="T72" fmla="*/ 6 w 707"/>
              <a:gd name="T73" fmla="*/ 430 h 489"/>
              <a:gd name="T74" fmla="*/ 16 w 707"/>
              <a:gd name="T75" fmla="*/ 405 h 489"/>
              <a:gd name="T76" fmla="*/ 23 w 707"/>
              <a:gd name="T77" fmla="*/ 380 h 489"/>
              <a:gd name="T78" fmla="*/ 31 w 707"/>
              <a:gd name="T79" fmla="*/ 353 h 489"/>
              <a:gd name="T80" fmla="*/ 12 w 707"/>
              <a:gd name="T81" fmla="*/ 322 h 489"/>
              <a:gd name="T82" fmla="*/ 18 w 707"/>
              <a:gd name="T83" fmla="*/ 282 h 489"/>
              <a:gd name="T84" fmla="*/ 27 w 707"/>
              <a:gd name="T85" fmla="*/ 278 h 489"/>
              <a:gd name="T86" fmla="*/ 66 w 707"/>
              <a:gd name="T87" fmla="*/ 296 h 489"/>
              <a:gd name="T88" fmla="*/ 81 w 707"/>
              <a:gd name="T89" fmla="*/ 305 h 489"/>
              <a:gd name="T90" fmla="*/ 104 w 707"/>
              <a:gd name="T91" fmla="*/ 294 h 489"/>
              <a:gd name="T92" fmla="*/ 119 w 707"/>
              <a:gd name="T93" fmla="*/ 276 h 489"/>
              <a:gd name="T94" fmla="*/ 146 w 707"/>
              <a:gd name="T95" fmla="*/ 263 h 489"/>
              <a:gd name="T96" fmla="*/ 175 w 707"/>
              <a:gd name="T97" fmla="*/ 242 h 489"/>
              <a:gd name="T98" fmla="*/ 164 w 707"/>
              <a:gd name="T99" fmla="*/ 225 h 489"/>
              <a:gd name="T100" fmla="*/ 194 w 707"/>
              <a:gd name="T101" fmla="*/ 213 h 489"/>
              <a:gd name="T102" fmla="*/ 221 w 707"/>
              <a:gd name="T103" fmla="*/ 190 h 489"/>
              <a:gd name="T104" fmla="*/ 261 w 707"/>
              <a:gd name="T105" fmla="*/ 180 h 489"/>
              <a:gd name="T106" fmla="*/ 283 w 707"/>
              <a:gd name="T107" fmla="*/ 142 h 489"/>
              <a:gd name="T108" fmla="*/ 319 w 707"/>
              <a:gd name="T109" fmla="*/ 119 h 489"/>
              <a:gd name="T110" fmla="*/ 350 w 707"/>
              <a:gd name="T111" fmla="*/ 115 h 489"/>
              <a:gd name="T112" fmla="*/ 375 w 707"/>
              <a:gd name="T113" fmla="*/ 109 h 489"/>
              <a:gd name="T114" fmla="*/ 405 w 707"/>
              <a:gd name="T115" fmla="*/ 100 h 489"/>
              <a:gd name="T116" fmla="*/ 423 w 707"/>
              <a:gd name="T117" fmla="*/ 83 h 489"/>
              <a:gd name="T118" fmla="*/ 444 w 707"/>
              <a:gd name="T119" fmla="*/ 71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07" h="489">
                <a:moveTo>
                  <a:pt x="549" y="0"/>
                </a:moveTo>
                <a:lnTo>
                  <a:pt x="551" y="2"/>
                </a:lnTo>
                <a:lnTo>
                  <a:pt x="553" y="0"/>
                </a:lnTo>
                <a:lnTo>
                  <a:pt x="557" y="0"/>
                </a:lnTo>
                <a:lnTo>
                  <a:pt x="559" y="2"/>
                </a:lnTo>
                <a:lnTo>
                  <a:pt x="561" y="2"/>
                </a:lnTo>
                <a:lnTo>
                  <a:pt x="563" y="4"/>
                </a:lnTo>
                <a:lnTo>
                  <a:pt x="565" y="6"/>
                </a:lnTo>
                <a:lnTo>
                  <a:pt x="565" y="8"/>
                </a:lnTo>
                <a:lnTo>
                  <a:pt x="565" y="11"/>
                </a:lnTo>
                <a:lnTo>
                  <a:pt x="563" y="13"/>
                </a:lnTo>
                <a:lnTo>
                  <a:pt x="563" y="15"/>
                </a:lnTo>
                <a:lnTo>
                  <a:pt x="563" y="17"/>
                </a:lnTo>
                <a:lnTo>
                  <a:pt x="565" y="17"/>
                </a:lnTo>
                <a:lnTo>
                  <a:pt x="565" y="19"/>
                </a:lnTo>
                <a:lnTo>
                  <a:pt x="565" y="21"/>
                </a:lnTo>
                <a:lnTo>
                  <a:pt x="565" y="23"/>
                </a:lnTo>
                <a:lnTo>
                  <a:pt x="565" y="25"/>
                </a:lnTo>
                <a:lnTo>
                  <a:pt x="565" y="29"/>
                </a:lnTo>
                <a:lnTo>
                  <a:pt x="565" y="31"/>
                </a:lnTo>
                <a:lnTo>
                  <a:pt x="565" y="33"/>
                </a:lnTo>
                <a:lnTo>
                  <a:pt x="565" y="35"/>
                </a:lnTo>
                <a:lnTo>
                  <a:pt x="563" y="36"/>
                </a:lnTo>
                <a:lnTo>
                  <a:pt x="563" y="38"/>
                </a:lnTo>
                <a:lnTo>
                  <a:pt x="563" y="40"/>
                </a:lnTo>
                <a:lnTo>
                  <a:pt x="561" y="42"/>
                </a:lnTo>
                <a:lnTo>
                  <a:pt x="561" y="46"/>
                </a:lnTo>
                <a:lnTo>
                  <a:pt x="561" y="50"/>
                </a:lnTo>
                <a:lnTo>
                  <a:pt x="563" y="52"/>
                </a:lnTo>
                <a:lnTo>
                  <a:pt x="563" y="54"/>
                </a:lnTo>
                <a:lnTo>
                  <a:pt x="563" y="56"/>
                </a:lnTo>
                <a:lnTo>
                  <a:pt x="563" y="58"/>
                </a:lnTo>
                <a:lnTo>
                  <a:pt x="565" y="59"/>
                </a:lnTo>
                <a:lnTo>
                  <a:pt x="565" y="61"/>
                </a:lnTo>
                <a:lnTo>
                  <a:pt x="567" y="61"/>
                </a:lnTo>
                <a:lnTo>
                  <a:pt x="568" y="59"/>
                </a:lnTo>
                <a:lnTo>
                  <a:pt x="572" y="58"/>
                </a:lnTo>
                <a:lnTo>
                  <a:pt x="574" y="58"/>
                </a:lnTo>
                <a:lnTo>
                  <a:pt x="576" y="56"/>
                </a:lnTo>
                <a:lnTo>
                  <a:pt x="578" y="56"/>
                </a:lnTo>
                <a:lnTo>
                  <a:pt x="580" y="56"/>
                </a:lnTo>
                <a:lnTo>
                  <a:pt x="584" y="54"/>
                </a:lnTo>
                <a:lnTo>
                  <a:pt x="586" y="54"/>
                </a:lnTo>
                <a:lnTo>
                  <a:pt x="588" y="56"/>
                </a:lnTo>
                <a:lnTo>
                  <a:pt x="590" y="58"/>
                </a:lnTo>
                <a:lnTo>
                  <a:pt x="593" y="59"/>
                </a:lnTo>
                <a:lnTo>
                  <a:pt x="595" y="61"/>
                </a:lnTo>
                <a:lnTo>
                  <a:pt x="597" y="61"/>
                </a:lnTo>
                <a:lnTo>
                  <a:pt x="599" y="63"/>
                </a:lnTo>
                <a:lnTo>
                  <a:pt x="601" y="65"/>
                </a:lnTo>
                <a:lnTo>
                  <a:pt x="603" y="65"/>
                </a:lnTo>
                <a:lnTo>
                  <a:pt x="605" y="67"/>
                </a:lnTo>
                <a:lnTo>
                  <a:pt x="605" y="69"/>
                </a:lnTo>
                <a:lnTo>
                  <a:pt x="607" y="69"/>
                </a:lnTo>
                <a:lnTo>
                  <a:pt x="609" y="71"/>
                </a:lnTo>
                <a:lnTo>
                  <a:pt x="609" y="75"/>
                </a:lnTo>
                <a:lnTo>
                  <a:pt x="611" y="75"/>
                </a:lnTo>
                <a:lnTo>
                  <a:pt x="611" y="77"/>
                </a:lnTo>
                <a:lnTo>
                  <a:pt x="611" y="79"/>
                </a:lnTo>
                <a:lnTo>
                  <a:pt x="611" y="81"/>
                </a:lnTo>
                <a:lnTo>
                  <a:pt x="611" y="84"/>
                </a:lnTo>
                <a:lnTo>
                  <a:pt x="611" y="86"/>
                </a:lnTo>
                <a:lnTo>
                  <a:pt x="613" y="86"/>
                </a:lnTo>
                <a:lnTo>
                  <a:pt x="615" y="86"/>
                </a:lnTo>
                <a:lnTo>
                  <a:pt x="616" y="86"/>
                </a:lnTo>
                <a:lnTo>
                  <a:pt x="618" y="84"/>
                </a:lnTo>
                <a:lnTo>
                  <a:pt x="620" y="84"/>
                </a:lnTo>
                <a:lnTo>
                  <a:pt x="624" y="84"/>
                </a:lnTo>
                <a:lnTo>
                  <a:pt x="626" y="84"/>
                </a:lnTo>
                <a:lnTo>
                  <a:pt x="626" y="86"/>
                </a:lnTo>
                <a:lnTo>
                  <a:pt x="628" y="86"/>
                </a:lnTo>
                <a:lnTo>
                  <a:pt x="628" y="88"/>
                </a:lnTo>
                <a:lnTo>
                  <a:pt x="630" y="88"/>
                </a:lnTo>
                <a:lnTo>
                  <a:pt x="632" y="88"/>
                </a:lnTo>
                <a:lnTo>
                  <a:pt x="634" y="88"/>
                </a:lnTo>
                <a:lnTo>
                  <a:pt x="638" y="88"/>
                </a:lnTo>
                <a:lnTo>
                  <a:pt x="641" y="88"/>
                </a:lnTo>
                <a:lnTo>
                  <a:pt x="645" y="88"/>
                </a:lnTo>
                <a:lnTo>
                  <a:pt x="647" y="86"/>
                </a:lnTo>
                <a:lnTo>
                  <a:pt x="649" y="84"/>
                </a:lnTo>
                <a:lnTo>
                  <a:pt x="651" y="84"/>
                </a:lnTo>
                <a:lnTo>
                  <a:pt x="653" y="83"/>
                </a:lnTo>
                <a:lnTo>
                  <a:pt x="655" y="83"/>
                </a:lnTo>
                <a:lnTo>
                  <a:pt x="657" y="83"/>
                </a:lnTo>
                <a:lnTo>
                  <a:pt x="661" y="83"/>
                </a:lnTo>
                <a:lnTo>
                  <a:pt x="662" y="83"/>
                </a:lnTo>
                <a:lnTo>
                  <a:pt x="662" y="84"/>
                </a:lnTo>
                <a:lnTo>
                  <a:pt x="662" y="86"/>
                </a:lnTo>
                <a:lnTo>
                  <a:pt x="662" y="88"/>
                </a:lnTo>
                <a:lnTo>
                  <a:pt x="662" y="90"/>
                </a:lnTo>
                <a:lnTo>
                  <a:pt x="662" y="92"/>
                </a:lnTo>
                <a:lnTo>
                  <a:pt x="662" y="94"/>
                </a:lnTo>
                <a:lnTo>
                  <a:pt x="664" y="96"/>
                </a:lnTo>
                <a:lnTo>
                  <a:pt x="666" y="98"/>
                </a:lnTo>
                <a:lnTo>
                  <a:pt x="668" y="98"/>
                </a:lnTo>
                <a:lnTo>
                  <a:pt x="670" y="98"/>
                </a:lnTo>
                <a:lnTo>
                  <a:pt x="672" y="98"/>
                </a:lnTo>
                <a:lnTo>
                  <a:pt x="676" y="100"/>
                </a:lnTo>
                <a:lnTo>
                  <a:pt x="676" y="102"/>
                </a:lnTo>
                <a:lnTo>
                  <a:pt x="678" y="104"/>
                </a:lnTo>
                <a:lnTo>
                  <a:pt x="678" y="106"/>
                </a:lnTo>
                <a:lnTo>
                  <a:pt x="678" y="107"/>
                </a:lnTo>
                <a:lnTo>
                  <a:pt x="678" y="111"/>
                </a:lnTo>
                <a:lnTo>
                  <a:pt x="676" y="111"/>
                </a:lnTo>
                <a:lnTo>
                  <a:pt x="674" y="115"/>
                </a:lnTo>
                <a:lnTo>
                  <a:pt x="674" y="117"/>
                </a:lnTo>
                <a:lnTo>
                  <a:pt x="672" y="119"/>
                </a:lnTo>
                <a:lnTo>
                  <a:pt x="668" y="125"/>
                </a:lnTo>
                <a:lnTo>
                  <a:pt x="666" y="127"/>
                </a:lnTo>
                <a:lnTo>
                  <a:pt x="664" y="129"/>
                </a:lnTo>
                <a:lnTo>
                  <a:pt x="662" y="131"/>
                </a:lnTo>
                <a:lnTo>
                  <a:pt x="661" y="131"/>
                </a:lnTo>
                <a:lnTo>
                  <a:pt x="659" y="132"/>
                </a:lnTo>
                <a:lnTo>
                  <a:pt x="657" y="132"/>
                </a:lnTo>
                <a:lnTo>
                  <a:pt x="657" y="134"/>
                </a:lnTo>
                <a:lnTo>
                  <a:pt x="657" y="136"/>
                </a:lnTo>
                <a:lnTo>
                  <a:pt x="657" y="138"/>
                </a:lnTo>
                <a:lnTo>
                  <a:pt x="659" y="140"/>
                </a:lnTo>
                <a:lnTo>
                  <a:pt x="661" y="140"/>
                </a:lnTo>
                <a:lnTo>
                  <a:pt x="661" y="144"/>
                </a:lnTo>
                <a:lnTo>
                  <a:pt x="661" y="146"/>
                </a:lnTo>
                <a:lnTo>
                  <a:pt x="662" y="146"/>
                </a:lnTo>
                <a:lnTo>
                  <a:pt x="664" y="148"/>
                </a:lnTo>
                <a:lnTo>
                  <a:pt x="664" y="150"/>
                </a:lnTo>
                <a:lnTo>
                  <a:pt x="666" y="152"/>
                </a:lnTo>
                <a:lnTo>
                  <a:pt x="668" y="154"/>
                </a:lnTo>
                <a:lnTo>
                  <a:pt x="668" y="155"/>
                </a:lnTo>
                <a:lnTo>
                  <a:pt x="670" y="155"/>
                </a:lnTo>
                <a:lnTo>
                  <a:pt x="670" y="157"/>
                </a:lnTo>
                <a:lnTo>
                  <a:pt x="670" y="159"/>
                </a:lnTo>
                <a:lnTo>
                  <a:pt x="668" y="161"/>
                </a:lnTo>
                <a:lnTo>
                  <a:pt x="668" y="163"/>
                </a:lnTo>
                <a:lnTo>
                  <a:pt x="666" y="167"/>
                </a:lnTo>
                <a:lnTo>
                  <a:pt x="664" y="169"/>
                </a:lnTo>
                <a:lnTo>
                  <a:pt x="664" y="173"/>
                </a:lnTo>
                <a:lnTo>
                  <a:pt x="664" y="177"/>
                </a:lnTo>
                <a:lnTo>
                  <a:pt x="662" y="180"/>
                </a:lnTo>
                <a:lnTo>
                  <a:pt x="662" y="184"/>
                </a:lnTo>
                <a:lnTo>
                  <a:pt x="661" y="188"/>
                </a:lnTo>
                <a:lnTo>
                  <a:pt x="661" y="190"/>
                </a:lnTo>
                <a:lnTo>
                  <a:pt x="661" y="194"/>
                </a:lnTo>
                <a:lnTo>
                  <a:pt x="661" y="198"/>
                </a:lnTo>
                <a:lnTo>
                  <a:pt x="661" y="200"/>
                </a:lnTo>
                <a:lnTo>
                  <a:pt x="661" y="203"/>
                </a:lnTo>
                <a:lnTo>
                  <a:pt x="661" y="207"/>
                </a:lnTo>
                <a:lnTo>
                  <a:pt x="661" y="209"/>
                </a:lnTo>
                <a:lnTo>
                  <a:pt x="661" y="211"/>
                </a:lnTo>
                <a:lnTo>
                  <a:pt x="661" y="215"/>
                </a:lnTo>
                <a:lnTo>
                  <a:pt x="661" y="217"/>
                </a:lnTo>
                <a:lnTo>
                  <a:pt x="662" y="221"/>
                </a:lnTo>
                <a:lnTo>
                  <a:pt x="662" y="223"/>
                </a:lnTo>
                <a:lnTo>
                  <a:pt x="664" y="225"/>
                </a:lnTo>
                <a:lnTo>
                  <a:pt x="666" y="226"/>
                </a:lnTo>
                <a:lnTo>
                  <a:pt x="670" y="230"/>
                </a:lnTo>
                <a:lnTo>
                  <a:pt x="672" y="232"/>
                </a:lnTo>
                <a:lnTo>
                  <a:pt x="676" y="234"/>
                </a:lnTo>
                <a:lnTo>
                  <a:pt x="678" y="238"/>
                </a:lnTo>
                <a:lnTo>
                  <a:pt x="680" y="240"/>
                </a:lnTo>
                <a:lnTo>
                  <a:pt x="684" y="242"/>
                </a:lnTo>
                <a:lnTo>
                  <a:pt x="686" y="244"/>
                </a:lnTo>
                <a:lnTo>
                  <a:pt x="687" y="246"/>
                </a:lnTo>
                <a:lnTo>
                  <a:pt x="689" y="248"/>
                </a:lnTo>
                <a:lnTo>
                  <a:pt x="689" y="250"/>
                </a:lnTo>
                <a:lnTo>
                  <a:pt x="693" y="253"/>
                </a:lnTo>
                <a:lnTo>
                  <a:pt x="693" y="255"/>
                </a:lnTo>
                <a:lnTo>
                  <a:pt x="695" y="259"/>
                </a:lnTo>
                <a:lnTo>
                  <a:pt x="697" y="259"/>
                </a:lnTo>
                <a:lnTo>
                  <a:pt x="699" y="261"/>
                </a:lnTo>
                <a:lnTo>
                  <a:pt x="701" y="261"/>
                </a:lnTo>
                <a:lnTo>
                  <a:pt x="703" y="265"/>
                </a:lnTo>
                <a:lnTo>
                  <a:pt x="705" y="267"/>
                </a:lnTo>
                <a:lnTo>
                  <a:pt x="705" y="269"/>
                </a:lnTo>
                <a:lnTo>
                  <a:pt x="707" y="271"/>
                </a:lnTo>
                <a:lnTo>
                  <a:pt x="707" y="273"/>
                </a:lnTo>
                <a:lnTo>
                  <a:pt x="707" y="274"/>
                </a:lnTo>
                <a:lnTo>
                  <a:pt x="705" y="276"/>
                </a:lnTo>
                <a:lnTo>
                  <a:pt x="703" y="278"/>
                </a:lnTo>
                <a:lnTo>
                  <a:pt x="703" y="280"/>
                </a:lnTo>
                <a:lnTo>
                  <a:pt x="701" y="282"/>
                </a:lnTo>
                <a:lnTo>
                  <a:pt x="701" y="284"/>
                </a:lnTo>
                <a:lnTo>
                  <a:pt x="699" y="286"/>
                </a:lnTo>
                <a:lnTo>
                  <a:pt x="699" y="288"/>
                </a:lnTo>
                <a:lnTo>
                  <a:pt x="699" y="290"/>
                </a:lnTo>
                <a:lnTo>
                  <a:pt x="701" y="292"/>
                </a:lnTo>
                <a:lnTo>
                  <a:pt x="701" y="294"/>
                </a:lnTo>
                <a:lnTo>
                  <a:pt x="703" y="296"/>
                </a:lnTo>
                <a:lnTo>
                  <a:pt x="703" y="299"/>
                </a:lnTo>
                <a:lnTo>
                  <a:pt x="705" y="303"/>
                </a:lnTo>
                <a:lnTo>
                  <a:pt x="707" y="305"/>
                </a:lnTo>
                <a:lnTo>
                  <a:pt x="707" y="307"/>
                </a:lnTo>
                <a:lnTo>
                  <a:pt x="707" y="309"/>
                </a:lnTo>
                <a:lnTo>
                  <a:pt x="707" y="311"/>
                </a:lnTo>
                <a:lnTo>
                  <a:pt x="707" y="315"/>
                </a:lnTo>
                <a:lnTo>
                  <a:pt x="705" y="319"/>
                </a:lnTo>
                <a:lnTo>
                  <a:pt x="705" y="322"/>
                </a:lnTo>
                <a:lnTo>
                  <a:pt x="703" y="324"/>
                </a:lnTo>
                <a:lnTo>
                  <a:pt x="701" y="326"/>
                </a:lnTo>
                <a:lnTo>
                  <a:pt x="699" y="326"/>
                </a:lnTo>
                <a:lnTo>
                  <a:pt x="697" y="324"/>
                </a:lnTo>
                <a:lnTo>
                  <a:pt x="695" y="324"/>
                </a:lnTo>
                <a:lnTo>
                  <a:pt x="693" y="324"/>
                </a:lnTo>
                <a:lnTo>
                  <a:pt x="691" y="326"/>
                </a:lnTo>
                <a:lnTo>
                  <a:pt x="689" y="326"/>
                </a:lnTo>
                <a:lnTo>
                  <a:pt x="686" y="328"/>
                </a:lnTo>
                <a:lnTo>
                  <a:pt x="682" y="328"/>
                </a:lnTo>
                <a:lnTo>
                  <a:pt x="680" y="330"/>
                </a:lnTo>
                <a:lnTo>
                  <a:pt x="678" y="332"/>
                </a:lnTo>
                <a:lnTo>
                  <a:pt x="676" y="334"/>
                </a:lnTo>
                <a:lnTo>
                  <a:pt x="674" y="336"/>
                </a:lnTo>
                <a:lnTo>
                  <a:pt x="672" y="338"/>
                </a:lnTo>
                <a:lnTo>
                  <a:pt x="670" y="340"/>
                </a:lnTo>
                <a:lnTo>
                  <a:pt x="668" y="344"/>
                </a:lnTo>
                <a:lnTo>
                  <a:pt x="666" y="347"/>
                </a:lnTo>
                <a:lnTo>
                  <a:pt x="662" y="349"/>
                </a:lnTo>
                <a:lnTo>
                  <a:pt x="661" y="351"/>
                </a:lnTo>
                <a:lnTo>
                  <a:pt x="657" y="351"/>
                </a:lnTo>
                <a:lnTo>
                  <a:pt x="655" y="351"/>
                </a:lnTo>
                <a:lnTo>
                  <a:pt x="649" y="353"/>
                </a:lnTo>
                <a:lnTo>
                  <a:pt x="645" y="353"/>
                </a:lnTo>
                <a:lnTo>
                  <a:pt x="639" y="355"/>
                </a:lnTo>
                <a:lnTo>
                  <a:pt x="634" y="357"/>
                </a:lnTo>
                <a:lnTo>
                  <a:pt x="632" y="359"/>
                </a:lnTo>
                <a:lnTo>
                  <a:pt x="628" y="363"/>
                </a:lnTo>
                <a:lnTo>
                  <a:pt x="628" y="365"/>
                </a:lnTo>
                <a:lnTo>
                  <a:pt x="626" y="369"/>
                </a:lnTo>
                <a:lnTo>
                  <a:pt x="622" y="372"/>
                </a:lnTo>
                <a:lnTo>
                  <a:pt x="620" y="376"/>
                </a:lnTo>
                <a:lnTo>
                  <a:pt x="616" y="382"/>
                </a:lnTo>
                <a:lnTo>
                  <a:pt x="616" y="384"/>
                </a:lnTo>
                <a:lnTo>
                  <a:pt x="613" y="388"/>
                </a:lnTo>
                <a:lnTo>
                  <a:pt x="613" y="390"/>
                </a:lnTo>
                <a:lnTo>
                  <a:pt x="607" y="395"/>
                </a:lnTo>
                <a:lnTo>
                  <a:pt x="605" y="401"/>
                </a:lnTo>
                <a:lnTo>
                  <a:pt x="601" y="407"/>
                </a:lnTo>
                <a:lnTo>
                  <a:pt x="601" y="409"/>
                </a:lnTo>
                <a:lnTo>
                  <a:pt x="599" y="411"/>
                </a:lnTo>
                <a:lnTo>
                  <a:pt x="599" y="413"/>
                </a:lnTo>
                <a:lnTo>
                  <a:pt x="597" y="413"/>
                </a:lnTo>
                <a:lnTo>
                  <a:pt x="597" y="415"/>
                </a:lnTo>
                <a:lnTo>
                  <a:pt x="597" y="417"/>
                </a:lnTo>
                <a:lnTo>
                  <a:pt x="595" y="417"/>
                </a:lnTo>
                <a:lnTo>
                  <a:pt x="595" y="418"/>
                </a:lnTo>
                <a:lnTo>
                  <a:pt x="595" y="420"/>
                </a:lnTo>
                <a:lnTo>
                  <a:pt x="593" y="420"/>
                </a:lnTo>
                <a:lnTo>
                  <a:pt x="593" y="422"/>
                </a:lnTo>
                <a:lnTo>
                  <a:pt x="591" y="422"/>
                </a:lnTo>
                <a:lnTo>
                  <a:pt x="591" y="424"/>
                </a:lnTo>
                <a:lnTo>
                  <a:pt x="591" y="426"/>
                </a:lnTo>
                <a:lnTo>
                  <a:pt x="590" y="426"/>
                </a:lnTo>
                <a:lnTo>
                  <a:pt x="590" y="428"/>
                </a:lnTo>
                <a:lnTo>
                  <a:pt x="590" y="430"/>
                </a:lnTo>
                <a:lnTo>
                  <a:pt x="588" y="430"/>
                </a:lnTo>
                <a:lnTo>
                  <a:pt x="588" y="432"/>
                </a:lnTo>
                <a:lnTo>
                  <a:pt x="588" y="434"/>
                </a:lnTo>
                <a:lnTo>
                  <a:pt x="586" y="434"/>
                </a:lnTo>
                <a:lnTo>
                  <a:pt x="586" y="436"/>
                </a:lnTo>
                <a:lnTo>
                  <a:pt x="586" y="438"/>
                </a:lnTo>
                <a:lnTo>
                  <a:pt x="584" y="438"/>
                </a:lnTo>
                <a:lnTo>
                  <a:pt x="584" y="440"/>
                </a:lnTo>
                <a:lnTo>
                  <a:pt x="584" y="442"/>
                </a:lnTo>
                <a:lnTo>
                  <a:pt x="582" y="442"/>
                </a:lnTo>
                <a:lnTo>
                  <a:pt x="582" y="443"/>
                </a:lnTo>
                <a:lnTo>
                  <a:pt x="582" y="445"/>
                </a:lnTo>
                <a:lnTo>
                  <a:pt x="580" y="445"/>
                </a:lnTo>
                <a:lnTo>
                  <a:pt x="580" y="447"/>
                </a:lnTo>
                <a:lnTo>
                  <a:pt x="580" y="449"/>
                </a:lnTo>
                <a:lnTo>
                  <a:pt x="578" y="449"/>
                </a:lnTo>
                <a:lnTo>
                  <a:pt x="578" y="451"/>
                </a:lnTo>
                <a:lnTo>
                  <a:pt x="578" y="453"/>
                </a:lnTo>
                <a:lnTo>
                  <a:pt x="576" y="453"/>
                </a:lnTo>
                <a:lnTo>
                  <a:pt x="576" y="455"/>
                </a:lnTo>
                <a:lnTo>
                  <a:pt x="574" y="455"/>
                </a:lnTo>
                <a:lnTo>
                  <a:pt x="574" y="457"/>
                </a:lnTo>
                <a:lnTo>
                  <a:pt x="574" y="459"/>
                </a:lnTo>
                <a:lnTo>
                  <a:pt x="572" y="459"/>
                </a:lnTo>
                <a:lnTo>
                  <a:pt x="572" y="461"/>
                </a:lnTo>
                <a:lnTo>
                  <a:pt x="570" y="463"/>
                </a:lnTo>
                <a:lnTo>
                  <a:pt x="570" y="465"/>
                </a:lnTo>
                <a:lnTo>
                  <a:pt x="568" y="465"/>
                </a:lnTo>
                <a:lnTo>
                  <a:pt x="568" y="466"/>
                </a:lnTo>
                <a:lnTo>
                  <a:pt x="568" y="468"/>
                </a:lnTo>
                <a:lnTo>
                  <a:pt x="567" y="468"/>
                </a:lnTo>
                <a:lnTo>
                  <a:pt x="567" y="470"/>
                </a:lnTo>
                <a:lnTo>
                  <a:pt x="567" y="472"/>
                </a:lnTo>
                <a:lnTo>
                  <a:pt x="565" y="472"/>
                </a:lnTo>
                <a:lnTo>
                  <a:pt x="565" y="474"/>
                </a:lnTo>
                <a:lnTo>
                  <a:pt x="565" y="476"/>
                </a:lnTo>
                <a:lnTo>
                  <a:pt x="565" y="478"/>
                </a:lnTo>
                <a:lnTo>
                  <a:pt x="563" y="478"/>
                </a:lnTo>
                <a:lnTo>
                  <a:pt x="563" y="480"/>
                </a:lnTo>
                <a:lnTo>
                  <a:pt x="563" y="482"/>
                </a:lnTo>
                <a:lnTo>
                  <a:pt x="561" y="482"/>
                </a:lnTo>
                <a:lnTo>
                  <a:pt x="561" y="484"/>
                </a:lnTo>
                <a:lnTo>
                  <a:pt x="561" y="486"/>
                </a:lnTo>
                <a:lnTo>
                  <a:pt x="559" y="486"/>
                </a:lnTo>
                <a:lnTo>
                  <a:pt x="559" y="488"/>
                </a:lnTo>
                <a:lnTo>
                  <a:pt x="557" y="489"/>
                </a:lnTo>
                <a:lnTo>
                  <a:pt x="557" y="488"/>
                </a:lnTo>
                <a:lnTo>
                  <a:pt x="557" y="489"/>
                </a:lnTo>
                <a:lnTo>
                  <a:pt x="557" y="488"/>
                </a:lnTo>
                <a:lnTo>
                  <a:pt x="555" y="488"/>
                </a:lnTo>
                <a:lnTo>
                  <a:pt x="553" y="488"/>
                </a:lnTo>
                <a:lnTo>
                  <a:pt x="551" y="488"/>
                </a:lnTo>
                <a:lnTo>
                  <a:pt x="551" y="489"/>
                </a:lnTo>
                <a:lnTo>
                  <a:pt x="551" y="488"/>
                </a:lnTo>
                <a:lnTo>
                  <a:pt x="549" y="489"/>
                </a:lnTo>
                <a:lnTo>
                  <a:pt x="547" y="489"/>
                </a:lnTo>
                <a:lnTo>
                  <a:pt x="545" y="489"/>
                </a:lnTo>
                <a:lnTo>
                  <a:pt x="544" y="489"/>
                </a:lnTo>
                <a:lnTo>
                  <a:pt x="542" y="489"/>
                </a:lnTo>
                <a:lnTo>
                  <a:pt x="540" y="489"/>
                </a:lnTo>
                <a:lnTo>
                  <a:pt x="538" y="489"/>
                </a:lnTo>
                <a:lnTo>
                  <a:pt x="536" y="489"/>
                </a:lnTo>
                <a:lnTo>
                  <a:pt x="534" y="489"/>
                </a:lnTo>
                <a:lnTo>
                  <a:pt x="532" y="489"/>
                </a:lnTo>
                <a:lnTo>
                  <a:pt x="530" y="489"/>
                </a:lnTo>
                <a:lnTo>
                  <a:pt x="528" y="489"/>
                </a:lnTo>
                <a:lnTo>
                  <a:pt x="526" y="489"/>
                </a:lnTo>
                <a:lnTo>
                  <a:pt x="524" y="489"/>
                </a:lnTo>
                <a:lnTo>
                  <a:pt x="522" y="489"/>
                </a:lnTo>
                <a:lnTo>
                  <a:pt x="520" y="489"/>
                </a:lnTo>
                <a:lnTo>
                  <a:pt x="519" y="489"/>
                </a:lnTo>
                <a:lnTo>
                  <a:pt x="517" y="489"/>
                </a:lnTo>
                <a:lnTo>
                  <a:pt x="515" y="489"/>
                </a:lnTo>
                <a:lnTo>
                  <a:pt x="513" y="489"/>
                </a:lnTo>
                <a:lnTo>
                  <a:pt x="511" y="489"/>
                </a:lnTo>
                <a:lnTo>
                  <a:pt x="509" y="489"/>
                </a:lnTo>
                <a:lnTo>
                  <a:pt x="507" y="489"/>
                </a:lnTo>
                <a:lnTo>
                  <a:pt x="505" y="489"/>
                </a:lnTo>
                <a:lnTo>
                  <a:pt x="505" y="488"/>
                </a:lnTo>
                <a:lnTo>
                  <a:pt x="503" y="488"/>
                </a:lnTo>
                <a:lnTo>
                  <a:pt x="501" y="488"/>
                </a:lnTo>
                <a:lnTo>
                  <a:pt x="499" y="488"/>
                </a:lnTo>
                <a:lnTo>
                  <a:pt x="497" y="488"/>
                </a:lnTo>
                <a:lnTo>
                  <a:pt x="496" y="488"/>
                </a:lnTo>
                <a:lnTo>
                  <a:pt x="494" y="488"/>
                </a:lnTo>
                <a:lnTo>
                  <a:pt x="492" y="488"/>
                </a:lnTo>
                <a:lnTo>
                  <a:pt x="490" y="488"/>
                </a:lnTo>
                <a:lnTo>
                  <a:pt x="488" y="488"/>
                </a:lnTo>
                <a:lnTo>
                  <a:pt x="486" y="488"/>
                </a:lnTo>
                <a:lnTo>
                  <a:pt x="484" y="488"/>
                </a:lnTo>
                <a:lnTo>
                  <a:pt x="482" y="488"/>
                </a:lnTo>
                <a:lnTo>
                  <a:pt x="480" y="488"/>
                </a:lnTo>
                <a:lnTo>
                  <a:pt x="478" y="488"/>
                </a:lnTo>
                <a:lnTo>
                  <a:pt x="476" y="488"/>
                </a:lnTo>
                <a:lnTo>
                  <a:pt x="474" y="488"/>
                </a:lnTo>
                <a:lnTo>
                  <a:pt x="473" y="488"/>
                </a:lnTo>
                <a:lnTo>
                  <a:pt x="471" y="488"/>
                </a:lnTo>
                <a:lnTo>
                  <a:pt x="469" y="488"/>
                </a:lnTo>
                <a:lnTo>
                  <a:pt x="467" y="488"/>
                </a:lnTo>
                <a:lnTo>
                  <a:pt x="465" y="488"/>
                </a:lnTo>
                <a:lnTo>
                  <a:pt x="463" y="488"/>
                </a:lnTo>
                <a:lnTo>
                  <a:pt x="461" y="488"/>
                </a:lnTo>
                <a:lnTo>
                  <a:pt x="461" y="489"/>
                </a:lnTo>
                <a:lnTo>
                  <a:pt x="459" y="489"/>
                </a:lnTo>
                <a:lnTo>
                  <a:pt x="457" y="489"/>
                </a:lnTo>
                <a:lnTo>
                  <a:pt x="455" y="489"/>
                </a:lnTo>
                <a:lnTo>
                  <a:pt x="453" y="489"/>
                </a:lnTo>
                <a:lnTo>
                  <a:pt x="451" y="489"/>
                </a:lnTo>
                <a:lnTo>
                  <a:pt x="449" y="489"/>
                </a:lnTo>
                <a:lnTo>
                  <a:pt x="448" y="489"/>
                </a:lnTo>
                <a:lnTo>
                  <a:pt x="446" y="489"/>
                </a:lnTo>
                <a:lnTo>
                  <a:pt x="444" y="489"/>
                </a:lnTo>
                <a:lnTo>
                  <a:pt x="442" y="489"/>
                </a:lnTo>
                <a:lnTo>
                  <a:pt x="440" y="489"/>
                </a:lnTo>
                <a:lnTo>
                  <a:pt x="438" y="489"/>
                </a:lnTo>
                <a:lnTo>
                  <a:pt x="436" y="489"/>
                </a:lnTo>
                <a:lnTo>
                  <a:pt x="434" y="489"/>
                </a:lnTo>
                <a:lnTo>
                  <a:pt x="432" y="489"/>
                </a:lnTo>
                <a:lnTo>
                  <a:pt x="430" y="489"/>
                </a:lnTo>
                <a:lnTo>
                  <a:pt x="428" y="489"/>
                </a:lnTo>
                <a:lnTo>
                  <a:pt x="426" y="489"/>
                </a:lnTo>
                <a:lnTo>
                  <a:pt x="425" y="489"/>
                </a:lnTo>
                <a:lnTo>
                  <a:pt x="423" y="489"/>
                </a:lnTo>
                <a:lnTo>
                  <a:pt x="421" y="489"/>
                </a:lnTo>
                <a:lnTo>
                  <a:pt x="419" y="489"/>
                </a:lnTo>
                <a:lnTo>
                  <a:pt x="417" y="489"/>
                </a:lnTo>
                <a:lnTo>
                  <a:pt x="415" y="489"/>
                </a:lnTo>
                <a:lnTo>
                  <a:pt x="413" y="489"/>
                </a:lnTo>
                <a:lnTo>
                  <a:pt x="411" y="489"/>
                </a:lnTo>
                <a:lnTo>
                  <a:pt x="409" y="489"/>
                </a:lnTo>
                <a:lnTo>
                  <a:pt x="407" y="489"/>
                </a:lnTo>
                <a:lnTo>
                  <a:pt x="405" y="489"/>
                </a:lnTo>
                <a:lnTo>
                  <a:pt x="403" y="489"/>
                </a:lnTo>
                <a:lnTo>
                  <a:pt x="402" y="489"/>
                </a:lnTo>
                <a:lnTo>
                  <a:pt x="400" y="489"/>
                </a:lnTo>
                <a:lnTo>
                  <a:pt x="398" y="489"/>
                </a:lnTo>
                <a:lnTo>
                  <a:pt x="396" y="489"/>
                </a:lnTo>
                <a:lnTo>
                  <a:pt x="394" y="489"/>
                </a:lnTo>
                <a:lnTo>
                  <a:pt x="392" y="489"/>
                </a:lnTo>
                <a:lnTo>
                  <a:pt x="390" y="489"/>
                </a:lnTo>
                <a:lnTo>
                  <a:pt x="388" y="489"/>
                </a:lnTo>
                <a:lnTo>
                  <a:pt x="386" y="489"/>
                </a:lnTo>
                <a:lnTo>
                  <a:pt x="384" y="489"/>
                </a:lnTo>
                <a:lnTo>
                  <a:pt x="382" y="489"/>
                </a:lnTo>
                <a:lnTo>
                  <a:pt x="380" y="489"/>
                </a:lnTo>
                <a:lnTo>
                  <a:pt x="378" y="489"/>
                </a:lnTo>
                <a:lnTo>
                  <a:pt x="377" y="489"/>
                </a:lnTo>
                <a:lnTo>
                  <a:pt x="375" y="489"/>
                </a:lnTo>
                <a:lnTo>
                  <a:pt x="373" y="489"/>
                </a:lnTo>
                <a:lnTo>
                  <a:pt x="371" y="489"/>
                </a:lnTo>
                <a:lnTo>
                  <a:pt x="369" y="489"/>
                </a:lnTo>
                <a:lnTo>
                  <a:pt x="367" y="489"/>
                </a:lnTo>
                <a:lnTo>
                  <a:pt x="365" y="489"/>
                </a:lnTo>
                <a:lnTo>
                  <a:pt x="363" y="489"/>
                </a:lnTo>
                <a:lnTo>
                  <a:pt x="361" y="489"/>
                </a:lnTo>
                <a:lnTo>
                  <a:pt x="359" y="489"/>
                </a:lnTo>
                <a:lnTo>
                  <a:pt x="357" y="489"/>
                </a:lnTo>
                <a:lnTo>
                  <a:pt x="355" y="489"/>
                </a:lnTo>
                <a:lnTo>
                  <a:pt x="354" y="489"/>
                </a:lnTo>
                <a:lnTo>
                  <a:pt x="352" y="489"/>
                </a:lnTo>
                <a:lnTo>
                  <a:pt x="350" y="489"/>
                </a:lnTo>
                <a:lnTo>
                  <a:pt x="348" y="489"/>
                </a:lnTo>
                <a:lnTo>
                  <a:pt x="346" y="489"/>
                </a:lnTo>
                <a:lnTo>
                  <a:pt x="344" y="489"/>
                </a:lnTo>
                <a:lnTo>
                  <a:pt x="342" y="489"/>
                </a:lnTo>
                <a:lnTo>
                  <a:pt x="340" y="489"/>
                </a:lnTo>
                <a:lnTo>
                  <a:pt x="338" y="489"/>
                </a:lnTo>
                <a:lnTo>
                  <a:pt x="336" y="489"/>
                </a:lnTo>
                <a:lnTo>
                  <a:pt x="334" y="489"/>
                </a:lnTo>
                <a:lnTo>
                  <a:pt x="332" y="489"/>
                </a:lnTo>
                <a:lnTo>
                  <a:pt x="331" y="489"/>
                </a:lnTo>
                <a:lnTo>
                  <a:pt x="329" y="489"/>
                </a:lnTo>
                <a:lnTo>
                  <a:pt x="327" y="489"/>
                </a:lnTo>
                <a:lnTo>
                  <a:pt x="325" y="489"/>
                </a:lnTo>
                <a:lnTo>
                  <a:pt x="323" y="489"/>
                </a:lnTo>
                <a:lnTo>
                  <a:pt x="321" y="489"/>
                </a:lnTo>
                <a:lnTo>
                  <a:pt x="319" y="489"/>
                </a:lnTo>
                <a:lnTo>
                  <a:pt x="317" y="489"/>
                </a:lnTo>
                <a:lnTo>
                  <a:pt x="315" y="489"/>
                </a:lnTo>
                <a:lnTo>
                  <a:pt x="313" y="489"/>
                </a:lnTo>
                <a:lnTo>
                  <a:pt x="311" y="489"/>
                </a:lnTo>
                <a:lnTo>
                  <a:pt x="309" y="489"/>
                </a:lnTo>
                <a:lnTo>
                  <a:pt x="307" y="489"/>
                </a:lnTo>
                <a:lnTo>
                  <a:pt x="306" y="489"/>
                </a:lnTo>
                <a:lnTo>
                  <a:pt x="304" y="489"/>
                </a:lnTo>
                <a:lnTo>
                  <a:pt x="302" y="489"/>
                </a:lnTo>
                <a:lnTo>
                  <a:pt x="300" y="489"/>
                </a:lnTo>
                <a:lnTo>
                  <a:pt x="298" y="489"/>
                </a:lnTo>
                <a:lnTo>
                  <a:pt x="296" y="489"/>
                </a:lnTo>
                <a:lnTo>
                  <a:pt x="294" y="489"/>
                </a:lnTo>
                <a:lnTo>
                  <a:pt x="292" y="489"/>
                </a:lnTo>
                <a:lnTo>
                  <a:pt x="290" y="489"/>
                </a:lnTo>
                <a:lnTo>
                  <a:pt x="288" y="489"/>
                </a:lnTo>
                <a:lnTo>
                  <a:pt x="286" y="489"/>
                </a:lnTo>
                <a:lnTo>
                  <a:pt x="284" y="489"/>
                </a:lnTo>
                <a:lnTo>
                  <a:pt x="283" y="489"/>
                </a:lnTo>
                <a:lnTo>
                  <a:pt x="281" y="489"/>
                </a:lnTo>
                <a:lnTo>
                  <a:pt x="279" y="489"/>
                </a:lnTo>
                <a:lnTo>
                  <a:pt x="277" y="489"/>
                </a:lnTo>
                <a:lnTo>
                  <a:pt x="275" y="489"/>
                </a:lnTo>
                <a:lnTo>
                  <a:pt x="273" y="489"/>
                </a:lnTo>
                <a:lnTo>
                  <a:pt x="271" y="489"/>
                </a:lnTo>
                <a:lnTo>
                  <a:pt x="269" y="489"/>
                </a:lnTo>
                <a:lnTo>
                  <a:pt x="267" y="489"/>
                </a:lnTo>
                <a:lnTo>
                  <a:pt x="265" y="489"/>
                </a:lnTo>
                <a:lnTo>
                  <a:pt x="263" y="489"/>
                </a:lnTo>
                <a:lnTo>
                  <a:pt x="261" y="489"/>
                </a:lnTo>
                <a:lnTo>
                  <a:pt x="260" y="489"/>
                </a:lnTo>
                <a:lnTo>
                  <a:pt x="258" y="489"/>
                </a:lnTo>
                <a:lnTo>
                  <a:pt x="256" y="489"/>
                </a:lnTo>
                <a:lnTo>
                  <a:pt x="254" y="489"/>
                </a:lnTo>
                <a:lnTo>
                  <a:pt x="252" y="489"/>
                </a:lnTo>
                <a:lnTo>
                  <a:pt x="250" y="489"/>
                </a:lnTo>
                <a:lnTo>
                  <a:pt x="248" y="489"/>
                </a:lnTo>
                <a:lnTo>
                  <a:pt x="246" y="489"/>
                </a:lnTo>
                <a:lnTo>
                  <a:pt x="244" y="489"/>
                </a:lnTo>
                <a:lnTo>
                  <a:pt x="242" y="489"/>
                </a:lnTo>
                <a:lnTo>
                  <a:pt x="240" y="489"/>
                </a:lnTo>
                <a:lnTo>
                  <a:pt x="238" y="489"/>
                </a:lnTo>
                <a:lnTo>
                  <a:pt x="236" y="489"/>
                </a:lnTo>
                <a:lnTo>
                  <a:pt x="235" y="489"/>
                </a:lnTo>
                <a:lnTo>
                  <a:pt x="233" y="489"/>
                </a:lnTo>
                <a:lnTo>
                  <a:pt x="231" y="489"/>
                </a:lnTo>
                <a:lnTo>
                  <a:pt x="229" y="489"/>
                </a:lnTo>
                <a:lnTo>
                  <a:pt x="227" y="489"/>
                </a:lnTo>
                <a:lnTo>
                  <a:pt x="225" y="489"/>
                </a:lnTo>
                <a:lnTo>
                  <a:pt x="223" y="489"/>
                </a:lnTo>
                <a:lnTo>
                  <a:pt x="221" y="489"/>
                </a:lnTo>
                <a:lnTo>
                  <a:pt x="219" y="489"/>
                </a:lnTo>
                <a:lnTo>
                  <a:pt x="217" y="489"/>
                </a:lnTo>
                <a:lnTo>
                  <a:pt x="215" y="489"/>
                </a:lnTo>
                <a:lnTo>
                  <a:pt x="213" y="489"/>
                </a:lnTo>
                <a:lnTo>
                  <a:pt x="212" y="489"/>
                </a:lnTo>
                <a:lnTo>
                  <a:pt x="210" y="489"/>
                </a:lnTo>
                <a:lnTo>
                  <a:pt x="208" y="489"/>
                </a:lnTo>
                <a:lnTo>
                  <a:pt x="206" y="489"/>
                </a:lnTo>
                <a:lnTo>
                  <a:pt x="204" y="489"/>
                </a:lnTo>
                <a:lnTo>
                  <a:pt x="202" y="489"/>
                </a:lnTo>
                <a:lnTo>
                  <a:pt x="200" y="489"/>
                </a:lnTo>
                <a:lnTo>
                  <a:pt x="198" y="489"/>
                </a:lnTo>
                <a:lnTo>
                  <a:pt x="196" y="489"/>
                </a:lnTo>
                <a:lnTo>
                  <a:pt x="194" y="489"/>
                </a:lnTo>
                <a:lnTo>
                  <a:pt x="192" y="489"/>
                </a:lnTo>
                <a:lnTo>
                  <a:pt x="190" y="489"/>
                </a:lnTo>
                <a:lnTo>
                  <a:pt x="189" y="489"/>
                </a:lnTo>
                <a:lnTo>
                  <a:pt x="187" y="489"/>
                </a:lnTo>
                <a:lnTo>
                  <a:pt x="185" y="489"/>
                </a:lnTo>
                <a:lnTo>
                  <a:pt x="183" y="489"/>
                </a:lnTo>
                <a:lnTo>
                  <a:pt x="181" y="489"/>
                </a:lnTo>
                <a:lnTo>
                  <a:pt x="179" y="489"/>
                </a:lnTo>
                <a:lnTo>
                  <a:pt x="177" y="489"/>
                </a:lnTo>
                <a:lnTo>
                  <a:pt x="175" y="489"/>
                </a:lnTo>
                <a:lnTo>
                  <a:pt x="173" y="489"/>
                </a:lnTo>
                <a:lnTo>
                  <a:pt x="171" y="489"/>
                </a:lnTo>
                <a:lnTo>
                  <a:pt x="169" y="489"/>
                </a:lnTo>
                <a:lnTo>
                  <a:pt x="167" y="489"/>
                </a:lnTo>
                <a:lnTo>
                  <a:pt x="165" y="489"/>
                </a:lnTo>
                <a:lnTo>
                  <a:pt x="164" y="489"/>
                </a:lnTo>
                <a:lnTo>
                  <a:pt x="162" y="489"/>
                </a:lnTo>
                <a:lnTo>
                  <a:pt x="160" y="489"/>
                </a:lnTo>
                <a:lnTo>
                  <a:pt x="158" y="489"/>
                </a:lnTo>
                <a:lnTo>
                  <a:pt x="156" y="489"/>
                </a:lnTo>
                <a:lnTo>
                  <a:pt x="154" y="489"/>
                </a:lnTo>
                <a:lnTo>
                  <a:pt x="152" y="489"/>
                </a:lnTo>
                <a:lnTo>
                  <a:pt x="150" y="489"/>
                </a:lnTo>
                <a:lnTo>
                  <a:pt x="148" y="489"/>
                </a:lnTo>
                <a:lnTo>
                  <a:pt x="146" y="489"/>
                </a:lnTo>
                <a:lnTo>
                  <a:pt x="144" y="489"/>
                </a:lnTo>
                <a:lnTo>
                  <a:pt x="142" y="489"/>
                </a:lnTo>
                <a:lnTo>
                  <a:pt x="142" y="488"/>
                </a:lnTo>
                <a:lnTo>
                  <a:pt x="141" y="488"/>
                </a:lnTo>
                <a:lnTo>
                  <a:pt x="141" y="486"/>
                </a:lnTo>
                <a:lnTo>
                  <a:pt x="139" y="486"/>
                </a:lnTo>
                <a:lnTo>
                  <a:pt x="139" y="484"/>
                </a:lnTo>
                <a:lnTo>
                  <a:pt x="137" y="484"/>
                </a:lnTo>
                <a:lnTo>
                  <a:pt x="137" y="482"/>
                </a:lnTo>
                <a:lnTo>
                  <a:pt x="135" y="482"/>
                </a:lnTo>
                <a:lnTo>
                  <a:pt x="135" y="480"/>
                </a:lnTo>
                <a:lnTo>
                  <a:pt x="133" y="480"/>
                </a:lnTo>
                <a:lnTo>
                  <a:pt x="131" y="480"/>
                </a:lnTo>
                <a:lnTo>
                  <a:pt x="131" y="478"/>
                </a:lnTo>
                <a:lnTo>
                  <a:pt x="129" y="478"/>
                </a:lnTo>
                <a:lnTo>
                  <a:pt x="129" y="476"/>
                </a:lnTo>
                <a:lnTo>
                  <a:pt x="127" y="476"/>
                </a:lnTo>
                <a:lnTo>
                  <a:pt x="125" y="476"/>
                </a:lnTo>
                <a:lnTo>
                  <a:pt x="125" y="474"/>
                </a:lnTo>
                <a:lnTo>
                  <a:pt x="123" y="474"/>
                </a:lnTo>
                <a:lnTo>
                  <a:pt x="121" y="472"/>
                </a:lnTo>
                <a:lnTo>
                  <a:pt x="119" y="472"/>
                </a:lnTo>
                <a:lnTo>
                  <a:pt x="119" y="470"/>
                </a:lnTo>
                <a:lnTo>
                  <a:pt x="117" y="470"/>
                </a:lnTo>
                <a:lnTo>
                  <a:pt x="116" y="470"/>
                </a:lnTo>
                <a:lnTo>
                  <a:pt x="116" y="468"/>
                </a:lnTo>
                <a:lnTo>
                  <a:pt x="114" y="468"/>
                </a:lnTo>
                <a:lnTo>
                  <a:pt x="112" y="468"/>
                </a:lnTo>
                <a:lnTo>
                  <a:pt x="112" y="466"/>
                </a:lnTo>
                <a:lnTo>
                  <a:pt x="110" y="466"/>
                </a:lnTo>
                <a:lnTo>
                  <a:pt x="108" y="466"/>
                </a:lnTo>
                <a:lnTo>
                  <a:pt x="106" y="466"/>
                </a:lnTo>
                <a:lnTo>
                  <a:pt x="106" y="465"/>
                </a:lnTo>
                <a:lnTo>
                  <a:pt x="104" y="465"/>
                </a:lnTo>
                <a:lnTo>
                  <a:pt x="102" y="465"/>
                </a:lnTo>
                <a:lnTo>
                  <a:pt x="102" y="463"/>
                </a:lnTo>
                <a:lnTo>
                  <a:pt x="100" y="463"/>
                </a:lnTo>
                <a:lnTo>
                  <a:pt x="98" y="463"/>
                </a:lnTo>
                <a:lnTo>
                  <a:pt x="96" y="463"/>
                </a:lnTo>
                <a:lnTo>
                  <a:pt x="96" y="461"/>
                </a:lnTo>
                <a:lnTo>
                  <a:pt x="94" y="461"/>
                </a:lnTo>
                <a:lnTo>
                  <a:pt x="93" y="461"/>
                </a:lnTo>
                <a:lnTo>
                  <a:pt x="91" y="461"/>
                </a:lnTo>
                <a:lnTo>
                  <a:pt x="89" y="461"/>
                </a:lnTo>
                <a:lnTo>
                  <a:pt x="87" y="459"/>
                </a:lnTo>
                <a:lnTo>
                  <a:pt x="85" y="459"/>
                </a:lnTo>
                <a:lnTo>
                  <a:pt x="83" y="459"/>
                </a:lnTo>
                <a:lnTo>
                  <a:pt x="81" y="459"/>
                </a:lnTo>
                <a:lnTo>
                  <a:pt x="79" y="459"/>
                </a:lnTo>
                <a:lnTo>
                  <a:pt x="77" y="459"/>
                </a:lnTo>
                <a:lnTo>
                  <a:pt x="75" y="459"/>
                </a:lnTo>
                <a:lnTo>
                  <a:pt x="73" y="459"/>
                </a:lnTo>
                <a:lnTo>
                  <a:pt x="71" y="459"/>
                </a:lnTo>
                <a:lnTo>
                  <a:pt x="70" y="459"/>
                </a:lnTo>
                <a:lnTo>
                  <a:pt x="70" y="461"/>
                </a:lnTo>
                <a:lnTo>
                  <a:pt x="68" y="461"/>
                </a:lnTo>
                <a:lnTo>
                  <a:pt x="66" y="461"/>
                </a:lnTo>
                <a:lnTo>
                  <a:pt x="64" y="461"/>
                </a:lnTo>
                <a:lnTo>
                  <a:pt x="62" y="461"/>
                </a:lnTo>
                <a:lnTo>
                  <a:pt x="62" y="463"/>
                </a:lnTo>
                <a:lnTo>
                  <a:pt x="60" y="463"/>
                </a:lnTo>
                <a:lnTo>
                  <a:pt x="58" y="463"/>
                </a:lnTo>
                <a:lnTo>
                  <a:pt x="56" y="463"/>
                </a:lnTo>
                <a:lnTo>
                  <a:pt x="54" y="463"/>
                </a:lnTo>
                <a:lnTo>
                  <a:pt x="52" y="463"/>
                </a:lnTo>
                <a:lnTo>
                  <a:pt x="50" y="463"/>
                </a:lnTo>
                <a:lnTo>
                  <a:pt x="48" y="463"/>
                </a:lnTo>
                <a:lnTo>
                  <a:pt x="46" y="463"/>
                </a:lnTo>
                <a:lnTo>
                  <a:pt x="45" y="463"/>
                </a:lnTo>
                <a:lnTo>
                  <a:pt x="43" y="463"/>
                </a:lnTo>
                <a:lnTo>
                  <a:pt x="41" y="463"/>
                </a:lnTo>
                <a:lnTo>
                  <a:pt x="41" y="461"/>
                </a:lnTo>
                <a:lnTo>
                  <a:pt x="39" y="461"/>
                </a:lnTo>
                <a:lnTo>
                  <a:pt x="37" y="461"/>
                </a:lnTo>
                <a:lnTo>
                  <a:pt x="35" y="461"/>
                </a:lnTo>
                <a:lnTo>
                  <a:pt x="33" y="461"/>
                </a:lnTo>
                <a:lnTo>
                  <a:pt x="33" y="459"/>
                </a:lnTo>
                <a:lnTo>
                  <a:pt x="31" y="459"/>
                </a:lnTo>
                <a:lnTo>
                  <a:pt x="29" y="459"/>
                </a:lnTo>
                <a:lnTo>
                  <a:pt x="27" y="459"/>
                </a:lnTo>
                <a:lnTo>
                  <a:pt x="27" y="457"/>
                </a:lnTo>
                <a:lnTo>
                  <a:pt x="25" y="457"/>
                </a:lnTo>
                <a:lnTo>
                  <a:pt x="23" y="457"/>
                </a:lnTo>
                <a:lnTo>
                  <a:pt x="22" y="457"/>
                </a:lnTo>
                <a:lnTo>
                  <a:pt x="22" y="455"/>
                </a:lnTo>
                <a:lnTo>
                  <a:pt x="20" y="455"/>
                </a:lnTo>
                <a:lnTo>
                  <a:pt x="18" y="455"/>
                </a:lnTo>
                <a:lnTo>
                  <a:pt x="18" y="453"/>
                </a:lnTo>
                <a:lnTo>
                  <a:pt x="16" y="453"/>
                </a:lnTo>
                <a:lnTo>
                  <a:pt x="14" y="453"/>
                </a:lnTo>
                <a:lnTo>
                  <a:pt x="14" y="451"/>
                </a:lnTo>
                <a:lnTo>
                  <a:pt x="12" y="451"/>
                </a:lnTo>
                <a:lnTo>
                  <a:pt x="10" y="451"/>
                </a:lnTo>
                <a:lnTo>
                  <a:pt x="10" y="449"/>
                </a:lnTo>
                <a:lnTo>
                  <a:pt x="8" y="449"/>
                </a:lnTo>
                <a:lnTo>
                  <a:pt x="6" y="449"/>
                </a:lnTo>
                <a:lnTo>
                  <a:pt x="6" y="447"/>
                </a:lnTo>
                <a:lnTo>
                  <a:pt x="4" y="447"/>
                </a:lnTo>
                <a:lnTo>
                  <a:pt x="4" y="445"/>
                </a:lnTo>
                <a:lnTo>
                  <a:pt x="2" y="445"/>
                </a:lnTo>
                <a:lnTo>
                  <a:pt x="0" y="445"/>
                </a:lnTo>
                <a:lnTo>
                  <a:pt x="2" y="443"/>
                </a:lnTo>
                <a:lnTo>
                  <a:pt x="2" y="442"/>
                </a:lnTo>
                <a:lnTo>
                  <a:pt x="2" y="440"/>
                </a:lnTo>
                <a:lnTo>
                  <a:pt x="2" y="438"/>
                </a:lnTo>
                <a:lnTo>
                  <a:pt x="2" y="436"/>
                </a:lnTo>
                <a:lnTo>
                  <a:pt x="2" y="434"/>
                </a:lnTo>
                <a:lnTo>
                  <a:pt x="4" y="434"/>
                </a:lnTo>
                <a:lnTo>
                  <a:pt x="4" y="432"/>
                </a:lnTo>
                <a:lnTo>
                  <a:pt x="6" y="432"/>
                </a:lnTo>
                <a:lnTo>
                  <a:pt x="6" y="430"/>
                </a:lnTo>
                <a:lnTo>
                  <a:pt x="6" y="428"/>
                </a:lnTo>
                <a:lnTo>
                  <a:pt x="8" y="428"/>
                </a:lnTo>
                <a:lnTo>
                  <a:pt x="8" y="426"/>
                </a:lnTo>
                <a:lnTo>
                  <a:pt x="8" y="424"/>
                </a:lnTo>
                <a:lnTo>
                  <a:pt x="10" y="424"/>
                </a:lnTo>
                <a:lnTo>
                  <a:pt x="10" y="422"/>
                </a:lnTo>
                <a:lnTo>
                  <a:pt x="10" y="420"/>
                </a:lnTo>
                <a:lnTo>
                  <a:pt x="10" y="418"/>
                </a:lnTo>
                <a:lnTo>
                  <a:pt x="12" y="418"/>
                </a:lnTo>
                <a:lnTo>
                  <a:pt x="12" y="417"/>
                </a:lnTo>
                <a:lnTo>
                  <a:pt x="12" y="415"/>
                </a:lnTo>
                <a:lnTo>
                  <a:pt x="12" y="413"/>
                </a:lnTo>
                <a:lnTo>
                  <a:pt x="14" y="413"/>
                </a:lnTo>
                <a:lnTo>
                  <a:pt x="14" y="411"/>
                </a:lnTo>
                <a:lnTo>
                  <a:pt x="14" y="409"/>
                </a:lnTo>
                <a:lnTo>
                  <a:pt x="16" y="407"/>
                </a:lnTo>
                <a:lnTo>
                  <a:pt x="16" y="405"/>
                </a:lnTo>
                <a:lnTo>
                  <a:pt x="16" y="403"/>
                </a:lnTo>
                <a:lnTo>
                  <a:pt x="16" y="401"/>
                </a:lnTo>
                <a:lnTo>
                  <a:pt x="16" y="399"/>
                </a:lnTo>
                <a:lnTo>
                  <a:pt x="16" y="397"/>
                </a:lnTo>
                <a:lnTo>
                  <a:pt x="18" y="397"/>
                </a:lnTo>
                <a:lnTo>
                  <a:pt x="18" y="395"/>
                </a:lnTo>
                <a:lnTo>
                  <a:pt x="18" y="394"/>
                </a:lnTo>
                <a:lnTo>
                  <a:pt x="18" y="392"/>
                </a:lnTo>
                <a:lnTo>
                  <a:pt x="18" y="390"/>
                </a:lnTo>
                <a:lnTo>
                  <a:pt x="20" y="390"/>
                </a:lnTo>
                <a:lnTo>
                  <a:pt x="20" y="388"/>
                </a:lnTo>
                <a:lnTo>
                  <a:pt x="20" y="386"/>
                </a:lnTo>
                <a:lnTo>
                  <a:pt x="22" y="386"/>
                </a:lnTo>
                <a:lnTo>
                  <a:pt x="22" y="384"/>
                </a:lnTo>
                <a:lnTo>
                  <a:pt x="22" y="382"/>
                </a:lnTo>
                <a:lnTo>
                  <a:pt x="23" y="382"/>
                </a:lnTo>
                <a:lnTo>
                  <a:pt x="23" y="380"/>
                </a:lnTo>
                <a:lnTo>
                  <a:pt x="23" y="378"/>
                </a:lnTo>
                <a:lnTo>
                  <a:pt x="25" y="378"/>
                </a:lnTo>
                <a:lnTo>
                  <a:pt x="25" y="376"/>
                </a:lnTo>
                <a:lnTo>
                  <a:pt x="25" y="374"/>
                </a:lnTo>
                <a:lnTo>
                  <a:pt x="27" y="374"/>
                </a:lnTo>
                <a:lnTo>
                  <a:pt x="27" y="372"/>
                </a:lnTo>
                <a:lnTo>
                  <a:pt x="27" y="370"/>
                </a:lnTo>
                <a:lnTo>
                  <a:pt x="29" y="369"/>
                </a:lnTo>
                <a:lnTo>
                  <a:pt x="29" y="367"/>
                </a:lnTo>
                <a:lnTo>
                  <a:pt x="29" y="365"/>
                </a:lnTo>
                <a:lnTo>
                  <a:pt x="31" y="365"/>
                </a:lnTo>
                <a:lnTo>
                  <a:pt x="31" y="363"/>
                </a:lnTo>
                <a:lnTo>
                  <a:pt x="31" y="361"/>
                </a:lnTo>
                <a:lnTo>
                  <a:pt x="31" y="359"/>
                </a:lnTo>
                <a:lnTo>
                  <a:pt x="31" y="357"/>
                </a:lnTo>
                <a:lnTo>
                  <a:pt x="31" y="355"/>
                </a:lnTo>
                <a:lnTo>
                  <a:pt x="31" y="353"/>
                </a:lnTo>
                <a:lnTo>
                  <a:pt x="31" y="351"/>
                </a:lnTo>
                <a:lnTo>
                  <a:pt x="31" y="349"/>
                </a:lnTo>
                <a:lnTo>
                  <a:pt x="29" y="347"/>
                </a:lnTo>
                <a:lnTo>
                  <a:pt x="29" y="346"/>
                </a:lnTo>
                <a:lnTo>
                  <a:pt x="27" y="346"/>
                </a:lnTo>
                <a:lnTo>
                  <a:pt x="27" y="344"/>
                </a:lnTo>
                <a:lnTo>
                  <a:pt x="25" y="344"/>
                </a:lnTo>
                <a:lnTo>
                  <a:pt x="25" y="342"/>
                </a:lnTo>
                <a:lnTo>
                  <a:pt x="23" y="342"/>
                </a:lnTo>
                <a:lnTo>
                  <a:pt x="22" y="342"/>
                </a:lnTo>
                <a:lnTo>
                  <a:pt x="22" y="340"/>
                </a:lnTo>
                <a:lnTo>
                  <a:pt x="20" y="338"/>
                </a:lnTo>
                <a:lnTo>
                  <a:pt x="18" y="336"/>
                </a:lnTo>
                <a:lnTo>
                  <a:pt x="18" y="334"/>
                </a:lnTo>
                <a:lnTo>
                  <a:pt x="16" y="330"/>
                </a:lnTo>
                <a:lnTo>
                  <a:pt x="14" y="326"/>
                </a:lnTo>
                <a:lnTo>
                  <a:pt x="12" y="322"/>
                </a:lnTo>
                <a:lnTo>
                  <a:pt x="10" y="321"/>
                </a:lnTo>
                <a:lnTo>
                  <a:pt x="10" y="319"/>
                </a:lnTo>
                <a:lnTo>
                  <a:pt x="10" y="317"/>
                </a:lnTo>
                <a:lnTo>
                  <a:pt x="10" y="315"/>
                </a:lnTo>
                <a:lnTo>
                  <a:pt x="12" y="313"/>
                </a:lnTo>
                <a:lnTo>
                  <a:pt x="14" y="309"/>
                </a:lnTo>
                <a:lnTo>
                  <a:pt x="16" y="307"/>
                </a:lnTo>
                <a:lnTo>
                  <a:pt x="16" y="305"/>
                </a:lnTo>
                <a:lnTo>
                  <a:pt x="16" y="303"/>
                </a:lnTo>
                <a:lnTo>
                  <a:pt x="18" y="301"/>
                </a:lnTo>
                <a:lnTo>
                  <a:pt x="16" y="298"/>
                </a:lnTo>
                <a:lnTo>
                  <a:pt x="16" y="296"/>
                </a:lnTo>
                <a:lnTo>
                  <a:pt x="16" y="294"/>
                </a:lnTo>
                <a:lnTo>
                  <a:pt x="16" y="292"/>
                </a:lnTo>
                <a:lnTo>
                  <a:pt x="16" y="288"/>
                </a:lnTo>
                <a:lnTo>
                  <a:pt x="18" y="286"/>
                </a:lnTo>
                <a:lnTo>
                  <a:pt x="18" y="282"/>
                </a:lnTo>
                <a:lnTo>
                  <a:pt x="16" y="282"/>
                </a:lnTo>
                <a:lnTo>
                  <a:pt x="16" y="280"/>
                </a:lnTo>
                <a:lnTo>
                  <a:pt x="16" y="278"/>
                </a:lnTo>
                <a:lnTo>
                  <a:pt x="18" y="276"/>
                </a:lnTo>
                <a:lnTo>
                  <a:pt x="18" y="274"/>
                </a:lnTo>
                <a:lnTo>
                  <a:pt x="18" y="273"/>
                </a:lnTo>
                <a:lnTo>
                  <a:pt x="18" y="271"/>
                </a:lnTo>
                <a:lnTo>
                  <a:pt x="20" y="271"/>
                </a:lnTo>
                <a:lnTo>
                  <a:pt x="20" y="269"/>
                </a:lnTo>
                <a:lnTo>
                  <a:pt x="22" y="269"/>
                </a:lnTo>
                <a:lnTo>
                  <a:pt x="23" y="269"/>
                </a:lnTo>
                <a:lnTo>
                  <a:pt x="25" y="269"/>
                </a:lnTo>
                <a:lnTo>
                  <a:pt x="27" y="271"/>
                </a:lnTo>
                <a:lnTo>
                  <a:pt x="27" y="273"/>
                </a:lnTo>
                <a:lnTo>
                  <a:pt x="29" y="273"/>
                </a:lnTo>
                <a:lnTo>
                  <a:pt x="29" y="274"/>
                </a:lnTo>
                <a:lnTo>
                  <a:pt x="27" y="278"/>
                </a:lnTo>
                <a:lnTo>
                  <a:pt x="27" y="280"/>
                </a:lnTo>
                <a:lnTo>
                  <a:pt x="27" y="282"/>
                </a:lnTo>
                <a:lnTo>
                  <a:pt x="29" y="284"/>
                </a:lnTo>
                <a:lnTo>
                  <a:pt x="31" y="288"/>
                </a:lnTo>
                <a:lnTo>
                  <a:pt x="33" y="288"/>
                </a:lnTo>
                <a:lnTo>
                  <a:pt x="35" y="290"/>
                </a:lnTo>
                <a:lnTo>
                  <a:pt x="37" y="292"/>
                </a:lnTo>
                <a:lnTo>
                  <a:pt x="39" y="292"/>
                </a:lnTo>
                <a:lnTo>
                  <a:pt x="43" y="290"/>
                </a:lnTo>
                <a:lnTo>
                  <a:pt x="46" y="290"/>
                </a:lnTo>
                <a:lnTo>
                  <a:pt x="48" y="290"/>
                </a:lnTo>
                <a:lnTo>
                  <a:pt x="50" y="290"/>
                </a:lnTo>
                <a:lnTo>
                  <a:pt x="52" y="290"/>
                </a:lnTo>
                <a:lnTo>
                  <a:pt x="58" y="290"/>
                </a:lnTo>
                <a:lnTo>
                  <a:pt x="62" y="292"/>
                </a:lnTo>
                <a:lnTo>
                  <a:pt x="64" y="294"/>
                </a:lnTo>
                <a:lnTo>
                  <a:pt x="66" y="296"/>
                </a:lnTo>
                <a:lnTo>
                  <a:pt x="68" y="296"/>
                </a:lnTo>
                <a:lnTo>
                  <a:pt x="68" y="298"/>
                </a:lnTo>
                <a:lnTo>
                  <a:pt x="68" y="299"/>
                </a:lnTo>
                <a:lnTo>
                  <a:pt x="70" y="299"/>
                </a:lnTo>
                <a:lnTo>
                  <a:pt x="70" y="301"/>
                </a:lnTo>
                <a:lnTo>
                  <a:pt x="71" y="301"/>
                </a:lnTo>
                <a:lnTo>
                  <a:pt x="71" y="303"/>
                </a:lnTo>
                <a:lnTo>
                  <a:pt x="73" y="303"/>
                </a:lnTo>
                <a:lnTo>
                  <a:pt x="73" y="305"/>
                </a:lnTo>
                <a:lnTo>
                  <a:pt x="73" y="307"/>
                </a:lnTo>
                <a:lnTo>
                  <a:pt x="75" y="307"/>
                </a:lnTo>
                <a:lnTo>
                  <a:pt x="75" y="309"/>
                </a:lnTo>
                <a:lnTo>
                  <a:pt x="77" y="309"/>
                </a:lnTo>
                <a:lnTo>
                  <a:pt x="79" y="309"/>
                </a:lnTo>
                <a:lnTo>
                  <a:pt x="79" y="307"/>
                </a:lnTo>
                <a:lnTo>
                  <a:pt x="81" y="307"/>
                </a:lnTo>
                <a:lnTo>
                  <a:pt x="81" y="305"/>
                </a:lnTo>
                <a:lnTo>
                  <a:pt x="83" y="305"/>
                </a:lnTo>
                <a:lnTo>
                  <a:pt x="85" y="305"/>
                </a:lnTo>
                <a:lnTo>
                  <a:pt x="85" y="303"/>
                </a:lnTo>
                <a:lnTo>
                  <a:pt x="87" y="303"/>
                </a:lnTo>
                <a:lnTo>
                  <a:pt x="89" y="303"/>
                </a:lnTo>
                <a:lnTo>
                  <a:pt x="91" y="303"/>
                </a:lnTo>
                <a:lnTo>
                  <a:pt x="91" y="301"/>
                </a:lnTo>
                <a:lnTo>
                  <a:pt x="93" y="301"/>
                </a:lnTo>
                <a:lnTo>
                  <a:pt x="94" y="301"/>
                </a:lnTo>
                <a:lnTo>
                  <a:pt x="96" y="299"/>
                </a:lnTo>
                <a:lnTo>
                  <a:pt x="98" y="299"/>
                </a:lnTo>
                <a:lnTo>
                  <a:pt x="100" y="299"/>
                </a:lnTo>
                <a:lnTo>
                  <a:pt x="100" y="298"/>
                </a:lnTo>
                <a:lnTo>
                  <a:pt x="102" y="298"/>
                </a:lnTo>
                <a:lnTo>
                  <a:pt x="102" y="296"/>
                </a:lnTo>
                <a:lnTo>
                  <a:pt x="104" y="296"/>
                </a:lnTo>
                <a:lnTo>
                  <a:pt x="104" y="294"/>
                </a:lnTo>
                <a:lnTo>
                  <a:pt x="106" y="294"/>
                </a:lnTo>
                <a:lnTo>
                  <a:pt x="106" y="292"/>
                </a:lnTo>
                <a:lnTo>
                  <a:pt x="108" y="292"/>
                </a:lnTo>
                <a:lnTo>
                  <a:pt x="108" y="290"/>
                </a:lnTo>
                <a:lnTo>
                  <a:pt x="110" y="290"/>
                </a:lnTo>
                <a:lnTo>
                  <a:pt x="110" y="288"/>
                </a:lnTo>
                <a:lnTo>
                  <a:pt x="110" y="286"/>
                </a:lnTo>
                <a:lnTo>
                  <a:pt x="112" y="286"/>
                </a:lnTo>
                <a:lnTo>
                  <a:pt x="112" y="284"/>
                </a:lnTo>
                <a:lnTo>
                  <a:pt x="112" y="282"/>
                </a:lnTo>
                <a:lnTo>
                  <a:pt x="114" y="282"/>
                </a:lnTo>
                <a:lnTo>
                  <a:pt x="114" y="280"/>
                </a:lnTo>
                <a:lnTo>
                  <a:pt x="116" y="280"/>
                </a:lnTo>
                <a:lnTo>
                  <a:pt x="116" y="278"/>
                </a:lnTo>
                <a:lnTo>
                  <a:pt x="117" y="278"/>
                </a:lnTo>
                <a:lnTo>
                  <a:pt x="117" y="276"/>
                </a:lnTo>
                <a:lnTo>
                  <a:pt x="119" y="276"/>
                </a:lnTo>
                <a:lnTo>
                  <a:pt x="119" y="274"/>
                </a:lnTo>
                <a:lnTo>
                  <a:pt x="121" y="274"/>
                </a:lnTo>
                <a:lnTo>
                  <a:pt x="123" y="274"/>
                </a:lnTo>
                <a:lnTo>
                  <a:pt x="125" y="274"/>
                </a:lnTo>
                <a:lnTo>
                  <a:pt x="127" y="274"/>
                </a:lnTo>
                <a:lnTo>
                  <a:pt x="129" y="274"/>
                </a:lnTo>
                <a:lnTo>
                  <a:pt x="131" y="274"/>
                </a:lnTo>
                <a:lnTo>
                  <a:pt x="131" y="276"/>
                </a:lnTo>
                <a:lnTo>
                  <a:pt x="133" y="276"/>
                </a:lnTo>
                <a:lnTo>
                  <a:pt x="135" y="276"/>
                </a:lnTo>
                <a:lnTo>
                  <a:pt x="135" y="274"/>
                </a:lnTo>
                <a:lnTo>
                  <a:pt x="137" y="273"/>
                </a:lnTo>
                <a:lnTo>
                  <a:pt x="139" y="271"/>
                </a:lnTo>
                <a:lnTo>
                  <a:pt x="141" y="269"/>
                </a:lnTo>
                <a:lnTo>
                  <a:pt x="142" y="267"/>
                </a:lnTo>
                <a:lnTo>
                  <a:pt x="144" y="265"/>
                </a:lnTo>
                <a:lnTo>
                  <a:pt x="146" y="263"/>
                </a:lnTo>
                <a:lnTo>
                  <a:pt x="146" y="261"/>
                </a:lnTo>
                <a:lnTo>
                  <a:pt x="148" y="259"/>
                </a:lnTo>
                <a:lnTo>
                  <a:pt x="150" y="257"/>
                </a:lnTo>
                <a:lnTo>
                  <a:pt x="152" y="257"/>
                </a:lnTo>
                <a:lnTo>
                  <a:pt x="156" y="255"/>
                </a:lnTo>
                <a:lnTo>
                  <a:pt x="158" y="255"/>
                </a:lnTo>
                <a:lnTo>
                  <a:pt x="160" y="255"/>
                </a:lnTo>
                <a:lnTo>
                  <a:pt x="162" y="253"/>
                </a:lnTo>
                <a:lnTo>
                  <a:pt x="164" y="251"/>
                </a:lnTo>
                <a:lnTo>
                  <a:pt x="164" y="250"/>
                </a:lnTo>
                <a:lnTo>
                  <a:pt x="165" y="248"/>
                </a:lnTo>
                <a:lnTo>
                  <a:pt x="167" y="248"/>
                </a:lnTo>
                <a:lnTo>
                  <a:pt x="169" y="248"/>
                </a:lnTo>
                <a:lnTo>
                  <a:pt x="169" y="246"/>
                </a:lnTo>
                <a:lnTo>
                  <a:pt x="171" y="246"/>
                </a:lnTo>
                <a:lnTo>
                  <a:pt x="173" y="244"/>
                </a:lnTo>
                <a:lnTo>
                  <a:pt x="175" y="242"/>
                </a:lnTo>
                <a:lnTo>
                  <a:pt x="175" y="240"/>
                </a:lnTo>
                <a:lnTo>
                  <a:pt x="177" y="240"/>
                </a:lnTo>
                <a:lnTo>
                  <a:pt x="177" y="238"/>
                </a:lnTo>
                <a:lnTo>
                  <a:pt x="179" y="236"/>
                </a:lnTo>
                <a:lnTo>
                  <a:pt x="181" y="236"/>
                </a:lnTo>
                <a:lnTo>
                  <a:pt x="183" y="234"/>
                </a:lnTo>
                <a:lnTo>
                  <a:pt x="183" y="232"/>
                </a:lnTo>
                <a:lnTo>
                  <a:pt x="183" y="230"/>
                </a:lnTo>
                <a:lnTo>
                  <a:pt x="181" y="230"/>
                </a:lnTo>
                <a:lnTo>
                  <a:pt x="177" y="230"/>
                </a:lnTo>
                <a:lnTo>
                  <a:pt x="175" y="230"/>
                </a:lnTo>
                <a:lnTo>
                  <a:pt x="171" y="230"/>
                </a:lnTo>
                <a:lnTo>
                  <a:pt x="169" y="230"/>
                </a:lnTo>
                <a:lnTo>
                  <a:pt x="165" y="228"/>
                </a:lnTo>
                <a:lnTo>
                  <a:pt x="165" y="226"/>
                </a:lnTo>
                <a:lnTo>
                  <a:pt x="165" y="225"/>
                </a:lnTo>
                <a:lnTo>
                  <a:pt x="164" y="225"/>
                </a:lnTo>
                <a:lnTo>
                  <a:pt x="165" y="225"/>
                </a:lnTo>
                <a:lnTo>
                  <a:pt x="165" y="223"/>
                </a:lnTo>
                <a:lnTo>
                  <a:pt x="165" y="221"/>
                </a:lnTo>
                <a:lnTo>
                  <a:pt x="165" y="219"/>
                </a:lnTo>
                <a:lnTo>
                  <a:pt x="167" y="219"/>
                </a:lnTo>
                <a:lnTo>
                  <a:pt x="169" y="217"/>
                </a:lnTo>
                <a:lnTo>
                  <a:pt x="171" y="215"/>
                </a:lnTo>
                <a:lnTo>
                  <a:pt x="173" y="215"/>
                </a:lnTo>
                <a:lnTo>
                  <a:pt x="175" y="215"/>
                </a:lnTo>
                <a:lnTo>
                  <a:pt x="177" y="213"/>
                </a:lnTo>
                <a:lnTo>
                  <a:pt x="179" y="213"/>
                </a:lnTo>
                <a:lnTo>
                  <a:pt x="183" y="215"/>
                </a:lnTo>
                <a:lnTo>
                  <a:pt x="185" y="215"/>
                </a:lnTo>
                <a:lnTo>
                  <a:pt x="189" y="215"/>
                </a:lnTo>
                <a:lnTo>
                  <a:pt x="192" y="215"/>
                </a:lnTo>
                <a:lnTo>
                  <a:pt x="192" y="213"/>
                </a:lnTo>
                <a:lnTo>
                  <a:pt x="194" y="213"/>
                </a:lnTo>
                <a:lnTo>
                  <a:pt x="194" y="211"/>
                </a:lnTo>
                <a:lnTo>
                  <a:pt x="192" y="209"/>
                </a:lnTo>
                <a:lnTo>
                  <a:pt x="192" y="207"/>
                </a:lnTo>
                <a:lnTo>
                  <a:pt x="192" y="205"/>
                </a:lnTo>
                <a:lnTo>
                  <a:pt x="194" y="205"/>
                </a:lnTo>
                <a:lnTo>
                  <a:pt x="194" y="203"/>
                </a:lnTo>
                <a:lnTo>
                  <a:pt x="196" y="202"/>
                </a:lnTo>
                <a:lnTo>
                  <a:pt x="198" y="202"/>
                </a:lnTo>
                <a:lnTo>
                  <a:pt x="202" y="198"/>
                </a:lnTo>
                <a:lnTo>
                  <a:pt x="206" y="196"/>
                </a:lnTo>
                <a:lnTo>
                  <a:pt x="208" y="194"/>
                </a:lnTo>
                <a:lnTo>
                  <a:pt x="210" y="194"/>
                </a:lnTo>
                <a:lnTo>
                  <a:pt x="212" y="192"/>
                </a:lnTo>
                <a:lnTo>
                  <a:pt x="215" y="190"/>
                </a:lnTo>
                <a:lnTo>
                  <a:pt x="217" y="190"/>
                </a:lnTo>
                <a:lnTo>
                  <a:pt x="219" y="190"/>
                </a:lnTo>
                <a:lnTo>
                  <a:pt x="221" y="190"/>
                </a:lnTo>
                <a:lnTo>
                  <a:pt x="223" y="190"/>
                </a:lnTo>
                <a:lnTo>
                  <a:pt x="225" y="190"/>
                </a:lnTo>
                <a:lnTo>
                  <a:pt x="229" y="190"/>
                </a:lnTo>
                <a:lnTo>
                  <a:pt x="231" y="188"/>
                </a:lnTo>
                <a:lnTo>
                  <a:pt x="233" y="188"/>
                </a:lnTo>
                <a:lnTo>
                  <a:pt x="236" y="188"/>
                </a:lnTo>
                <a:lnTo>
                  <a:pt x="238" y="186"/>
                </a:lnTo>
                <a:lnTo>
                  <a:pt x="242" y="186"/>
                </a:lnTo>
                <a:lnTo>
                  <a:pt x="244" y="188"/>
                </a:lnTo>
                <a:lnTo>
                  <a:pt x="246" y="186"/>
                </a:lnTo>
                <a:lnTo>
                  <a:pt x="250" y="186"/>
                </a:lnTo>
                <a:lnTo>
                  <a:pt x="252" y="186"/>
                </a:lnTo>
                <a:lnTo>
                  <a:pt x="254" y="186"/>
                </a:lnTo>
                <a:lnTo>
                  <a:pt x="256" y="184"/>
                </a:lnTo>
                <a:lnTo>
                  <a:pt x="258" y="182"/>
                </a:lnTo>
                <a:lnTo>
                  <a:pt x="260" y="180"/>
                </a:lnTo>
                <a:lnTo>
                  <a:pt x="261" y="180"/>
                </a:lnTo>
                <a:lnTo>
                  <a:pt x="263" y="177"/>
                </a:lnTo>
                <a:lnTo>
                  <a:pt x="265" y="175"/>
                </a:lnTo>
                <a:lnTo>
                  <a:pt x="267" y="173"/>
                </a:lnTo>
                <a:lnTo>
                  <a:pt x="269" y="173"/>
                </a:lnTo>
                <a:lnTo>
                  <a:pt x="271" y="173"/>
                </a:lnTo>
                <a:lnTo>
                  <a:pt x="273" y="171"/>
                </a:lnTo>
                <a:lnTo>
                  <a:pt x="275" y="169"/>
                </a:lnTo>
                <a:lnTo>
                  <a:pt x="279" y="167"/>
                </a:lnTo>
                <a:lnTo>
                  <a:pt x="283" y="163"/>
                </a:lnTo>
                <a:lnTo>
                  <a:pt x="284" y="161"/>
                </a:lnTo>
                <a:lnTo>
                  <a:pt x="288" y="159"/>
                </a:lnTo>
                <a:lnTo>
                  <a:pt x="290" y="157"/>
                </a:lnTo>
                <a:lnTo>
                  <a:pt x="290" y="152"/>
                </a:lnTo>
                <a:lnTo>
                  <a:pt x="290" y="148"/>
                </a:lnTo>
                <a:lnTo>
                  <a:pt x="286" y="146"/>
                </a:lnTo>
                <a:lnTo>
                  <a:pt x="283" y="144"/>
                </a:lnTo>
                <a:lnTo>
                  <a:pt x="283" y="142"/>
                </a:lnTo>
                <a:lnTo>
                  <a:pt x="283" y="140"/>
                </a:lnTo>
                <a:lnTo>
                  <a:pt x="286" y="136"/>
                </a:lnTo>
                <a:lnTo>
                  <a:pt x="286" y="134"/>
                </a:lnTo>
                <a:lnTo>
                  <a:pt x="288" y="132"/>
                </a:lnTo>
                <a:lnTo>
                  <a:pt x="290" y="131"/>
                </a:lnTo>
                <a:lnTo>
                  <a:pt x="296" y="129"/>
                </a:lnTo>
                <a:lnTo>
                  <a:pt x="300" y="129"/>
                </a:lnTo>
                <a:lnTo>
                  <a:pt x="302" y="127"/>
                </a:lnTo>
                <a:lnTo>
                  <a:pt x="304" y="125"/>
                </a:lnTo>
                <a:lnTo>
                  <a:pt x="307" y="123"/>
                </a:lnTo>
                <a:lnTo>
                  <a:pt x="309" y="123"/>
                </a:lnTo>
                <a:lnTo>
                  <a:pt x="311" y="121"/>
                </a:lnTo>
                <a:lnTo>
                  <a:pt x="313" y="121"/>
                </a:lnTo>
                <a:lnTo>
                  <a:pt x="315" y="121"/>
                </a:lnTo>
                <a:lnTo>
                  <a:pt x="315" y="119"/>
                </a:lnTo>
                <a:lnTo>
                  <a:pt x="317" y="119"/>
                </a:lnTo>
                <a:lnTo>
                  <a:pt x="319" y="119"/>
                </a:lnTo>
                <a:lnTo>
                  <a:pt x="321" y="119"/>
                </a:lnTo>
                <a:lnTo>
                  <a:pt x="323" y="119"/>
                </a:lnTo>
                <a:lnTo>
                  <a:pt x="325" y="119"/>
                </a:lnTo>
                <a:lnTo>
                  <a:pt x="327" y="119"/>
                </a:lnTo>
                <a:lnTo>
                  <a:pt x="329" y="119"/>
                </a:lnTo>
                <a:lnTo>
                  <a:pt x="331" y="119"/>
                </a:lnTo>
                <a:lnTo>
                  <a:pt x="331" y="117"/>
                </a:lnTo>
                <a:lnTo>
                  <a:pt x="332" y="117"/>
                </a:lnTo>
                <a:lnTo>
                  <a:pt x="334" y="117"/>
                </a:lnTo>
                <a:lnTo>
                  <a:pt x="336" y="117"/>
                </a:lnTo>
                <a:lnTo>
                  <a:pt x="338" y="117"/>
                </a:lnTo>
                <a:lnTo>
                  <a:pt x="340" y="117"/>
                </a:lnTo>
                <a:lnTo>
                  <a:pt x="342" y="117"/>
                </a:lnTo>
                <a:lnTo>
                  <a:pt x="344" y="117"/>
                </a:lnTo>
                <a:lnTo>
                  <a:pt x="346" y="115"/>
                </a:lnTo>
                <a:lnTo>
                  <a:pt x="348" y="115"/>
                </a:lnTo>
                <a:lnTo>
                  <a:pt x="350" y="115"/>
                </a:lnTo>
                <a:lnTo>
                  <a:pt x="352" y="115"/>
                </a:lnTo>
                <a:lnTo>
                  <a:pt x="354" y="115"/>
                </a:lnTo>
                <a:lnTo>
                  <a:pt x="354" y="117"/>
                </a:lnTo>
                <a:lnTo>
                  <a:pt x="355" y="117"/>
                </a:lnTo>
                <a:lnTo>
                  <a:pt x="357" y="117"/>
                </a:lnTo>
                <a:lnTo>
                  <a:pt x="359" y="117"/>
                </a:lnTo>
                <a:lnTo>
                  <a:pt x="361" y="117"/>
                </a:lnTo>
                <a:lnTo>
                  <a:pt x="363" y="117"/>
                </a:lnTo>
                <a:lnTo>
                  <a:pt x="365" y="117"/>
                </a:lnTo>
                <a:lnTo>
                  <a:pt x="365" y="115"/>
                </a:lnTo>
                <a:lnTo>
                  <a:pt x="367" y="115"/>
                </a:lnTo>
                <a:lnTo>
                  <a:pt x="369" y="115"/>
                </a:lnTo>
                <a:lnTo>
                  <a:pt x="369" y="113"/>
                </a:lnTo>
                <a:lnTo>
                  <a:pt x="371" y="113"/>
                </a:lnTo>
                <a:lnTo>
                  <a:pt x="371" y="111"/>
                </a:lnTo>
                <a:lnTo>
                  <a:pt x="373" y="111"/>
                </a:lnTo>
                <a:lnTo>
                  <a:pt x="375" y="109"/>
                </a:lnTo>
                <a:lnTo>
                  <a:pt x="377" y="107"/>
                </a:lnTo>
                <a:lnTo>
                  <a:pt x="378" y="104"/>
                </a:lnTo>
                <a:lnTo>
                  <a:pt x="380" y="102"/>
                </a:lnTo>
                <a:lnTo>
                  <a:pt x="382" y="98"/>
                </a:lnTo>
                <a:lnTo>
                  <a:pt x="384" y="98"/>
                </a:lnTo>
                <a:lnTo>
                  <a:pt x="386" y="98"/>
                </a:lnTo>
                <a:lnTo>
                  <a:pt x="390" y="98"/>
                </a:lnTo>
                <a:lnTo>
                  <a:pt x="392" y="98"/>
                </a:lnTo>
                <a:lnTo>
                  <a:pt x="394" y="98"/>
                </a:lnTo>
                <a:lnTo>
                  <a:pt x="394" y="100"/>
                </a:lnTo>
                <a:lnTo>
                  <a:pt x="396" y="102"/>
                </a:lnTo>
                <a:lnTo>
                  <a:pt x="398" y="102"/>
                </a:lnTo>
                <a:lnTo>
                  <a:pt x="400" y="102"/>
                </a:lnTo>
                <a:lnTo>
                  <a:pt x="402" y="102"/>
                </a:lnTo>
                <a:lnTo>
                  <a:pt x="403" y="102"/>
                </a:lnTo>
                <a:lnTo>
                  <a:pt x="403" y="100"/>
                </a:lnTo>
                <a:lnTo>
                  <a:pt x="405" y="100"/>
                </a:lnTo>
                <a:lnTo>
                  <a:pt x="407" y="100"/>
                </a:lnTo>
                <a:lnTo>
                  <a:pt x="409" y="100"/>
                </a:lnTo>
                <a:lnTo>
                  <a:pt x="409" y="98"/>
                </a:lnTo>
                <a:lnTo>
                  <a:pt x="411" y="98"/>
                </a:lnTo>
                <a:lnTo>
                  <a:pt x="411" y="96"/>
                </a:lnTo>
                <a:lnTo>
                  <a:pt x="413" y="96"/>
                </a:lnTo>
                <a:lnTo>
                  <a:pt x="415" y="94"/>
                </a:lnTo>
                <a:lnTo>
                  <a:pt x="417" y="94"/>
                </a:lnTo>
                <a:lnTo>
                  <a:pt x="417" y="92"/>
                </a:lnTo>
                <a:lnTo>
                  <a:pt x="419" y="92"/>
                </a:lnTo>
                <a:lnTo>
                  <a:pt x="419" y="90"/>
                </a:lnTo>
                <a:lnTo>
                  <a:pt x="419" y="88"/>
                </a:lnTo>
                <a:lnTo>
                  <a:pt x="421" y="88"/>
                </a:lnTo>
                <a:lnTo>
                  <a:pt x="421" y="86"/>
                </a:lnTo>
                <a:lnTo>
                  <a:pt x="423" y="86"/>
                </a:lnTo>
                <a:lnTo>
                  <a:pt x="423" y="84"/>
                </a:lnTo>
                <a:lnTo>
                  <a:pt x="423" y="83"/>
                </a:lnTo>
                <a:lnTo>
                  <a:pt x="425" y="83"/>
                </a:lnTo>
                <a:lnTo>
                  <a:pt x="425" y="81"/>
                </a:lnTo>
                <a:lnTo>
                  <a:pt x="426" y="81"/>
                </a:lnTo>
                <a:lnTo>
                  <a:pt x="426" y="79"/>
                </a:lnTo>
                <a:lnTo>
                  <a:pt x="426" y="77"/>
                </a:lnTo>
                <a:lnTo>
                  <a:pt x="428" y="77"/>
                </a:lnTo>
                <a:lnTo>
                  <a:pt x="428" y="75"/>
                </a:lnTo>
                <a:lnTo>
                  <a:pt x="430" y="75"/>
                </a:lnTo>
                <a:lnTo>
                  <a:pt x="432" y="75"/>
                </a:lnTo>
                <a:lnTo>
                  <a:pt x="432" y="73"/>
                </a:lnTo>
                <a:lnTo>
                  <a:pt x="434" y="73"/>
                </a:lnTo>
                <a:lnTo>
                  <a:pt x="436" y="73"/>
                </a:lnTo>
                <a:lnTo>
                  <a:pt x="438" y="73"/>
                </a:lnTo>
                <a:lnTo>
                  <a:pt x="440" y="73"/>
                </a:lnTo>
                <a:lnTo>
                  <a:pt x="442" y="73"/>
                </a:lnTo>
                <a:lnTo>
                  <a:pt x="444" y="73"/>
                </a:lnTo>
                <a:lnTo>
                  <a:pt x="444" y="71"/>
                </a:lnTo>
                <a:lnTo>
                  <a:pt x="446" y="71"/>
                </a:lnTo>
                <a:lnTo>
                  <a:pt x="448" y="71"/>
                </a:lnTo>
                <a:lnTo>
                  <a:pt x="449" y="71"/>
                </a:lnTo>
                <a:lnTo>
                  <a:pt x="451" y="71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2" name="Freeform 1792">
            <a:extLst>
              <a:ext uri="{FF2B5EF4-FFF2-40B4-BE49-F238E27FC236}">
                <a16:creationId xmlns:a16="http://schemas.microsoft.com/office/drawing/2014/main" id="{6EB900B6-EDC0-4AF2-B27F-77A08D9B8B71}"/>
              </a:ext>
            </a:extLst>
          </p:cNvPr>
          <p:cNvSpPr>
            <a:spLocks/>
          </p:cNvSpPr>
          <p:nvPr/>
        </p:nvSpPr>
        <p:spPr bwMode="auto">
          <a:xfrm>
            <a:off x="6316664" y="2116139"/>
            <a:ext cx="155575" cy="142875"/>
          </a:xfrm>
          <a:custGeom>
            <a:avLst/>
            <a:gdLst>
              <a:gd name="T0" fmla="*/ 2 w 98"/>
              <a:gd name="T1" fmla="*/ 90 h 90"/>
              <a:gd name="T2" fmla="*/ 6 w 98"/>
              <a:gd name="T3" fmla="*/ 90 h 90"/>
              <a:gd name="T4" fmla="*/ 10 w 98"/>
              <a:gd name="T5" fmla="*/ 90 h 90"/>
              <a:gd name="T6" fmla="*/ 12 w 98"/>
              <a:gd name="T7" fmla="*/ 88 h 90"/>
              <a:gd name="T8" fmla="*/ 16 w 98"/>
              <a:gd name="T9" fmla="*/ 88 h 90"/>
              <a:gd name="T10" fmla="*/ 20 w 98"/>
              <a:gd name="T11" fmla="*/ 88 h 90"/>
              <a:gd name="T12" fmla="*/ 22 w 98"/>
              <a:gd name="T13" fmla="*/ 86 h 90"/>
              <a:gd name="T14" fmla="*/ 25 w 98"/>
              <a:gd name="T15" fmla="*/ 86 h 90"/>
              <a:gd name="T16" fmla="*/ 29 w 98"/>
              <a:gd name="T17" fmla="*/ 86 h 90"/>
              <a:gd name="T18" fmla="*/ 31 w 98"/>
              <a:gd name="T19" fmla="*/ 84 h 90"/>
              <a:gd name="T20" fmla="*/ 33 w 98"/>
              <a:gd name="T21" fmla="*/ 82 h 90"/>
              <a:gd name="T22" fmla="*/ 35 w 98"/>
              <a:gd name="T23" fmla="*/ 80 h 90"/>
              <a:gd name="T24" fmla="*/ 37 w 98"/>
              <a:gd name="T25" fmla="*/ 78 h 90"/>
              <a:gd name="T26" fmla="*/ 39 w 98"/>
              <a:gd name="T27" fmla="*/ 75 h 90"/>
              <a:gd name="T28" fmla="*/ 41 w 98"/>
              <a:gd name="T29" fmla="*/ 73 h 90"/>
              <a:gd name="T30" fmla="*/ 43 w 98"/>
              <a:gd name="T31" fmla="*/ 71 h 90"/>
              <a:gd name="T32" fmla="*/ 46 w 98"/>
              <a:gd name="T33" fmla="*/ 71 h 90"/>
              <a:gd name="T34" fmla="*/ 48 w 98"/>
              <a:gd name="T35" fmla="*/ 69 h 90"/>
              <a:gd name="T36" fmla="*/ 52 w 98"/>
              <a:gd name="T37" fmla="*/ 65 h 90"/>
              <a:gd name="T38" fmla="*/ 54 w 98"/>
              <a:gd name="T39" fmla="*/ 61 h 90"/>
              <a:gd name="T40" fmla="*/ 58 w 98"/>
              <a:gd name="T41" fmla="*/ 54 h 90"/>
              <a:gd name="T42" fmla="*/ 56 w 98"/>
              <a:gd name="T43" fmla="*/ 52 h 90"/>
              <a:gd name="T44" fmla="*/ 56 w 98"/>
              <a:gd name="T45" fmla="*/ 48 h 90"/>
              <a:gd name="T46" fmla="*/ 56 w 98"/>
              <a:gd name="T47" fmla="*/ 44 h 90"/>
              <a:gd name="T48" fmla="*/ 56 w 98"/>
              <a:gd name="T49" fmla="*/ 40 h 90"/>
              <a:gd name="T50" fmla="*/ 60 w 98"/>
              <a:gd name="T51" fmla="*/ 36 h 90"/>
              <a:gd name="T52" fmla="*/ 62 w 98"/>
              <a:gd name="T53" fmla="*/ 34 h 90"/>
              <a:gd name="T54" fmla="*/ 64 w 98"/>
              <a:gd name="T55" fmla="*/ 32 h 90"/>
              <a:gd name="T56" fmla="*/ 66 w 98"/>
              <a:gd name="T57" fmla="*/ 30 h 90"/>
              <a:gd name="T58" fmla="*/ 68 w 98"/>
              <a:gd name="T59" fmla="*/ 29 h 90"/>
              <a:gd name="T60" fmla="*/ 69 w 98"/>
              <a:gd name="T61" fmla="*/ 27 h 90"/>
              <a:gd name="T62" fmla="*/ 69 w 98"/>
              <a:gd name="T63" fmla="*/ 23 h 90"/>
              <a:gd name="T64" fmla="*/ 71 w 98"/>
              <a:gd name="T65" fmla="*/ 21 h 90"/>
              <a:gd name="T66" fmla="*/ 71 w 98"/>
              <a:gd name="T67" fmla="*/ 17 h 90"/>
              <a:gd name="T68" fmla="*/ 71 w 98"/>
              <a:gd name="T69" fmla="*/ 13 h 90"/>
              <a:gd name="T70" fmla="*/ 71 w 98"/>
              <a:gd name="T71" fmla="*/ 9 h 90"/>
              <a:gd name="T72" fmla="*/ 73 w 98"/>
              <a:gd name="T73" fmla="*/ 7 h 90"/>
              <a:gd name="T74" fmla="*/ 75 w 98"/>
              <a:gd name="T75" fmla="*/ 6 h 90"/>
              <a:gd name="T76" fmla="*/ 79 w 98"/>
              <a:gd name="T77" fmla="*/ 6 h 90"/>
              <a:gd name="T78" fmla="*/ 81 w 98"/>
              <a:gd name="T79" fmla="*/ 4 h 90"/>
              <a:gd name="T80" fmla="*/ 83 w 98"/>
              <a:gd name="T81" fmla="*/ 2 h 90"/>
              <a:gd name="T82" fmla="*/ 85 w 98"/>
              <a:gd name="T83" fmla="*/ 0 h 90"/>
              <a:gd name="T84" fmla="*/ 89 w 98"/>
              <a:gd name="T85" fmla="*/ 0 h 90"/>
              <a:gd name="T86" fmla="*/ 93 w 98"/>
              <a:gd name="T87" fmla="*/ 0 h 90"/>
              <a:gd name="T88" fmla="*/ 94 w 98"/>
              <a:gd name="T89" fmla="*/ 4 h 90"/>
              <a:gd name="T90" fmla="*/ 93 w 98"/>
              <a:gd name="T91" fmla="*/ 9 h 90"/>
              <a:gd name="T92" fmla="*/ 94 w 98"/>
              <a:gd name="T93" fmla="*/ 15 h 90"/>
              <a:gd name="T94" fmla="*/ 98 w 98"/>
              <a:gd name="T95" fmla="*/ 19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8" h="90">
                <a:moveTo>
                  <a:pt x="0" y="90"/>
                </a:moveTo>
                <a:lnTo>
                  <a:pt x="2" y="90"/>
                </a:lnTo>
                <a:lnTo>
                  <a:pt x="4" y="90"/>
                </a:lnTo>
                <a:lnTo>
                  <a:pt x="6" y="90"/>
                </a:lnTo>
                <a:lnTo>
                  <a:pt x="8" y="90"/>
                </a:lnTo>
                <a:lnTo>
                  <a:pt x="10" y="90"/>
                </a:lnTo>
                <a:lnTo>
                  <a:pt x="10" y="88"/>
                </a:lnTo>
                <a:lnTo>
                  <a:pt x="12" y="88"/>
                </a:lnTo>
                <a:lnTo>
                  <a:pt x="14" y="88"/>
                </a:lnTo>
                <a:lnTo>
                  <a:pt x="16" y="88"/>
                </a:lnTo>
                <a:lnTo>
                  <a:pt x="18" y="88"/>
                </a:lnTo>
                <a:lnTo>
                  <a:pt x="20" y="88"/>
                </a:lnTo>
                <a:lnTo>
                  <a:pt x="20" y="86"/>
                </a:lnTo>
                <a:lnTo>
                  <a:pt x="22" y="86"/>
                </a:lnTo>
                <a:lnTo>
                  <a:pt x="23" y="86"/>
                </a:lnTo>
                <a:lnTo>
                  <a:pt x="25" y="86"/>
                </a:lnTo>
                <a:lnTo>
                  <a:pt x="27" y="86"/>
                </a:lnTo>
                <a:lnTo>
                  <a:pt x="29" y="86"/>
                </a:lnTo>
                <a:lnTo>
                  <a:pt x="29" y="84"/>
                </a:lnTo>
                <a:lnTo>
                  <a:pt x="31" y="84"/>
                </a:lnTo>
                <a:lnTo>
                  <a:pt x="33" y="84"/>
                </a:lnTo>
                <a:lnTo>
                  <a:pt x="33" y="82"/>
                </a:lnTo>
                <a:lnTo>
                  <a:pt x="35" y="82"/>
                </a:lnTo>
                <a:lnTo>
                  <a:pt x="35" y="80"/>
                </a:lnTo>
                <a:lnTo>
                  <a:pt x="37" y="80"/>
                </a:lnTo>
                <a:lnTo>
                  <a:pt x="37" y="78"/>
                </a:lnTo>
                <a:lnTo>
                  <a:pt x="39" y="77"/>
                </a:lnTo>
                <a:lnTo>
                  <a:pt x="39" y="75"/>
                </a:lnTo>
                <a:lnTo>
                  <a:pt x="41" y="75"/>
                </a:lnTo>
                <a:lnTo>
                  <a:pt x="41" y="73"/>
                </a:lnTo>
                <a:lnTo>
                  <a:pt x="43" y="73"/>
                </a:lnTo>
                <a:lnTo>
                  <a:pt x="43" y="71"/>
                </a:lnTo>
                <a:lnTo>
                  <a:pt x="45" y="71"/>
                </a:lnTo>
                <a:lnTo>
                  <a:pt x="46" y="71"/>
                </a:lnTo>
                <a:lnTo>
                  <a:pt x="48" y="71"/>
                </a:lnTo>
                <a:lnTo>
                  <a:pt x="48" y="69"/>
                </a:lnTo>
                <a:lnTo>
                  <a:pt x="50" y="69"/>
                </a:lnTo>
                <a:lnTo>
                  <a:pt x="52" y="65"/>
                </a:lnTo>
                <a:lnTo>
                  <a:pt x="54" y="63"/>
                </a:lnTo>
                <a:lnTo>
                  <a:pt x="54" y="61"/>
                </a:lnTo>
                <a:lnTo>
                  <a:pt x="56" y="55"/>
                </a:lnTo>
                <a:lnTo>
                  <a:pt x="58" y="54"/>
                </a:lnTo>
                <a:lnTo>
                  <a:pt x="58" y="52"/>
                </a:lnTo>
                <a:lnTo>
                  <a:pt x="56" y="52"/>
                </a:lnTo>
                <a:lnTo>
                  <a:pt x="56" y="50"/>
                </a:lnTo>
                <a:lnTo>
                  <a:pt x="56" y="48"/>
                </a:lnTo>
                <a:lnTo>
                  <a:pt x="56" y="46"/>
                </a:lnTo>
                <a:lnTo>
                  <a:pt x="56" y="44"/>
                </a:lnTo>
                <a:lnTo>
                  <a:pt x="56" y="42"/>
                </a:lnTo>
                <a:lnTo>
                  <a:pt x="56" y="40"/>
                </a:lnTo>
                <a:lnTo>
                  <a:pt x="58" y="38"/>
                </a:lnTo>
                <a:lnTo>
                  <a:pt x="60" y="36"/>
                </a:lnTo>
                <a:lnTo>
                  <a:pt x="62" y="36"/>
                </a:lnTo>
                <a:lnTo>
                  <a:pt x="62" y="34"/>
                </a:lnTo>
                <a:lnTo>
                  <a:pt x="62" y="32"/>
                </a:lnTo>
                <a:lnTo>
                  <a:pt x="64" y="32"/>
                </a:lnTo>
                <a:lnTo>
                  <a:pt x="64" y="30"/>
                </a:lnTo>
                <a:lnTo>
                  <a:pt x="66" y="30"/>
                </a:lnTo>
                <a:lnTo>
                  <a:pt x="66" y="29"/>
                </a:lnTo>
                <a:lnTo>
                  <a:pt x="68" y="29"/>
                </a:lnTo>
                <a:lnTo>
                  <a:pt x="68" y="27"/>
                </a:lnTo>
                <a:lnTo>
                  <a:pt x="69" y="27"/>
                </a:lnTo>
                <a:lnTo>
                  <a:pt x="69" y="25"/>
                </a:lnTo>
                <a:lnTo>
                  <a:pt x="69" y="23"/>
                </a:lnTo>
                <a:lnTo>
                  <a:pt x="71" y="23"/>
                </a:lnTo>
                <a:lnTo>
                  <a:pt x="71" y="21"/>
                </a:lnTo>
                <a:lnTo>
                  <a:pt x="71" y="19"/>
                </a:lnTo>
                <a:lnTo>
                  <a:pt x="71" y="17"/>
                </a:lnTo>
                <a:lnTo>
                  <a:pt x="71" y="15"/>
                </a:lnTo>
                <a:lnTo>
                  <a:pt x="71" y="13"/>
                </a:lnTo>
                <a:lnTo>
                  <a:pt x="71" y="11"/>
                </a:lnTo>
                <a:lnTo>
                  <a:pt x="71" y="9"/>
                </a:lnTo>
                <a:lnTo>
                  <a:pt x="73" y="9"/>
                </a:lnTo>
                <a:lnTo>
                  <a:pt x="73" y="7"/>
                </a:lnTo>
                <a:lnTo>
                  <a:pt x="75" y="7"/>
                </a:lnTo>
                <a:lnTo>
                  <a:pt x="75" y="6"/>
                </a:lnTo>
                <a:lnTo>
                  <a:pt x="77" y="6"/>
                </a:lnTo>
                <a:lnTo>
                  <a:pt x="79" y="6"/>
                </a:lnTo>
                <a:lnTo>
                  <a:pt x="79" y="4"/>
                </a:lnTo>
                <a:lnTo>
                  <a:pt x="81" y="4"/>
                </a:lnTo>
                <a:lnTo>
                  <a:pt x="81" y="2"/>
                </a:lnTo>
                <a:lnTo>
                  <a:pt x="83" y="2"/>
                </a:lnTo>
                <a:lnTo>
                  <a:pt x="85" y="2"/>
                </a:lnTo>
                <a:lnTo>
                  <a:pt x="85" y="0"/>
                </a:lnTo>
                <a:lnTo>
                  <a:pt x="87" y="0"/>
                </a:lnTo>
                <a:lnTo>
                  <a:pt x="89" y="0"/>
                </a:lnTo>
                <a:lnTo>
                  <a:pt x="91" y="0"/>
                </a:lnTo>
                <a:lnTo>
                  <a:pt x="93" y="0"/>
                </a:lnTo>
                <a:lnTo>
                  <a:pt x="94" y="0"/>
                </a:lnTo>
                <a:lnTo>
                  <a:pt x="94" y="4"/>
                </a:lnTo>
                <a:lnTo>
                  <a:pt x="93" y="6"/>
                </a:lnTo>
                <a:lnTo>
                  <a:pt x="93" y="9"/>
                </a:lnTo>
                <a:lnTo>
                  <a:pt x="94" y="13"/>
                </a:lnTo>
                <a:lnTo>
                  <a:pt x="94" y="15"/>
                </a:lnTo>
                <a:lnTo>
                  <a:pt x="96" y="19"/>
                </a:lnTo>
                <a:lnTo>
                  <a:pt x="98" y="19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3" name="Freeform 1793">
            <a:extLst>
              <a:ext uri="{FF2B5EF4-FFF2-40B4-BE49-F238E27FC236}">
                <a16:creationId xmlns:a16="http://schemas.microsoft.com/office/drawing/2014/main" id="{9F972317-3794-4873-B2B9-A880A4215FB1}"/>
              </a:ext>
            </a:extLst>
          </p:cNvPr>
          <p:cNvSpPr>
            <a:spLocks/>
          </p:cNvSpPr>
          <p:nvPr/>
        </p:nvSpPr>
        <p:spPr bwMode="auto">
          <a:xfrm>
            <a:off x="5802314" y="2692401"/>
            <a:ext cx="1212850" cy="1446213"/>
          </a:xfrm>
          <a:custGeom>
            <a:avLst/>
            <a:gdLst>
              <a:gd name="T0" fmla="*/ 679 w 764"/>
              <a:gd name="T1" fmla="*/ 40 h 911"/>
              <a:gd name="T2" fmla="*/ 639 w 764"/>
              <a:gd name="T3" fmla="*/ 78 h 911"/>
              <a:gd name="T4" fmla="*/ 610 w 764"/>
              <a:gd name="T5" fmla="*/ 113 h 911"/>
              <a:gd name="T6" fmla="*/ 597 w 764"/>
              <a:gd name="T7" fmla="*/ 157 h 911"/>
              <a:gd name="T8" fmla="*/ 605 w 764"/>
              <a:gd name="T9" fmla="*/ 215 h 911"/>
              <a:gd name="T10" fmla="*/ 633 w 764"/>
              <a:gd name="T11" fmla="*/ 261 h 911"/>
              <a:gd name="T12" fmla="*/ 691 w 764"/>
              <a:gd name="T13" fmla="*/ 255 h 911"/>
              <a:gd name="T14" fmla="*/ 695 w 764"/>
              <a:gd name="T15" fmla="*/ 297 h 911"/>
              <a:gd name="T16" fmla="*/ 699 w 764"/>
              <a:gd name="T17" fmla="*/ 347 h 911"/>
              <a:gd name="T18" fmla="*/ 745 w 764"/>
              <a:gd name="T19" fmla="*/ 374 h 911"/>
              <a:gd name="T20" fmla="*/ 752 w 764"/>
              <a:gd name="T21" fmla="*/ 433 h 911"/>
              <a:gd name="T22" fmla="*/ 741 w 764"/>
              <a:gd name="T23" fmla="*/ 506 h 911"/>
              <a:gd name="T24" fmla="*/ 716 w 764"/>
              <a:gd name="T25" fmla="*/ 552 h 911"/>
              <a:gd name="T26" fmla="*/ 681 w 764"/>
              <a:gd name="T27" fmla="*/ 543 h 911"/>
              <a:gd name="T28" fmla="*/ 647 w 764"/>
              <a:gd name="T29" fmla="*/ 535 h 911"/>
              <a:gd name="T30" fmla="*/ 612 w 764"/>
              <a:gd name="T31" fmla="*/ 528 h 911"/>
              <a:gd name="T32" fmla="*/ 578 w 764"/>
              <a:gd name="T33" fmla="*/ 518 h 911"/>
              <a:gd name="T34" fmla="*/ 539 w 764"/>
              <a:gd name="T35" fmla="*/ 522 h 911"/>
              <a:gd name="T36" fmla="*/ 532 w 764"/>
              <a:gd name="T37" fmla="*/ 556 h 911"/>
              <a:gd name="T38" fmla="*/ 484 w 764"/>
              <a:gd name="T39" fmla="*/ 587 h 911"/>
              <a:gd name="T40" fmla="*/ 436 w 764"/>
              <a:gd name="T41" fmla="*/ 622 h 911"/>
              <a:gd name="T42" fmla="*/ 351 w 764"/>
              <a:gd name="T43" fmla="*/ 660 h 911"/>
              <a:gd name="T44" fmla="*/ 282 w 764"/>
              <a:gd name="T45" fmla="*/ 672 h 911"/>
              <a:gd name="T46" fmla="*/ 250 w 764"/>
              <a:gd name="T47" fmla="*/ 677 h 911"/>
              <a:gd name="T48" fmla="*/ 248 w 764"/>
              <a:gd name="T49" fmla="*/ 710 h 911"/>
              <a:gd name="T50" fmla="*/ 227 w 764"/>
              <a:gd name="T51" fmla="*/ 777 h 911"/>
              <a:gd name="T52" fmla="*/ 250 w 764"/>
              <a:gd name="T53" fmla="*/ 885 h 911"/>
              <a:gd name="T54" fmla="*/ 236 w 764"/>
              <a:gd name="T55" fmla="*/ 906 h 911"/>
              <a:gd name="T56" fmla="*/ 200 w 764"/>
              <a:gd name="T57" fmla="*/ 906 h 911"/>
              <a:gd name="T58" fmla="*/ 184 w 764"/>
              <a:gd name="T59" fmla="*/ 854 h 911"/>
              <a:gd name="T60" fmla="*/ 152 w 764"/>
              <a:gd name="T61" fmla="*/ 814 h 911"/>
              <a:gd name="T62" fmla="*/ 156 w 764"/>
              <a:gd name="T63" fmla="*/ 752 h 911"/>
              <a:gd name="T64" fmla="*/ 85 w 764"/>
              <a:gd name="T65" fmla="*/ 714 h 911"/>
              <a:gd name="T66" fmla="*/ 19 w 764"/>
              <a:gd name="T67" fmla="*/ 675 h 911"/>
              <a:gd name="T68" fmla="*/ 23 w 764"/>
              <a:gd name="T69" fmla="*/ 633 h 911"/>
              <a:gd name="T70" fmla="*/ 14 w 764"/>
              <a:gd name="T71" fmla="*/ 599 h 911"/>
              <a:gd name="T72" fmla="*/ 48 w 764"/>
              <a:gd name="T73" fmla="*/ 591 h 911"/>
              <a:gd name="T74" fmla="*/ 46 w 764"/>
              <a:gd name="T75" fmla="*/ 568 h 911"/>
              <a:gd name="T76" fmla="*/ 31 w 764"/>
              <a:gd name="T77" fmla="*/ 541 h 911"/>
              <a:gd name="T78" fmla="*/ 33 w 764"/>
              <a:gd name="T79" fmla="*/ 478 h 911"/>
              <a:gd name="T80" fmla="*/ 54 w 764"/>
              <a:gd name="T81" fmla="*/ 428 h 911"/>
              <a:gd name="T82" fmla="*/ 125 w 764"/>
              <a:gd name="T83" fmla="*/ 401 h 911"/>
              <a:gd name="T84" fmla="*/ 196 w 764"/>
              <a:gd name="T85" fmla="*/ 372 h 911"/>
              <a:gd name="T86" fmla="*/ 213 w 764"/>
              <a:gd name="T87" fmla="*/ 347 h 911"/>
              <a:gd name="T88" fmla="*/ 246 w 764"/>
              <a:gd name="T89" fmla="*/ 336 h 911"/>
              <a:gd name="T90" fmla="*/ 276 w 764"/>
              <a:gd name="T91" fmla="*/ 336 h 911"/>
              <a:gd name="T92" fmla="*/ 334 w 764"/>
              <a:gd name="T93" fmla="*/ 301 h 911"/>
              <a:gd name="T94" fmla="*/ 365 w 764"/>
              <a:gd name="T95" fmla="*/ 286 h 911"/>
              <a:gd name="T96" fmla="*/ 376 w 764"/>
              <a:gd name="T97" fmla="*/ 255 h 911"/>
              <a:gd name="T98" fmla="*/ 374 w 764"/>
              <a:gd name="T99" fmla="*/ 215 h 911"/>
              <a:gd name="T100" fmla="*/ 372 w 764"/>
              <a:gd name="T101" fmla="*/ 174 h 911"/>
              <a:gd name="T102" fmla="*/ 382 w 764"/>
              <a:gd name="T103" fmla="*/ 145 h 911"/>
              <a:gd name="T104" fmla="*/ 424 w 764"/>
              <a:gd name="T105" fmla="*/ 144 h 911"/>
              <a:gd name="T106" fmla="*/ 440 w 764"/>
              <a:gd name="T107" fmla="*/ 126 h 911"/>
              <a:gd name="T108" fmla="*/ 455 w 764"/>
              <a:gd name="T109" fmla="*/ 98 h 911"/>
              <a:gd name="T110" fmla="*/ 470 w 764"/>
              <a:gd name="T111" fmla="*/ 71 h 911"/>
              <a:gd name="T112" fmla="*/ 505 w 764"/>
              <a:gd name="T113" fmla="*/ 71 h 911"/>
              <a:gd name="T114" fmla="*/ 535 w 764"/>
              <a:gd name="T115" fmla="*/ 57 h 911"/>
              <a:gd name="T116" fmla="*/ 555 w 764"/>
              <a:gd name="T117" fmla="*/ 32 h 911"/>
              <a:gd name="T118" fmla="*/ 572 w 764"/>
              <a:gd name="T119" fmla="*/ 19 h 911"/>
              <a:gd name="T120" fmla="*/ 599 w 764"/>
              <a:gd name="T121" fmla="*/ 3 h 911"/>
              <a:gd name="T122" fmla="*/ 635 w 764"/>
              <a:gd name="T123" fmla="*/ 2 h 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4" h="911">
                <a:moveTo>
                  <a:pt x="637" y="3"/>
                </a:moveTo>
                <a:lnTo>
                  <a:pt x="639" y="3"/>
                </a:lnTo>
                <a:lnTo>
                  <a:pt x="641" y="3"/>
                </a:lnTo>
                <a:lnTo>
                  <a:pt x="643" y="3"/>
                </a:lnTo>
                <a:lnTo>
                  <a:pt x="643" y="5"/>
                </a:lnTo>
                <a:lnTo>
                  <a:pt x="645" y="7"/>
                </a:lnTo>
                <a:lnTo>
                  <a:pt x="649" y="13"/>
                </a:lnTo>
                <a:lnTo>
                  <a:pt x="651" y="13"/>
                </a:lnTo>
                <a:lnTo>
                  <a:pt x="653" y="11"/>
                </a:lnTo>
                <a:lnTo>
                  <a:pt x="656" y="15"/>
                </a:lnTo>
                <a:lnTo>
                  <a:pt x="660" y="15"/>
                </a:lnTo>
                <a:lnTo>
                  <a:pt x="666" y="19"/>
                </a:lnTo>
                <a:lnTo>
                  <a:pt x="668" y="21"/>
                </a:lnTo>
                <a:lnTo>
                  <a:pt x="672" y="25"/>
                </a:lnTo>
                <a:lnTo>
                  <a:pt x="674" y="26"/>
                </a:lnTo>
                <a:lnTo>
                  <a:pt x="676" y="26"/>
                </a:lnTo>
                <a:lnTo>
                  <a:pt x="679" y="26"/>
                </a:lnTo>
                <a:lnTo>
                  <a:pt x="679" y="30"/>
                </a:lnTo>
                <a:lnTo>
                  <a:pt x="679" y="34"/>
                </a:lnTo>
                <a:lnTo>
                  <a:pt x="679" y="36"/>
                </a:lnTo>
                <a:lnTo>
                  <a:pt x="679" y="38"/>
                </a:lnTo>
                <a:lnTo>
                  <a:pt x="679" y="40"/>
                </a:lnTo>
                <a:lnTo>
                  <a:pt x="677" y="42"/>
                </a:lnTo>
                <a:lnTo>
                  <a:pt x="674" y="46"/>
                </a:lnTo>
                <a:lnTo>
                  <a:pt x="670" y="50"/>
                </a:lnTo>
                <a:lnTo>
                  <a:pt x="670" y="51"/>
                </a:lnTo>
                <a:lnTo>
                  <a:pt x="670" y="53"/>
                </a:lnTo>
                <a:lnTo>
                  <a:pt x="668" y="55"/>
                </a:lnTo>
                <a:lnTo>
                  <a:pt x="666" y="55"/>
                </a:lnTo>
                <a:lnTo>
                  <a:pt x="666" y="57"/>
                </a:lnTo>
                <a:lnTo>
                  <a:pt x="664" y="59"/>
                </a:lnTo>
                <a:lnTo>
                  <a:pt x="662" y="61"/>
                </a:lnTo>
                <a:lnTo>
                  <a:pt x="660" y="61"/>
                </a:lnTo>
                <a:lnTo>
                  <a:pt x="658" y="63"/>
                </a:lnTo>
                <a:lnTo>
                  <a:pt x="656" y="63"/>
                </a:lnTo>
                <a:lnTo>
                  <a:pt x="656" y="65"/>
                </a:lnTo>
                <a:lnTo>
                  <a:pt x="654" y="67"/>
                </a:lnTo>
                <a:lnTo>
                  <a:pt x="651" y="73"/>
                </a:lnTo>
                <a:lnTo>
                  <a:pt x="649" y="73"/>
                </a:lnTo>
                <a:lnTo>
                  <a:pt x="647" y="74"/>
                </a:lnTo>
                <a:lnTo>
                  <a:pt x="645" y="76"/>
                </a:lnTo>
                <a:lnTo>
                  <a:pt x="643" y="76"/>
                </a:lnTo>
                <a:lnTo>
                  <a:pt x="641" y="78"/>
                </a:lnTo>
                <a:lnTo>
                  <a:pt x="639" y="78"/>
                </a:lnTo>
                <a:lnTo>
                  <a:pt x="637" y="80"/>
                </a:lnTo>
                <a:lnTo>
                  <a:pt x="635" y="82"/>
                </a:lnTo>
                <a:lnTo>
                  <a:pt x="633" y="84"/>
                </a:lnTo>
                <a:lnTo>
                  <a:pt x="631" y="84"/>
                </a:lnTo>
                <a:lnTo>
                  <a:pt x="630" y="84"/>
                </a:lnTo>
                <a:lnTo>
                  <a:pt x="630" y="86"/>
                </a:lnTo>
                <a:lnTo>
                  <a:pt x="628" y="86"/>
                </a:lnTo>
                <a:lnTo>
                  <a:pt x="626" y="84"/>
                </a:lnTo>
                <a:lnTo>
                  <a:pt x="624" y="84"/>
                </a:lnTo>
                <a:lnTo>
                  <a:pt x="622" y="86"/>
                </a:lnTo>
                <a:lnTo>
                  <a:pt x="620" y="90"/>
                </a:lnTo>
                <a:lnTo>
                  <a:pt x="620" y="92"/>
                </a:lnTo>
                <a:lnTo>
                  <a:pt x="618" y="96"/>
                </a:lnTo>
                <a:lnTo>
                  <a:pt x="616" y="99"/>
                </a:lnTo>
                <a:lnTo>
                  <a:pt x="614" y="101"/>
                </a:lnTo>
                <a:lnTo>
                  <a:pt x="614" y="103"/>
                </a:lnTo>
                <a:lnTo>
                  <a:pt x="614" y="105"/>
                </a:lnTo>
                <a:lnTo>
                  <a:pt x="614" y="107"/>
                </a:lnTo>
                <a:lnTo>
                  <a:pt x="614" y="109"/>
                </a:lnTo>
                <a:lnTo>
                  <a:pt x="612" y="111"/>
                </a:lnTo>
                <a:lnTo>
                  <a:pt x="612" y="113"/>
                </a:lnTo>
                <a:lnTo>
                  <a:pt x="610" y="113"/>
                </a:lnTo>
                <a:lnTo>
                  <a:pt x="608" y="117"/>
                </a:lnTo>
                <a:lnTo>
                  <a:pt x="608" y="119"/>
                </a:lnTo>
                <a:lnTo>
                  <a:pt x="606" y="121"/>
                </a:lnTo>
                <a:lnTo>
                  <a:pt x="605" y="122"/>
                </a:lnTo>
                <a:lnTo>
                  <a:pt x="606" y="124"/>
                </a:lnTo>
                <a:lnTo>
                  <a:pt x="605" y="126"/>
                </a:lnTo>
                <a:lnTo>
                  <a:pt x="605" y="128"/>
                </a:lnTo>
                <a:lnTo>
                  <a:pt x="605" y="130"/>
                </a:lnTo>
                <a:lnTo>
                  <a:pt x="603" y="130"/>
                </a:lnTo>
                <a:lnTo>
                  <a:pt x="601" y="134"/>
                </a:lnTo>
                <a:lnTo>
                  <a:pt x="599" y="136"/>
                </a:lnTo>
                <a:lnTo>
                  <a:pt x="601" y="138"/>
                </a:lnTo>
                <a:lnTo>
                  <a:pt x="601" y="140"/>
                </a:lnTo>
                <a:lnTo>
                  <a:pt x="603" y="142"/>
                </a:lnTo>
                <a:lnTo>
                  <a:pt x="601" y="144"/>
                </a:lnTo>
                <a:lnTo>
                  <a:pt x="599" y="147"/>
                </a:lnTo>
                <a:lnTo>
                  <a:pt x="601" y="149"/>
                </a:lnTo>
                <a:lnTo>
                  <a:pt x="599" y="151"/>
                </a:lnTo>
                <a:lnTo>
                  <a:pt x="599" y="153"/>
                </a:lnTo>
                <a:lnTo>
                  <a:pt x="599" y="155"/>
                </a:lnTo>
                <a:lnTo>
                  <a:pt x="597" y="155"/>
                </a:lnTo>
                <a:lnTo>
                  <a:pt x="597" y="157"/>
                </a:lnTo>
                <a:lnTo>
                  <a:pt x="597" y="161"/>
                </a:lnTo>
                <a:lnTo>
                  <a:pt x="595" y="163"/>
                </a:lnTo>
                <a:lnTo>
                  <a:pt x="593" y="165"/>
                </a:lnTo>
                <a:lnTo>
                  <a:pt x="593" y="167"/>
                </a:lnTo>
                <a:lnTo>
                  <a:pt x="593" y="170"/>
                </a:lnTo>
                <a:lnTo>
                  <a:pt x="591" y="176"/>
                </a:lnTo>
                <a:lnTo>
                  <a:pt x="595" y="178"/>
                </a:lnTo>
                <a:lnTo>
                  <a:pt x="597" y="180"/>
                </a:lnTo>
                <a:lnTo>
                  <a:pt x="599" y="182"/>
                </a:lnTo>
                <a:lnTo>
                  <a:pt x="599" y="186"/>
                </a:lnTo>
                <a:lnTo>
                  <a:pt x="599" y="190"/>
                </a:lnTo>
                <a:lnTo>
                  <a:pt x="599" y="193"/>
                </a:lnTo>
                <a:lnTo>
                  <a:pt x="601" y="197"/>
                </a:lnTo>
                <a:lnTo>
                  <a:pt x="601" y="199"/>
                </a:lnTo>
                <a:lnTo>
                  <a:pt x="601" y="201"/>
                </a:lnTo>
                <a:lnTo>
                  <a:pt x="603" y="203"/>
                </a:lnTo>
                <a:lnTo>
                  <a:pt x="601" y="203"/>
                </a:lnTo>
                <a:lnTo>
                  <a:pt x="601" y="205"/>
                </a:lnTo>
                <a:lnTo>
                  <a:pt x="601" y="207"/>
                </a:lnTo>
                <a:lnTo>
                  <a:pt x="603" y="209"/>
                </a:lnTo>
                <a:lnTo>
                  <a:pt x="605" y="211"/>
                </a:lnTo>
                <a:lnTo>
                  <a:pt x="605" y="215"/>
                </a:lnTo>
                <a:lnTo>
                  <a:pt x="603" y="217"/>
                </a:lnTo>
                <a:lnTo>
                  <a:pt x="603" y="220"/>
                </a:lnTo>
                <a:lnTo>
                  <a:pt x="603" y="222"/>
                </a:lnTo>
                <a:lnTo>
                  <a:pt x="605" y="224"/>
                </a:lnTo>
                <a:lnTo>
                  <a:pt x="606" y="224"/>
                </a:lnTo>
                <a:lnTo>
                  <a:pt x="608" y="228"/>
                </a:lnTo>
                <a:lnTo>
                  <a:pt x="610" y="232"/>
                </a:lnTo>
                <a:lnTo>
                  <a:pt x="610" y="234"/>
                </a:lnTo>
                <a:lnTo>
                  <a:pt x="612" y="236"/>
                </a:lnTo>
                <a:lnTo>
                  <a:pt x="614" y="238"/>
                </a:lnTo>
                <a:lnTo>
                  <a:pt x="614" y="240"/>
                </a:lnTo>
                <a:lnTo>
                  <a:pt x="616" y="243"/>
                </a:lnTo>
                <a:lnTo>
                  <a:pt x="618" y="247"/>
                </a:lnTo>
                <a:lnTo>
                  <a:pt x="620" y="253"/>
                </a:lnTo>
                <a:lnTo>
                  <a:pt x="622" y="255"/>
                </a:lnTo>
                <a:lnTo>
                  <a:pt x="624" y="255"/>
                </a:lnTo>
                <a:lnTo>
                  <a:pt x="624" y="257"/>
                </a:lnTo>
                <a:lnTo>
                  <a:pt x="624" y="259"/>
                </a:lnTo>
                <a:lnTo>
                  <a:pt x="626" y="259"/>
                </a:lnTo>
                <a:lnTo>
                  <a:pt x="628" y="259"/>
                </a:lnTo>
                <a:lnTo>
                  <a:pt x="630" y="259"/>
                </a:lnTo>
                <a:lnTo>
                  <a:pt x="633" y="261"/>
                </a:lnTo>
                <a:lnTo>
                  <a:pt x="637" y="261"/>
                </a:lnTo>
                <a:lnTo>
                  <a:pt x="647" y="259"/>
                </a:lnTo>
                <a:lnTo>
                  <a:pt x="656" y="255"/>
                </a:lnTo>
                <a:lnTo>
                  <a:pt x="660" y="255"/>
                </a:lnTo>
                <a:lnTo>
                  <a:pt x="662" y="253"/>
                </a:lnTo>
                <a:lnTo>
                  <a:pt x="664" y="249"/>
                </a:lnTo>
                <a:lnTo>
                  <a:pt x="668" y="245"/>
                </a:lnTo>
                <a:lnTo>
                  <a:pt x="670" y="243"/>
                </a:lnTo>
                <a:lnTo>
                  <a:pt x="672" y="241"/>
                </a:lnTo>
                <a:lnTo>
                  <a:pt x="676" y="240"/>
                </a:lnTo>
                <a:lnTo>
                  <a:pt x="677" y="240"/>
                </a:lnTo>
                <a:lnTo>
                  <a:pt x="679" y="243"/>
                </a:lnTo>
                <a:lnTo>
                  <a:pt x="681" y="245"/>
                </a:lnTo>
                <a:lnTo>
                  <a:pt x="681" y="247"/>
                </a:lnTo>
                <a:lnTo>
                  <a:pt x="681" y="249"/>
                </a:lnTo>
                <a:lnTo>
                  <a:pt x="683" y="249"/>
                </a:lnTo>
                <a:lnTo>
                  <a:pt x="685" y="251"/>
                </a:lnTo>
                <a:lnTo>
                  <a:pt x="687" y="249"/>
                </a:lnTo>
                <a:lnTo>
                  <a:pt x="687" y="251"/>
                </a:lnTo>
                <a:lnTo>
                  <a:pt x="689" y="251"/>
                </a:lnTo>
                <a:lnTo>
                  <a:pt x="691" y="253"/>
                </a:lnTo>
                <a:lnTo>
                  <a:pt x="691" y="255"/>
                </a:lnTo>
                <a:lnTo>
                  <a:pt x="691" y="259"/>
                </a:lnTo>
                <a:lnTo>
                  <a:pt x="691" y="263"/>
                </a:lnTo>
                <a:lnTo>
                  <a:pt x="691" y="265"/>
                </a:lnTo>
                <a:lnTo>
                  <a:pt x="693" y="265"/>
                </a:lnTo>
                <a:lnTo>
                  <a:pt x="693" y="266"/>
                </a:lnTo>
                <a:lnTo>
                  <a:pt x="695" y="268"/>
                </a:lnTo>
                <a:lnTo>
                  <a:pt x="697" y="268"/>
                </a:lnTo>
                <a:lnTo>
                  <a:pt x="697" y="270"/>
                </a:lnTo>
                <a:lnTo>
                  <a:pt x="697" y="272"/>
                </a:lnTo>
                <a:lnTo>
                  <a:pt x="699" y="274"/>
                </a:lnTo>
                <a:lnTo>
                  <a:pt x="699" y="278"/>
                </a:lnTo>
                <a:lnTo>
                  <a:pt x="697" y="278"/>
                </a:lnTo>
                <a:lnTo>
                  <a:pt x="697" y="282"/>
                </a:lnTo>
                <a:lnTo>
                  <a:pt x="695" y="284"/>
                </a:lnTo>
                <a:lnTo>
                  <a:pt x="693" y="286"/>
                </a:lnTo>
                <a:lnTo>
                  <a:pt x="693" y="288"/>
                </a:lnTo>
                <a:lnTo>
                  <a:pt x="693" y="289"/>
                </a:lnTo>
                <a:lnTo>
                  <a:pt x="693" y="291"/>
                </a:lnTo>
                <a:lnTo>
                  <a:pt x="693" y="293"/>
                </a:lnTo>
                <a:lnTo>
                  <a:pt x="693" y="295"/>
                </a:lnTo>
                <a:lnTo>
                  <a:pt x="695" y="295"/>
                </a:lnTo>
                <a:lnTo>
                  <a:pt x="695" y="297"/>
                </a:lnTo>
                <a:lnTo>
                  <a:pt x="693" y="299"/>
                </a:lnTo>
                <a:lnTo>
                  <a:pt x="693" y="301"/>
                </a:lnTo>
                <a:lnTo>
                  <a:pt x="695" y="303"/>
                </a:lnTo>
                <a:lnTo>
                  <a:pt x="695" y="305"/>
                </a:lnTo>
                <a:lnTo>
                  <a:pt x="697" y="307"/>
                </a:lnTo>
                <a:lnTo>
                  <a:pt x="699" y="311"/>
                </a:lnTo>
                <a:lnTo>
                  <a:pt x="699" y="313"/>
                </a:lnTo>
                <a:lnTo>
                  <a:pt x="699" y="314"/>
                </a:lnTo>
                <a:lnTo>
                  <a:pt x="699" y="316"/>
                </a:lnTo>
                <a:lnTo>
                  <a:pt x="699" y="318"/>
                </a:lnTo>
                <a:lnTo>
                  <a:pt x="697" y="320"/>
                </a:lnTo>
                <a:lnTo>
                  <a:pt x="697" y="322"/>
                </a:lnTo>
                <a:lnTo>
                  <a:pt x="697" y="326"/>
                </a:lnTo>
                <a:lnTo>
                  <a:pt x="699" y="328"/>
                </a:lnTo>
                <a:lnTo>
                  <a:pt x="699" y="330"/>
                </a:lnTo>
                <a:lnTo>
                  <a:pt x="697" y="332"/>
                </a:lnTo>
                <a:lnTo>
                  <a:pt x="699" y="334"/>
                </a:lnTo>
                <a:lnTo>
                  <a:pt x="699" y="336"/>
                </a:lnTo>
                <a:lnTo>
                  <a:pt x="697" y="337"/>
                </a:lnTo>
                <a:lnTo>
                  <a:pt x="697" y="341"/>
                </a:lnTo>
                <a:lnTo>
                  <a:pt x="697" y="345"/>
                </a:lnTo>
                <a:lnTo>
                  <a:pt x="699" y="347"/>
                </a:lnTo>
                <a:lnTo>
                  <a:pt x="701" y="349"/>
                </a:lnTo>
                <a:lnTo>
                  <a:pt x="699" y="351"/>
                </a:lnTo>
                <a:lnTo>
                  <a:pt x="701" y="353"/>
                </a:lnTo>
                <a:lnTo>
                  <a:pt x="704" y="355"/>
                </a:lnTo>
                <a:lnTo>
                  <a:pt x="706" y="355"/>
                </a:lnTo>
                <a:lnTo>
                  <a:pt x="708" y="355"/>
                </a:lnTo>
                <a:lnTo>
                  <a:pt x="708" y="357"/>
                </a:lnTo>
                <a:lnTo>
                  <a:pt x="712" y="357"/>
                </a:lnTo>
                <a:lnTo>
                  <a:pt x="714" y="359"/>
                </a:lnTo>
                <a:lnTo>
                  <a:pt x="716" y="359"/>
                </a:lnTo>
                <a:lnTo>
                  <a:pt x="718" y="361"/>
                </a:lnTo>
                <a:lnTo>
                  <a:pt x="720" y="361"/>
                </a:lnTo>
                <a:lnTo>
                  <a:pt x="725" y="364"/>
                </a:lnTo>
                <a:lnTo>
                  <a:pt x="731" y="362"/>
                </a:lnTo>
                <a:lnTo>
                  <a:pt x="733" y="364"/>
                </a:lnTo>
                <a:lnTo>
                  <a:pt x="733" y="366"/>
                </a:lnTo>
                <a:lnTo>
                  <a:pt x="735" y="366"/>
                </a:lnTo>
                <a:lnTo>
                  <a:pt x="737" y="368"/>
                </a:lnTo>
                <a:lnTo>
                  <a:pt x="739" y="366"/>
                </a:lnTo>
                <a:lnTo>
                  <a:pt x="741" y="368"/>
                </a:lnTo>
                <a:lnTo>
                  <a:pt x="743" y="372"/>
                </a:lnTo>
                <a:lnTo>
                  <a:pt x="745" y="374"/>
                </a:lnTo>
                <a:lnTo>
                  <a:pt x="747" y="376"/>
                </a:lnTo>
                <a:lnTo>
                  <a:pt x="749" y="378"/>
                </a:lnTo>
                <a:lnTo>
                  <a:pt x="749" y="380"/>
                </a:lnTo>
                <a:lnTo>
                  <a:pt x="749" y="382"/>
                </a:lnTo>
                <a:lnTo>
                  <a:pt x="747" y="384"/>
                </a:lnTo>
                <a:lnTo>
                  <a:pt x="745" y="385"/>
                </a:lnTo>
                <a:lnTo>
                  <a:pt x="745" y="389"/>
                </a:lnTo>
                <a:lnTo>
                  <a:pt x="747" y="391"/>
                </a:lnTo>
                <a:lnTo>
                  <a:pt x="750" y="393"/>
                </a:lnTo>
                <a:lnTo>
                  <a:pt x="752" y="395"/>
                </a:lnTo>
                <a:lnTo>
                  <a:pt x="750" y="397"/>
                </a:lnTo>
                <a:lnTo>
                  <a:pt x="749" y="403"/>
                </a:lnTo>
                <a:lnTo>
                  <a:pt x="747" y="407"/>
                </a:lnTo>
                <a:lnTo>
                  <a:pt x="747" y="409"/>
                </a:lnTo>
                <a:lnTo>
                  <a:pt x="747" y="412"/>
                </a:lnTo>
                <a:lnTo>
                  <a:pt x="747" y="414"/>
                </a:lnTo>
                <a:lnTo>
                  <a:pt x="745" y="418"/>
                </a:lnTo>
                <a:lnTo>
                  <a:pt x="745" y="420"/>
                </a:lnTo>
                <a:lnTo>
                  <a:pt x="747" y="422"/>
                </a:lnTo>
                <a:lnTo>
                  <a:pt x="749" y="424"/>
                </a:lnTo>
                <a:lnTo>
                  <a:pt x="750" y="428"/>
                </a:lnTo>
                <a:lnTo>
                  <a:pt x="752" y="433"/>
                </a:lnTo>
                <a:lnTo>
                  <a:pt x="752" y="439"/>
                </a:lnTo>
                <a:lnTo>
                  <a:pt x="754" y="443"/>
                </a:lnTo>
                <a:lnTo>
                  <a:pt x="756" y="443"/>
                </a:lnTo>
                <a:lnTo>
                  <a:pt x="758" y="445"/>
                </a:lnTo>
                <a:lnTo>
                  <a:pt x="760" y="447"/>
                </a:lnTo>
                <a:lnTo>
                  <a:pt x="762" y="449"/>
                </a:lnTo>
                <a:lnTo>
                  <a:pt x="762" y="453"/>
                </a:lnTo>
                <a:lnTo>
                  <a:pt x="762" y="458"/>
                </a:lnTo>
                <a:lnTo>
                  <a:pt x="764" y="462"/>
                </a:lnTo>
                <a:lnTo>
                  <a:pt x="760" y="464"/>
                </a:lnTo>
                <a:lnTo>
                  <a:pt x="756" y="468"/>
                </a:lnTo>
                <a:lnTo>
                  <a:pt x="754" y="470"/>
                </a:lnTo>
                <a:lnTo>
                  <a:pt x="752" y="472"/>
                </a:lnTo>
                <a:lnTo>
                  <a:pt x="752" y="474"/>
                </a:lnTo>
                <a:lnTo>
                  <a:pt x="750" y="481"/>
                </a:lnTo>
                <a:lnTo>
                  <a:pt x="749" y="485"/>
                </a:lnTo>
                <a:lnTo>
                  <a:pt x="749" y="491"/>
                </a:lnTo>
                <a:lnTo>
                  <a:pt x="747" y="491"/>
                </a:lnTo>
                <a:lnTo>
                  <a:pt x="745" y="493"/>
                </a:lnTo>
                <a:lnTo>
                  <a:pt x="743" y="499"/>
                </a:lnTo>
                <a:lnTo>
                  <a:pt x="743" y="501"/>
                </a:lnTo>
                <a:lnTo>
                  <a:pt x="741" y="506"/>
                </a:lnTo>
                <a:lnTo>
                  <a:pt x="739" y="506"/>
                </a:lnTo>
                <a:lnTo>
                  <a:pt x="741" y="512"/>
                </a:lnTo>
                <a:lnTo>
                  <a:pt x="743" y="514"/>
                </a:lnTo>
                <a:lnTo>
                  <a:pt x="743" y="518"/>
                </a:lnTo>
                <a:lnTo>
                  <a:pt x="743" y="520"/>
                </a:lnTo>
                <a:lnTo>
                  <a:pt x="741" y="522"/>
                </a:lnTo>
                <a:lnTo>
                  <a:pt x="739" y="524"/>
                </a:lnTo>
                <a:lnTo>
                  <a:pt x="739" y="526"/>
                </a:lnTo>
                <a:lnTo>
                  <a:pt x="737" y="529"/>
                </a:lnTo>
                <a:lnTo>
                  <a:pt x="733" y="533"/>
                </a:lnTo>
                <a:lnTo>
                  <a:pt x="729" y="535"/>
                </a:lnTo>
                <a:lnTo>
                  <a:pt x="729" y="539"/>
                </a:lnTo>
                <a:lnTo>
                  <a:pt x="727" y="541"/>
                </a:lnTo>
                <a:lnTo>
                  <a:pt x="725" y="545"/>
                </a:lnTo>
                <a:lnTo>
                  <a:pt x="725" y="549"/>
                </a:lnTo>
                <a:lnTo>
                  <a:pt x="725" y="554"/>
                </a:lnTo>
                <a:lnTo>
                  <a:pt x="724" y="554"/>
                </a:lnTo>
                <a:lnTo>
                  <a:pt x="724" y="552"/>
                </a:lnTo>
                <a:lnTo>
                  <a:pt x="722" y="552"/>
                </a:lnTo>
                <a:lnTo>
                  <a:pt x="720" y="552"/>
                </a:lnTo>
                <a:lnTo>
                  <a:pt x="718" y="552"/>
                </a:lnTo>
                <a:lnTo>
                  <a:pt x="716" y="552"/>
                </a:lnTo>
                <a:lnTo>
                  <a:pt x="716" y="551"/>
                </a:lnTo>
                <a:lnTo>
                  <a:pt x="714" y="551"/>
                </a:lnTo>
                <a:lnTo>
                  <a:pt x="712" y="551"/>
                </a:lnTo>
                <a:lnTo>
                  <a:pt x="710" y="551"/>
                </a:lnTo>
                <a:lnTo>
                  <a:pt x="708" y="551"/>
                </a:lnTo>
                <a:lnTo>
                  <a:pt x="706" y="549"/>
                </a:lnTo>
                <a:lnTo>
                  <a:pt x="704" y="549"/>
                </a:lnTo>
                <a:lnTo>
                  <a:pt x="702" y="549"/>
                </a:lnTo>
                <a:lnTo>
                  <a:pt x="701" y="549"/>
                </a:lnTo>
                <a:lnTo>
                  <a:pt x="699" y="549"/>
                </a:lnTo>
                <a:lnTo>
                  <a:pt x="699" y="547"/>
                </a:lnTo>
                <a:lnTo>
                  <a:pt x="697" y="547"/>
                </a:lnTo>
                <a:lnTo>
                  <a:pt x="695" y="547"/>
                </a:lnTo>
                <a:lnTo>
                  <a:pt x="693" y="547"/>
                </a:lnTo>
                <a:lnTo>
                  <a:pt x="693" y="545"/>
                </a:lnTo>
                <a:lnTo>
                  <a:pt x="691" y="545"/>
                </a:lnTo>
                <a:lnTo>
                  <a:pt x="689" y="545"/>
                </a:lnTo>
                <a:lnTo>
                  <a:pt x="687" y="545"/>
                </a:lnTo>
                <a:lnTo>
                  <a:pt x="687" y="543"/>
                </a:lnTo>
                <a:lnTo>
                  <a:pt x="685" y="543"/>
                </a:lnTo>
                <a:lnTo>
                  <a:pt x="683" y="543"/>
                </a:lnTo>
                <a:lnTo>
                  <a:pt x="681" y="543"/>
                </a:lnTo>
                <a:lnTo>
                  <a:pt x="681" y="541"/>
                </a:lnTo>
                <a:lnTo>
                  <a:pt x="679" y="541"/>
                </a:lnTo>
                <a:lnTo>
                  <a:pt x="677" y="541"/>
                </a:lnTo>
                <a:lnTo>
                  <a:pt x="676" y="541"/>
                </a:lnTo>
                <a:lnTo>
                  <a:pt x="676" y="539"/>
                </a:lnTo>
                <a:lnTo>
                  <a:pt x="674" y="539"/>
                </a:lnTo>
                <a:lnTo>
                  <a:pt x="672" y="539"/>
                </a:lnTo>
                <a:lnTo>
                  <a:pt x="670" y="539"/>
                </a:lnTo>
                <a:lnTo>
                  <a:pt x="670" y="537"/>
                </a:lnTo>
                <a:lnTo>
                  <a:pt x="668" y="537"/>
                </a:lnTo>
                <a:lnTo>
                  <a:pt x="666" y="537"/>
                </a:lnTo>
                <a:lnTo>
                  <a:pt x="664" y="537"/>
                </a:lnTo>
                <a:lnTo>
                  <a:pt x="662" y="537"/>
                </a:lnTo>
                <a:lnTo>
                  <a:pt x="662" y="535"/>
                </a:lnTo>
                <a:lnTo>
                  <a:pt x="660" y="535"/>
                </a:lnTo>
                <a:lnTo>
                  <a:pt x="658" y="535"/>
                </a:lnTo>
                <a:lnTo>
                  <a:pt x="656" y="535"/>
                </a:lnTo>
                <a:lnTo>
                  <a:pt x="654" y="535"/>
                </a:lnTo>
                <a:lnTo>
                  <a:pt x="653" y="535"/>
                </a:lnTo>
                <a:lnTo>
                  <a:pt x="651" y="535"/>
                </a:lnTo>
                <a:lnTo>
                  <a:pt x="649" y="535"/>
                </a:lnTo>
                <a:lnTo>
                  <a:pt x="647" y="535"/>
                </a:lnTo>
                <a:lnTo>
                  <a:pt x="645" y="535"/>
                </a:lnTo>
                <a:lnTo>
                  <a:pt x="643" y="535"/>
                </a:lnTo>
                <a:lnTo>
                  <a:pt x="641" y="535"/>
                </a:lnTo>
                <a:lnTo>
                  <a:pt x="641" y="533"/>
                </a:lnTo>
                <a:lnTo>
                  <a:pt x="639" y="533"/>
                </a:lnTo>
                <a:lnTo>
                  <a:pt x="637" y="533"/>
                </a:lnTo>
                <a:lnTo>
                  <a:pt x="635" y="533"/>
                </a:lnTo>
                <a:lnTo>
                  <a:pt x="635" y="531"/>
                </a:lnTo>
                <a:lnTo>
                  <a:pt x="633" y="531"/>
                </a:lnTo>
                <a:lnTo>
                  <a:pt x="631" y="531"/>
                </a:lnTo>
                <a:lnTo>
                  <a:pt x="631" y="529"/>
                </a:lnTo>
                <a:lnTo>
                  <a:pt x="630" y="529"/>
                </a:lnTo>
                <a:lnTo>
                  <a:pt x="628" y="529"/>
                </a:lnTo>
                <a:lnTo>
                  <a:pt x="626" y="529"/>
                </a:lnTo>
                <a:lnTo>
                  <a:pt x="624" y="529"/>
                </a:lnTo>
                <a:lnTo>
                  <a:pt x="622" y="529"/>
                </a:lnTo>
                <a:lnTo>
                  <a:pt x="622" y="528"/>
                </a:lnTo>
                <a:lnTo>
                  <a:pt x="620" y="528"/>
                </a:lnTo>
                <a:lnTo>
                  <a:pt x="618" y="528"/>
                </a:lnTo>
                <a:lnTo>
                  <a:pt x="616" y="528"/>
                </a:lnTo>
                <a:lnTo>
                  <a:pt x="614" y="528"/>
                </a:lnTo>
                <a:lnTo>
                  <a:pt x="612" y="528"/>
                </a:lnTo>
                <a:lnTo>
                  <a:pt x="610" y="528"/>
                </a:lnTo>
                <a:lnTo>
                  <a:pt x="608" y="528"/>
                </a:lnTo>
                <a:lnTo>
                  <a:pt x="606" y="528"/>
                </a:lnTo>
                <a:lnTo>
                  <a:pt x="606" y="526"/>
                </a:lnTo>
                <a:lnTo>
                  <a:pt x="605" y="526"/>
                </a:lnTo>
                <a:lnTo>
                  <a:pt x="603" y="526"/>
                </a:lnTo>
                <a:lnTo>
                  <a:pt x="601" y="526"/>
                </a:lnTo>
                <a:lnTo>
                  <a:pt x="601" y="524"/>
                </a:lnTo>
                <a:lnTo>
                  <a:pt x="599" y="524"/>
                </a:lnTo>
                <a:lnTo>
                  <a:pt x="597" y="524"/>
                </a:lnTo>
                <a:lnTo>
                  <a:pt x="597" y="522"/>
                </a:lnTo>
                <a:lnTo>
                  <a:pt x="595" y="522"/>
                </a:lnTo>
                <a:lnTo>
                  <a:pt x="593" y="522"/>
                </a:lnTo>
                <a:lnTo>
                  <a:pt x="593" y="520"/>
                </a:lnTo>
                <a:lnTo>
                  <a:pt x="591" y="520"/>
                </a:lnTo>
                <a:lnTo>
                  <a:pt x="589" y="520"/>
                </a:lnTo>
                <a:lnTo>
                  <a:pt x="587" y="520"/>
                </a:lnTo>
                <a:lnTo>
                  <a:pt x="585" y="518"/>
                </a:lnTo>
                <a:lnTo>
                  <a:pt x="583" y="518"/>
                </a:lnTo>
                <a:lnTo>
                  <a:pt x="582" y="518"/>
                </a:lnTo>
                <a:lnTo>
                  <a:pt x="580" y="518"/>
                </a:lnTo>
                <a:lnTo>
                  <a:pt x="578" y="518"/>
                </a:lnTo>
                <a:lnTo>
                  <a:pt x="576" y="518"/>
                </a:lnTo>
                <a:lnTo>
                  <a:pt x="574" y="518"/>
                </a:lnTo>
                <a:lnTo>
                  <a:pt x="572" y="518"/>
                </a:lnTo>
                <a:lnTo>
                  <a:pt x="570" y="518"/>
                </a:lnTo>
                <a:lnTo>
                  <a:pt x="568" y="518"/>
                </a:lnTo>
                <a:lnTo>
                  <a:pt x="566" y="518"/>
                </a:lnTo>
                <a:lnTo>
                  <a:pt x="564" y="518"/>
                </a:lnTo>
                <a:lnTo>
                  <a:pt x="562" y="518"/>
                </a:lnTo>
                <a:lnTo>
                  <a:pt x="560" y="518"/>
                </a:lnTo>
                <a:lnTo>
                  <a:pt x="559" y="518"/>
                </a:lnTo>
                <a:lnTo>
                  <a:pt x="557" y="518"/>
                </a:lnTo>
                <a:lnTo>
                  <a:pt x="557" y="520"/>
                </a:lnTo>
                <a:lnTo>
                  <a:pt x="555" y="520"/>
                </a:lnTo>
                <a:lnTo>
                  <a:pt x="553" y="520"/>
                </a:lnTo>
                <a:lnTo>
                  <a:pt x="551" y="520"/>
                </a:lnTo>
                <a:lnTo>
                  <a:pt x="549" y="520"/>
                </a:lnTo>
                <a:lnTo>
                  <a:pt x="547" y="520"/>
                </a:lnTo>
                <a:lnTo>
                  <a:pt x="547" y="522"/>
                </a:lnTo>
                <a:lnTo>
                  <a:pt x="545" y="522"/>
                </a:lnTo>
                <a:lnTo>
                  <a:pt x="543" y="522"/>
                </a:lnTo>
                <a:lnTo>
                  <a:pt x="541" y="522"/>
                </a:lnTo>
                <a:lnTo>
                  <a:pt x="539" y="522"/>
                </a:lnTo>
                <a:lnTo>
                  <a:pt x="539" y="524"/>
                </a:lnTo>
                <a:lnTo>
                  <a:pt x="537" y="524"/>
                </a:lnTo>
                <a:lnTo>
                  <a:pt x="535" y="524"/>
                </a:lnTo>
                <a:lnTo>
                  <a:pt x="535" y="526"/>
                </a:lnTo>
                <a:lnTo>
                  <a:pt x="535" y="528"/>
                </a:lnTo>
                <a:lnTo>
                  <a:pt x="535" y="529"/>
                </a:lnTo>
                <a:lnTo>
                  <a:pt x="535" y="531"/>
                </a:lnTo>
                <a:lnTo>
                  <a:pt x="535" y="533"/>
                </a:lnTo>
                <a:lnTo>
                  <a:pt x="535" y="535"/>
                </a:lnTo>
                <a:lnTo>
                  <a:pt x="535" y="537"/>
                </a:lnTo>
                <a:lnTo>
                  <a:pt x="535" y="539"/>
                </a:lnTo>
                <a:lnTo>
                  <a:pt x="535" y="541"/>
                </a:lnTo>
                <a:lnTo>
                  <a:pt x="535" y="543"/>
                </a:lnTo>
                <a:lnTo>
                  <a:pt x="534" y="543"/>
                </a:lnTo>
                <a:lnTo>
                  <a:pt x="534" y="545"/>
                </a:lnTo>
                <a:lnTo>
                  <a:pt x="534" y="547"/>
                </a:lnTo>
                <a:lnTo>
                  <a:pt x="534" y="549"/>
                </a:lnTo>
                <a:lnTo>
                  <a:pt x="534" y="551"/>
                </a:lnTo>
                <a:lnTo>
                  <a:pt x="534" y="552"/>
                </a:lnTo>
                <a:lnTo>
                  <a:pt x="532" y="552"/>
                </a:lnTo>
                <a:lnTo>
                  <a:pt x="532" y="554"/>
                </a:lnTo>
                <a:lnTo>
                  <a:pt x="532" y="556"/>
                </a:lnTo>
                <a:lnTo>
                  <a:pt x="532" y="558"/>
                </a:lnTo>
                <a:lnTo>
                  <a:pt x="532" y="560"/>
                </a:lnTo>
                <a:lnTo>
                  <a:pt x="530" y="560"/>
                </a:lnTo>
                <a:lnTo>
                  <a:pt x="528" y="560"/>
                </a:lnTo>
                <a:lnTo>
                  <a:pt x="526" y="560"/>
                </a:lnTo>
                <a:lnTo>
                  <a:pt x="524" y="560"/>
                </a:lnTo>
                <a:lnTo>
                  <a:pt x="524" y="562"/>
                </a:lnTo>
                <a:lnTo>
                  <a:pt x="522" y="562"/>
                </a:lnTo>
                <a:lnTo>
                  <a:pt x="522" y="564"/>
                </a:lnTo>
                <a:lnTo>
                  <a:pt x="520" y="564"/>
                </a:lnTo>
                <a:lnTo>
                  <a:pt x="518" y="564"/>
                </a:lnTo>
                <a:lnTo>
                  <a:pt x="518" y="566"/>
                </a:lnTo>
                <a:lnTo>
                  <a:pt x="516" y="566"/>
                </a:lnTo>
                <a:lnTo>
                  <a:pt x="516" y="568"/>
                </a:lnTo>
                <a:lnTo>
                  <a:pt x="514" y="568"/>
                </a:lnTo>
                <a:lnTo>
                  <a:pt x="514" y="570"/>
                </a:lnTo>
                <a:lnTo>
                  <a:pt x="512" y="570"/>
                </a:lnTo>
                <a:lnTo>
                  <a:pt x="507" y="574"/>
                </a:lnTo>
                <a:lnTo>
                  <a:pt x="501" y="577"/>
                </a:lnTo>
                <a:lnTo>
                  <a:pt x="491" y="583"/>
                </a:lnTo>
                <a:lnTo>
                  <a:pt x="486" y="585"/>
                </a:lnTo>
                <a:lnTo>
                  <a:pt x="484" y="587"/>
                </a:lnTo>
                <a:lnTo>
                  <a:pt x="482" y="587"/>
                </a:lnTo>
                <a:lnTo>
                  <a:pt x="478" y="587"/>
                </a:lnTo>
                <a:lnTo>
                  <a:pt x="476" y="585"/>
                </a:lnTo>
                <a:lnTo>
                  <a:pt x="474" y="585"/>
                </a:lnTo>
                <a:lnTo>
                  <a:pt x="470" y="583"/>
                </a:lnTo>
                <a:lnTo>
                  <a:pt x="466" y="583"/>
                </a:lnTo>
                <a:lnTo>
                  <a:pt x="463" y="583"/>
                </a:lnTo>
                <a:lnTo>
                  <a:pt x="459" y="583"/>
                </a:lnTo>
                <a:lnTo>
                  <a:pt x="457" y="585"/>
                </a:lnTo>
                <a:lnTo>
                  <a:pt x="455" y="585"/>
                </a:lnTo>
                <a:lnTo>
                  <a:pt x="455" y="587"/>
                </a:lnTo>
                <a:lnTo>
                  <a:pt x="455" y="591"/>
                </a:lnTo>
                <a:lnTo>
                  <a:pt x="453" y="597"/>
                </a:lnTo>
                <a:lnTo>
                  <a:pt x="453" y="600"/>
                </a:lnTo>
                <a:lnTo>
                  <a:pt x="451" y="604"/>
                </a:lnTo>
                <a:lnTo>
                  <a:pt x="447" y="606"/>
                </a:lnTo>
                <a:lnTo>
                  <a:pt x="445" y="610"/>
                </a:lnTo>
                <a:lnTo>
                  <a:pt x="443" y="614"/>
                </a:lnTo>
                <a:lnTo>
                  <a:pt x="443" y="616"/>
                </a:lnTo>
                <a:lnTo>
                  <a:pt x="441" y="618"/>
                </a:lnTo>
                <a:lnTo>
                  <a:pt x="440" y="620"/>
                </a:lnTo>
                <a:lnTo>
                  <a:pt x="436" y="622"/>
                </a:lnTo>
                <a:lnTo>
                  <a:pt x="434" y="624"/>
                </a:lnTo>
                <a:lnTo>
                  <a:pt x="432" y="629"/>
                </a:lnTo>
                <a:lnTo>
                  <a:pt x="430" y="633"/>
                </a:lnTo>
                <a:lnTo>
                  <a:pt x="428" y="633"/>
                </a:lnTo>
                <a:lnTo>
                  <a:pt x="426" y="635"/>
                </a:lnTo>
                <a:lnTo>
                  <a:pt x="424" y="635"/>
                </a:lnTo>
                <a:lnTo>
                  <a:pt x="422" y="637"/>
                </a:lnTo>
                <a:lnTo>
                  <a:pt x="420" y="637"/>
                </a:lnTo>
                <a:lnTo>
                  <a:pt x="415" y="639"/>
                </a:lnTo>
                <a:lnTo>
                  <a:pt x="409" y="641"/>
                </a:lnTo>
                <a:lnTo>
                  <a:pt x="403" y="641"/>
                </a:lnTo>
                <a:lnTo>
                  <a:pt x="403" y="643"/>
                </a:lnTo>
                <a:lnTo>
                  <a:pt x="399" y="643"/>
                </a:lnTo>
                <a:lnTo>
                  <a:pt x="393" y="645"/>
                </a:lnTo>
                <a:lnTo>
                  <a:pt x="388" y="647"/>
                </a:lnTo>
                <a:lnTo>
                  <a:pt x="380" y="648"/>
                </a:lnTo>
                <a:lnTo>
                  <a:pt x="376" y="650"/>
                </a:lnTo>
                <a:lnTo>
                  <a:pt x="370" y="652"/>
                </a:lnTo>
                <a:lnTo>
                  <a:pt x="367" y="654"/>
                </a:lnTo>
                <a:lnTo>
                  <a:pt x="363" y="656"/>
                </a:lnTo>
                <a:lnTo>
                  <a:pt x="353" y="660"/>
                </a:lnTo>
                <a:lnTo>
                  <a:pt x="351" y="660"/>
                </a:lnTo>
                <a:lnTo>
                  <a:pt x="347" y="662"/>
                </a:lnTo>
                <a:lnTo>
                  <a:pt x="340" y="666"/>
                </a:lnTo>
                <a:lnTo>
                  <a:pt x="336" y="668"/>
                </a:lnTo>
                <a:lnTo>
                  <a:pt x="332" y="668"/>
                </a:lnTo>
                <a:lnTo>
                  <a:pt x="326" y="670"/>
                </a:lnTo>
                <a:lnTo>
                  <a:pt x="321" y="670"/>
                </a:lnTo>
                <a:lnTo>
                  <a:pt x="317" y="670"/>
                </a:lnTo>
                <a:lnTo>
                  <a:pt x="311" y="672"/>
                </a:lnTo>
                <a:lnTo>
                  <a:pt x="307" y="673"/>
                </a:lnTo>
                <a:lnTo>
                  <a:pt x="303" y="675"/>
                </a:lnTo>
                <a:lnTo>
                  <a:pt x="299" y="675"/>
                </a:lnTo>
                <a:lnTo>
                  <a:pt x="298" y="675"/>
                </a:lnTo>
                <a:lnTo>
                  <a:pt x="296" y="675"/>
                </a:lnTo>
                <a:lnTo>
                  <a:pt x="294" y="675"/>
                </a:lnTo>
                <a:lnTo>
                  <a:pt x="294" y="673"/>
                </a:lnTo>
                <a:lnTo>
                  <a:pt x="292" y="673"/>
                </a:lnTo>
                <a:lnTo>
                  <a:pt x="290" y="673"/>
                </a:lnTo>
                <a:lnTo>
                  <a:pt x="288" y="673"/>
                </a:lnTo>
                <a:lnTo>
                  <a:pt x="286" y="673"/>
                </a:lnTo>
                <a:lnTo>
                  <a:pt x="284" y="673"/>
                </a:lnTo>
                <a:lnTo>
                  <a:pt x="284" y="672"/>
                </a:lnTo>
                <a:lnTo>
                  <a:pt x="282" y="672"/>
                </a:lnTo>
                <a:lnTo>
                  <a:pt x="280" y="672"/>
                </a:lnTo>
                <a:lnTo>
                  <a:pt x="278" y="672"/>
                </a:lnTo>
                <a:lnTo>
                  <a:pt x="276" y="672"/>
                </a:lnTo>
                <a:lnTo>
                  <a:pt x="275" y="672"/>
                </a:lnTo>
                <a:lnTo>
                  <a:pt x="275" y="670"/>
                </a:lnTo>
                <a:lnTo>
                  <a:pt x="273" y="670"/>
                </a:lnTo>
                <a:lnTo>
                  <a:pt x="271" y="670"/>
                </a:lnTo>
                <a:lnTo>
                  <a:pt x="269" y="670"/>
                </a:lnTo>
                <a:lnTo>
                  <a:pt x="267" y="670"/>
                </a:lnTo>
                <a:lnTo>
                  <a:pt x="267" y="672"/>
                </a:lnTo>
                <a:lnTo>
                  <a:pt x="265" y="672"/>
                </a:lnTo>
                <a:lnTo>
                  <a:pt x="263" y="672"/>
                </a:lnTo>
                <a:lnTo>
                  <a:pt x="261" y="672"/>
                </a:lnTo>
                <a:lnTo>
                  <a:pt x="261" y="673"/>
                </a:lnTo>
                <a:lnTo>
                  <a:pt x="259" y="673"/>
                </a:lnTo>
                <a:lnTo>
                  <a:pt x="257" y="673"/>
                </a:lnTo>
                <a:lnTo>
                  <a:pt x="255" y="673"/>
                </a:lnTo>
                <a:lnTo>
                  <a:pt x="253" y="673"/>
                </a:lnTo>
                <a:lnTo>
                  <a:pt x="253" y="675"/>
                </a:lnTo>
                <a:lnTo>
                  <a:pt x="251" y="675"/>
                </a:lnTo>
                <a:lnTo>
                  <a:pt x="250" y="675"/>
                </a:lnTo>
                <a:lnTo>
                  <a:pt x="250" y="677"/>
                </a:lnTo>
                <a:lnTo>
                  <a:pt x="248" y="677"/>
                </a:lnTo>
                <a:lnTo>
                  <a:pt x="246" y="677"/>
                </a:lnTo>
                <a:lnTo>
                  <a:pt x="246" y="679"/>
                </a:lnTo>
                <a:lnTo>
                  <a:pt x="244" y="679"/>
                </a:lnTo>
                <a:lnTo>
                  <a:pt x="244" y="681"/>
                </a:lnTo>
                <a:lnTo>
                  <a:pt x="244" y="683"/>
                </a:lnTo>
                <a:lnTo>
                  <a:pt x="244" y="685"/>
                </a:lnTo>
                <a:lnTo>
                  <a:pt x="244" y="687"/>
                </a:lnTo>
                <a:lnTo>
                  <a:pt x="244" y="689"/>
                </a:lnTo>
                <a:lnTo>
                  <a:pt x="244" y="691"/>
                </a:lnTo>
                <a:lnTo>
                  <a:pt x="244" y="693"/>
                </a:lnTo>
                <a:lnTo>
                  <a:pt x="246" y="693"/>
                </a:lnTo>
                <a:lnTo>
                  <a:pt x="246" y="695"/>
                </a:lnTo>
                <a:lnTo>
                  <a:pt x="246" y="696"/>
                </a:lnTo>
                <a:lnTo>
                  <a:pt x="246" y="698"/>
                </a:lnTo>
                <a:lnTo>
                  <a:pt x="246" y="700"/>
                </a:lnTo>
                <a:lnTo>
                  <a:pt x="246" y="702"/>
                </a:lnTo>
                <a:lnTo>
                  <a:pt x="246" y="704"/>
                </a:lnTo>
                <a:lnTo>
                  <a:pt x="246" y="706"/>
                </a:lnTo>
                <a:lnTo>
                  <a:pt x="248" y="706"/>
                </a:lnTo>
                <a:lnTo>
                  <a:pt x="248" y="708"/>
                </a:lnTo>
                <a:lnTo>
                  <a:pt x="248" y="710"/>
                </a:lnTo>
                <a:lnTo>
                  <a:pt x="248" y="712"/>
                </a:lnTo>
                <a:lnTo>
                  <a:pt x="248" y="714"/>
                </a:lnTo>
                <a:lnTo>
                  <a:pt x="248" y="716"/>
                </a:lnTo>
                <a:lnTo>
                  <a:pt x="248" y="718"/>
                </a:lnTo>
                <a:lnTo>
                  <a:pt x="248" y="720"/>
                </a:lnTo>
                <a:lnTo>
                  <a:pt x="248" y="721"/>
                </a:lnTo>
                <a:lnTo>
                  <a:pt x="248" y="723"/>
                </a:lnTo>
                <a:lnTo>
                  <a:pt x="250" y="723"/>
                </a:lnTo>
                <a:lnTo>
                  <a:pt x="250" y="725"/>
                </a:lnTo>
                <a:lnTo>
                  <a:pt x="248" y="725"/>
                </a:lnTo>
                <a:lnTo>
                  <a:pt x="248" y="727"/>
                </a:lnTo>
                <a:lnTo>
                  <a:pt x="250" y="727"/>
                </a:lnTo>
                <a:lnTo>
                  <a:pt x="250" y="729"/>
                </a:lnTo>
                <a:lnTo>
                  <a:pt x="250" y="731"/>
                </a:lnTo>
                <a:lnTo>
                  <a:pt x="250" y="733"/>
                </a:lnTo>
                <a:lnTo>
                  <a:pt x="250" y="737"/>
                </a:lnTo>
                <a:lnTo>
                  <a:pt x="250" y="744"/>
                </a:lnTo>
                <a:lnTo>
                  <a:pt x="250" y="750"/>
                </a:lnTo>
                <a:lnTo>
                  <a:pt x="242" y="762"/>
                </a:lnTo>
                <a:lnTo>
                  <a:pt x="234" y="769"/>
                </a:lnTo>
                <a:lnTo>
                  <a:pt x="228" y="773"/>
                </a:lnTo>
                <a:lnTo>
                  <a:pt x="227" y="777"/>
                </a:lnTo>
                <a:lnTo>
                  <a:pt x="225" y="781"/>
                </a:lnTo>
                <a:lnTo>
                  <a:pt x="227" y="785"/>
                </a:lnTo>
                <a:lnTo>
                  <a:pt x="227" y="789"/>
                </a:lnTo>
                <a:lnTo>
                  <a:pt x="232" y="794"/>
                </a:lnTo>
                <a:lnTo>
                  <a:pt x="238" y="798"/>
                </a:lnTo>
                <a:lnTo>
                  <a:pt x="244" y="800"/>
                </a:lnTo>
                <a:lnTo>
                  <a:pt x="248" y="800"/>
                </a:lnTo>
                <a:lnTo>
                  <a:pt x="248" y="804"/>
                </a:lnTo>
                <a:lnTo>
                  <a:pt x="248" y="808"/>
                </a:lnTo>
                <a:lnTo>
                  <a:pt x="248" y="814"/>
                </a:lnTo>
                <a:lnTo>
                  <a:pt x="248" y="831"/>
                </a:lnTo>
                <a:lnTo>
                  <a:pt x="248" y="842"/>
                </a:lnTo>
                <a:lnTo>
                  <a:pt x="248" y="854"/>
                </a:lnTo>
                <a:lnTo>
                  <a:pt x="250" y="863"/>
                </a:lnTo>
                <a:lnTo>
                  <a:pt x="248" y="873"/>
                </a:lnTo>
                <a:lnTo>
                  <a:pt x="248" y="875"/>
                </a:lnTo>
                <a:lnTo>
                  <a:pt x="248" y="877"/>
                </a:lnTo>
                <a:lnTo>
                  <a:pt x="248" y="879"/>
                </a:lnTo>
                <a:lnTo>
                  <a:pt x="250" y="879"/>
                </a:lnTo>
                <a:lnTo>
                  <a:pt x="250" y="881"/>
                </a:lnTo>
                <a:lnTo>
                  <a:pt x="250" y="883"/>
                </a:lnTo>
                <a:lnTo>
                  <a:pt x="250" y="885"/>
                </a:lnTo>
                <a:lnTo>
                  <a:pt x="250" y="887"/>
                </a:lnTo>
                <a:lnTo>
                  <a:pt x="250" y="888"/>
                </a:lnTo>
                <a:lnTo>
                  <a:pt x="250" y="890"/>
                </a:lnTo>
                <a:lnTo>
                  <a:pt x="250" y="892"/>
                </a:lnTo>
                <a:lnTo>
                  <a:pt x="250" y="894"/>
                </a:lnTo>
                <a:lnTo>
                  <a:pt x="250" y="896"/>
                </a:lnTo>
                <a:lnTo>
                  <a:pt x="250" y="898"/>
                </a:lnTo>
                <a:lnTo>
                  <a:pt x="250" y="900"/>
                </a:lnTo>
                <a:lnTo>
                  <a:pt x="250" y="902"/>
                </a:lnTo>
                <a:lnTo>
                  <a:pt x="250" y="904"/>
                </a:lnTo>
                <a:lnTo>
                  <a:pt x="250" y="906"/>
                </a:lnTo>
                <a:lnTo>
                  <a:pt x="250" y="908"/>
                </a:lnTo>
                <a:lnTo>
                  <a:pt x="250" y="906"/>
                </a:lnTo>
                <a:lnTo>
                  <a:pt x="248" y="906"/>
                </a:lnTo>
                <a:lnTo>
                  <a:pt x="246" y="906"/>
                </a:lnTo>
                <a:lnTo>
                  <a:pt x="244" y="906"/>
                </a:lnTo>
                <a:lnTo>
                  <a:pt x="242" y="906"/>
                </a:lnTo>
                <a:lnTo>
                  <a:pt x="242" y="904"/>
                </a:lnTo>
                <a:lnTo>
                  <a:pt x="240" y="904"/>
                </a:lnTo>
                <a:lnTo>
                  <a:pt x="238" y="904"/>
                </a:lnTo>
                <a:lnTo>
                  <a:pt x="236" y="904"/>
                </a:lnTo>
                <a:lnTo>
                  <a:pt x="236" y="906"/>
                </a:lnTo>
                <a:lnTo>
                  <a:pt x="234" y="906"/>
                </a:lnTo>
                <a:lnTo>
                  <a:pt x="232" y="906"/>
                </a:lnTo>
                <a:lnTo>
                  <a:pt x="232" y="908"/>
                </a:lnTo>
                <a:lnTo>
                  <a:pt x="230" y="908"/>
                </a:lnTo>
                <a:lnTo>
                  <a:pt x="228" y="908"/>
                </a:lnTo>
                <a:lnTo>
                  <a:pt x="227" y="908"/>
                </a:lnTo>
                <a:lnTo>
                  <a:pt x="227" y="910"/>
                </a:lnTo>
                <a:lnTo>
                  <a:pt x="225" y="910"/>
                </a:lnTo>
                <a:lnTo>
                  <a:pt x="223" y="910"/>
                </a:lnTo>
                <a:lnTo>
                  <a:pt x="221" y="910"/>
                </a:lnTo>
                <a:lnTo>
                  <a:pt x="219" y="910"/>
                </a:lnTo>
                <a:lnTo>
                  <a:pt x="217" y="910"/>
                </a:lnTo>
                <a:lnTo>
                  <a:pt x="215" y="910"/>
                </a:lnTo>
                <a:lnTo>
                  <a:pt x="215" y="911"/>
                </a:lnTo>
                <a:lnTo>
                  <a:pt x="213" y="911"/>
                </a:lnTo>
                <a:lnTo>
                  <a:pt x="211" y="911"/>
                </a:lnTo>
                <a:lnTo>
                  <a:pt x="209" y="911"/>
                </a:lnTo>
                <a:lnTo>
                  <a:pt x="207" y="911"/>
                </a:lnTo>
                <a:lnTo>
                  <a:pt x="205" y="911"/>
                </a:lnTo>
                <a:lnTo>
                  <a:pt x="202" y="910"/>
                </a:lnTo>
                <a:lnTo>
                  <a:pt x="202" y="908"/>
                </a:lnTo>
                <a:lnTo>
                  <a:pt x="200" y="906"/>
                </a:lnTo>
                <a:lnTo>
                  <a:pt x="198" y="902"/>
                </a:lnTo>
                <a:lnTo>
                  <a:pt x="196" y="898"/>
                </a:lnTo>
                <a:lnTo>
                  <a:pt x="194" y="894"/>
                </a:lnTo>
                <a:lnTo>
                  <a:pt x="192" y="890"/>
                </a:lnTo>
                <a:lnTo>
                  <a:pt x="190" y="888"/>
                </a:lnTo>
                <a:lnTo>
                  <a:pt x="188" y="885"/>
                </a:lnTo>
                <a:lnTo>
                  <a:pt x="186" y="883"/>
                </a:lnTo>
                <a:lnTo>
                  <a:pt x="186" y="881"/>
                </a:lnTo>
                <a:lnTo>
                  <a:pt x="184" y="881"/>
                </a:lnTo>
                <a:lnTo>
                  <a:pt x="184" y="879"/>
                </a:lnTo>
                <a:lnTo>
                  <a:pt x="184" y="877"/>
                </a:lnTo>
                <a:lnTo>
                  <a:pt x="182" y="877"/>
                </a:lnTo>
                <a:lnTo>
                  <a:pt x="182" y="875"/>
                </a:lnTo>
                <a:lnTo>
                  <a:pt x="182" y="873"/>
                </a:lnTo>
                <a:lnTo>
                  <a:pt x="182" y="871"/>
                </a:lnTo>
                <a:lnTo>
                  <a:pt x="182" y="869"/>
                </a:lnTo>
                <a:lnTo>
                  <a:pt x="182" y="867"/>
                </a:lnTo>
                <a:lnTo>
                  <a:pt x="184" y="863"/>
                </a:lnTo>
                <a:lnTo>
                  <a:pt x="184" y="862"/>
                </a:lnTo>
                <a:lnTo>
                  <a:pt x="184" y="860"/>
                </a:lnTo>
                <a:lnTo>
                  <a:pt x="184" y="858"/>
                </a:lnTo>
                <a:lnTo>
                  <a:pt x="184" y="854"/>
                </a:lnTo>
                <a:lnTo>
                  <a:pt x="182" y="852"/>
                </a:lnTo>
                <a:lnTo>
                  <a:pt x="182" y="850"/>
                </a:lnTo>
                <a:lnTo>
                  <a:pt x="180" y="848"/>
                </a:lnTo>
                <a:lnTo>
                  <a:pt x="179" y="848"/>
                </a:lnTo>
                <a:lnTo>
                  <a:pt x="177" y="846"/>
                </a:lnTo>
                <a:lnTo>
                  <a:pt x="175" y="846"/>
                </a:lnTo>
                <a:lnTo>
                  <a:pt x="173" y="844"/>
                </a:lnTo>
                <a:lnTo>
                  <a:pt x="171" y="844"/>
                </a:lnTo>
                <a:lnTo>
                  <a:pt x="171" y="842"/>
                </a:lnTo>
                <a:lnTo>
                  <a:pt x="169" y="842"/>
                </a:lnTo>
                <a:lnTo>
                  <a:pt x="169" y="840"/>
                </a:lnTo>
                <a:lnTo>
                  <a:pt x="167" y="840"/>
                </a:lnTo>
                <a:lnTo>
                  <a:pt x="163" y="839"/>
                </a:lnTo>
                <a:lnTo>
                  <a:pt x="161" y="837"/>
                </a:lnTo>
                <a:lnTo>
                  <a:pt x="157" y="833"/>
                </a:lnTo>
                <a:lnTo>
                  <a:pt x="156" y="829"/>
                </a:lnTo>
                <a:lnTo>
                  <a:pt x="156" y="827"/>
                </a:lnTo>
                <a:lnTo>
                  <a:pt x="156" y="823"/>
                </a:lnTo>
                <a:lnTo>
                  <a:pt x="154" y="819"/>
                </a:lnTo>
                <a:lnTo>
                  <a:pt x="152" y="817"/>
                </a:lnTo>
                <a:lnTo>
                  <a:pt x="152" y="815"/>
                </a:lnTo>
                <a:lnTo>
                  <a:pt x="152" y="814"/>
                </a:lnTo>
                <a:lnTo>
                  <a:pt x="154" y="814"/>
                </a:lnTo>
                <a:lnTo>
                  <a:pt x="154" y="812"/>
                </a:lnTo>
                <a:lnTo>
                  <a:pt x="154" y="810"/>
                </a:lnTo>
                <a:lnTo>
                  <a:pt x="154" y="808"/>
                </a:lnTo>
                <a:lnTo>
                  <a:pt x="156" y="806"/>
                </a:lnTo>
                <a:lnTo>
                  <a:pt x="156" y="804"/>
                </a:lnTo>
                <a:lnTo>
                  <a:pt x="156" y="802"/>
                </a:lnTo>
                <a:lnTo>
                  <a:pt x="157" y="800"/>
                </a:lnTo>
                <a:lnTo>
                  <a:pt x="157" y="794"/>
                </a:lnTo>
                <a:lnTo>
                  <a:pt x="159" y="792"/>
                </a:lnTo>
                <a:lnTo>
                  <a:pt x="159" y="791"/>
                </a:lnTo>
                <a:lnTo>
                  <a:pt x="159" y="789"/>
                </a:lnTo>
                <a:lnTo>
                  <a:pt x="159" y="785"/>
                </a:lnTo>
                <a:lnTo>
                  <a:pt x="157" y="781"/>
                </a:lnTo>
                <a:lnTo>
                  <a:pt x="156" y="777"/>
                </a:lnTo>
                <a:lnTo>
                  <a:pt x="156" y="773"/>
                </a:lnTo>
                <a:lnTo>
                  <a:pt x="156" y="769"/>
                </a:lnTo>
                <a:lnTo>
                  <a:pt x="157" y="766"/>
                </a:lnTo>
                <a:lnTo>
                  <a:pt x="156" y="764"/>
                </a:lnTo>
                <a:lnTo>
                  <a:pt x="156" y="762"/>
                </a:lnTo>
                <a:lnTo>
                  <a:pt x="156" y="756"/>
                </a:lnTo>
                <a:lnTo>
                  <a:pt x="156" y="752"/>
                </a:lnTo>
                <a:lnTo>
                  <a:pt x="154" y="746"/>
                </a:lnTo>
                <a:lnTo>
                  <a:pt x="152" y="743"/>
                </a:lnTo>
                <a:lnTo>
                  <a:pt x="150" y="741"/>
                </a:lnTo>
                <a:lnTo>
                  <a:pt x="148" y="739"/>
                </a:lnTo>
                <a:lnTo>
                  <a:pt x="146" y="737"/>
                </a:lnTo>
                <a:lnTo>
                  <a:pt x="144" y="737"/>
                </a:lnTo>
                <a:lnTo>
                  <a:pt x="140" y="735"/>
                </a:lnTo>
                <a:lnTo>
                  <a:pt x="134" y="733"/>
                </a:lnTo>
                <a:lnTo>
                  <a:pt x="131" y="731"/>
                </a:lnTo>
                <a:lnTo>
                  <a:pt x="127" y="731"/>
                </a:lnTo>
                <a:lnTo>
                  <a:pt x="123" y="729"/>
                </a:lnTo>
                <a:lnTo>
                  <a:pt x="119" y="729"/>
                </a:lnTo>
                <a:lnTo>
                  <a:pt x="115" y="729"/>
                </a:lnTo>
                <a:lnTo>
                  <a:pt x="108" y="727"/>
                </a:lnTo>
                <a:lnTo>
                  <a:pt x="102" y="727"/>
                </a:lnTo>
                <a:lnTo>
                  <a:pt x="98" y="725"/>
                </a:lnTo>
                <a:lnTo>
                  <a:pt x="96" y="725"/>
                </a:lnTo>
                <a:lnTo>
                  <a:pt x="92" y="723"/>
                </a:lnTo>
                <a:lnTo>
                  <a:pt x="90" y="721"/>
                </a:lnTo>
                <a:lnTo>
                  <a:pt x="90" y="720"/>
                </a:lnTo>
                <a:lnTo>
                  <a:pt x="88" y="718"/>
                </a:lnTo>
                <a:lnTo>
                  <a:pt x="85" y="714"/>
                </a:lnTo>
                <a:lnTo>
                  <a:pt x="83" y="712"/>
                </a:lnTo>
                <a:lnTo>
                  <a:pt x="79" y="708"/>
                </a:lnTo>
                <a:lnTo>
                  <a:pt x="77" y="706"/>
                </a:lnTo>
                <a:lnTo>
                  <a:pt x="73" y="704"/>
                </a:lnTo>
                <a:lnTo>
                  <a:pt x="67" y="702"/>
                </a:lnTo>
                <a:lnTo>
                  <a:pt x="65" y="700"/>
                </a:lnTo>
                <a:lnTo>
                  <a:pt x="63" y="698"/>
                </a:lnTo>
                <a:lnTo>
                  <a:pt x="62" y="698"/>
                </a:lnTo>
                <a:lnTo>
                  <a:pt x="58" y="696"/>
                </a:lnTo>
                <a:lnTo>
                  <a:pt x="54" y="695"/>
                </a:lnTo>
                <a:lnTo>
                  <a:pt x="50" y="691"/>
                </a:lnTo>
                <a:lnTo>
                  <a:pt x="44" y="689"/>
                </a:lnTo>
                <a:lnTo>
                  <a:pt x="40" y="685"/>
                </a:lnTo>
                <a:lnTo>
                  <a:pt x="37" y="683"/>
                </a:lnTo>
                <a:lnTo>
                  <a:pt x="33" y="681"/>
                </a:lnTo>
                <a:lnTo>
                  <a:pt x="29" y="679"/>
                </a:lnTo>
                <a:lnTo>
                  <a:pt x="27" y="679"/>
                </a:lnTo>
                <a:lnTo>
                  <a:pt x="25" y="679"/>
                </a:lnTo>
                <a:lnTo>
                  <a:pt x="23" y="677"/>
                </a:lnTo>
                <a:lnTo>
                  <a:pt x="21" y="677"/>
                </a:lnTo>
                <a:lnTo>
                  <a:pt x="21" y="675"/>
                </a:lnTo>
                <a:lnTo>
                  <a:pt x="19" y="675"/>
                </a:lnTo>
                <a:lnTo>
                  <a:pt x="19" y="673"/>
                </a:lnTo>
                <a:lnTo>
                  <a:pt x="19" y="672"/>
                </a:lnTo>
                <a:lnTo>
                  <a:pt x="19" y="670"/>
                </a:lnTo>
                <a:lnTo>
                  <a:pt x="17" y="668"/>
                </a:lnTo>
                <a:lnTo>
                  <a:pt x="17" y="666"/>
                </a:lnTo>
                <a:lnTo>
                  <a:pt x="15" y="662"/>
                </a:lnTo>
                <a:lnTo>
                  <a:pt x="15" y="658"/>
                </a:lnTo>
                <a:lnTo>
                  <a:pt x="14" y="656"/>
                </a:lnTo>
                <a:lnTo>
                  <a:pt x="12" y="654"/>
                </a:lnTo>
                <a:lnTo>
                  <a:pt x="8" y="654"/>
                </a:lnTo>
                <a:lnTo>
                  <a:pt x="6" y="652"/>
                </a:lnTo>
                <a:lnTo>
                  <a:pt x="4" y="650"/>
                </a:lnTo>
                <a:lnTo>
                  <a:pt x="4" y="648"/>
                </a:lnTo>
                <a:lnTo>
                  <a:pt x="6" y="647"/>
                </a:lnTo>
                <a:lnTo>
                  <a:pt x="8" y="645"/>
                </a:lnTo>
                <a:lnTo>
                  <a:pt x="10" y="643"/>
                </a:lnTo>
                <a:lnTo>
                  <a:pt x="12" y="643"/>
                </a:lnTo>
                <a:lnTo>
                  <a:pt x="14" y="643"/>
                </a:lnTo>
                <a:lnTo>
                  <a:pt x="15" y="641"/>
                </a:lnTo>
                <a:lnTo>
                  <a:pt x="19" y="641"/>
                </a:lnTo>
                <a:lnTo>
                  <a:pt x="21" y="637"/>
                </a:lnTo>
                <a:lnTo>
                  <a:pt x="23" y="633"/>
                </a:lnTo>
                <a:lnTo>
                  <a:pt x="23" y="629"/>
                </a:lnTo>
                <a:lnTo>
                  <a:pt x="23" y="625"/>
                </a:lnTo>
                <a:lnTo>
                  <a:pt x="23" y="624"/>
                </a:lnTo>
                <a:lnTo>
                  <a:pt x="21" y="620"/>
                </a:lnTo>
                <a:lnTo>
                  <a:pt x="21" y="618"/>
                </a:lnTo>
                <a:lnTo>
                  <a:pt x="21" y="614"/>
                </a:lnTo>
                <a:lnTo>
                  <a:pt x="17" y="612"/>
                </a:lnTo>
                <a:lnTo>
                  <a:pt x="15" y="612"/>
                </a:lnTo>
                <a:lnTo>
                  <a:pt x="14" y="610"/>
                </a:lnTo>
                <a:lnTo>
                  <a:pt x="12" y="608"/>
                </a:lnTo>
                <a:lnTo>
                  <a:pt x="8" y="606"/>
                </a:lnTo>
                <a:lnTo>
                  <a:pt x="6" y="604"/>
                </a:lnTo>
                <a:lnTo>
                  <a:pt x="4" y="602"/>
                </a:lnTo>
                <a:lnTo>
                  <a:pt x="2" y="600"/>
                </a:lnTo>
                <a:lnTo>
                  <a:pt x="0" y="599"/>
                </a:lnTo>
                <a:lnTo>
                  <a:pt x="2" y="599"/>
                </a:lnTo>
                <a:lnTo>
                  <a:pt x="4" y="599"/>
                </a:lnTo>
                <a:lnTo>
                  <a:pt x="6" y="599"/>
                </a:lnTo>
                <a:lnTo>
                  <a:pt x="8" y="599"/>
                </a:lnTo>
                <a:lnTo>
                  <a:pt x="10" y="599"/>
                </a:lnTo>
                <a:lnTo>
                  <a:pt x="12" y="599"/>
                </a:lnTo>
                <a:lnTo>
                  <a:pt x="14" y="599"/>
                </a:lnTo>
                <a:lnTo>
                  <a:pt x="15" y="599"/>
                </a:lnTo>
                <a:lnTo>
                  <a:pt x="17" y="599"/>
                </a:lnTo>
                <a:lnTo>
                  <a:pt x="19" y="599"/>
                </a:lnTo>
                <a:lnTo>
                  <a:pt x="21" y="599"/>
                </a:lnTo>
                <a:lnTo>
                  <a:pt x="23" y="599"/>
                </a:lnTo>
                <a:lnTo>
                  <a:pt x="25" y="599"/>
                </a:lnTo>
                <a:lnTo>
                  <a:pt x="27" y="599"/>
                </a:lnTo>
                <a:lnTo>
                  <a:pt x="29" y="599"/>
                </a:lnTo>
                <a:lnTo>
                  <a:pt x="31" y="599"/>
                </a:lnTo>
                <a:lnTo>
                  <a:pt x="31" y="597"/>
                </a:lnTo>
                <a:lnTo>
                  <a:pt x="33" y="597"/>
                </a:lnTo>
                <a:lnTo>
                  <a:pt x="35" y="597"/>
                </a:lnTo>
                <a:lnTo>
                  <a:pt x="37" y="597"/>
                </a:lnTo>
                <a:lnTo>
                  <a:pt x="38" y="597"/>
                </a:lnTo>
                <a:lnTo>
                  <a:pt x="38" y="595"/>
                </a:lnTo>
                <a:lnTo>
                  <a:pt x="40" y="595"/>
                </a:lnTo>
                <a:lnTo>
                  <a:pt x="42" y="595"/>
                </a:lnTo>
                <a:lnTo>
                  <a:pt x="42" y="593"/>
                </a:lnTo>
                <a:lnTo>
                  <a:pt x="44" y="593"/>
                </a:lnTo>
                <a:lnTo>
                  <a:pt x="46" y="593"/>
                </a:lnTo>
                <a:lnTo>
                  <a:pt x="46" y="591"/>
                </a:lnTo>
                <a:lnTo>
                  <a:pt x="48" y="591"/>
                </a:lnTo>
                <a:lnTo>
                  <a:pt x="50" y="591"/>
                </a:lnTo>
                <a:lnTo>
                  <a:pt x="50" y="589"/>
                </a:lnTo>
                <a:lnTo>
                  <a:pt x="52" y="589"/>
                </a:lnTo>
                <a:lnTo>
                  <a:pt x="52" y="587"/>
                </a:lnTo>
                <a:lnTo>
                  <a:pt x="54" y="587"/>
                </a:lnTo>
                <a:lnTo>
                  <a:pt x="56" y="587"/>
                </a:lnTo>
                <a:lnTo>
                  <a:pt x="56" y="585"/>
                </a:lnTo>
                <a:lnTo>
                  <a:pt x="58" y="585"/>
                </a:lnTo>
                <a:lnTo>
                  <a:pt x="58" y="583"/>
                </a:lnTo>
                <a:lnTo>
                  <a:pt x="58" y="581"/>
                </a:lnTo>
                <a:lnTo>
                  <a:pt x="58" y="579"/>
                </a:lnTo>
                <a:lnTo>
                  <a:pt x="56" y="579"/>
                </a:lnTo>
                <a:lnTo>
                  <a:pt x="56" y="577"/>
                </a:lnTo>
                <a:lnTo>
                  <a:pt x="56" y="576"/>
                </a:lnTo>
                <a:lnTo>
                  <a:pt x="54" y="576"/>
                </a:lnTo>
                <a:lnTo>
                  <a:pt x="54" y="574"/>
                </a:lnTo>
                <a:lnTo>
                  <a:pt x="52" y="574"/>
                </a:lnTo>
                <a:lnTo>
                  <a:pt x="52" y="572"/>
                </a:lnTo>
                <a:lnTo>
                  <a:pt x="50" y="572"/>
                </a:lnTo>
                <a:lnTo>
                  <a:pt x="50" y="570"/>
                </a:lnTo>
                <a:lnTo>
                  <a:pt x="48" y="568"/>
                </a:lnTo>
                <a:lnTo>
                  <a:pt x="46" y="568"/>
                </a:lnTo>
                <a:lnTo>
                  <a:pt x="46" y="566"/>
                </a:lnTo>
                <a:lnTo>
                  <a:pt x="44" y="566"/>
                </a:lnTo>
                <a:lnTo>
                  <a:pt x="44" y="564"/>
                </a:lnTo>
                <a:lnTo>
                  <a:pt x="42" y="564"/>
                </a:lnTo>
                <a:lnTo>
                  <a:pt x="42" y="562"/>
                </a:lnTo>
                <a:lnTo>
                  <a:pt x="40" y="562"/>
                </a:lnTo>
                <a:lnTo>
                  <a:pt x="38" y="562"/>
                </a:lnTo>
                <a:lnTo>
                  <a:pt x="38" y="560"/>
                </a:lnTo>
                <a:lnTo>
                  <a:pt x="38" y="558"/>
                </a:lnTo>
                <a:lnTo>
                  <a:pt x="37" y="558"/>
                </a:lnTo>
                <a:lnTo>
                  <a:pt x="37" y="556"/>
                </a:lnTo>
                <a:lnTo>
                  <a:pt x="35" y="556"/>
                </a:lnTo>
                <a:lnTo>
                  <a:pt x="35" y="554"/>
                </a:lnTo>
                <a:lnTo>
                  <a:pt x="35" y="552"/>
                </a:lnTo>
                <a:lnTo>
                  <a:pt x="33" y="552"/>
                </a:lnTo>
                <a:lnTo>
                  <a:pt x="33" y="551"/>
                </a:lnTo>
                <a:lnTo>
                  <a:pt x="33" y="549"/>
                </a:lnTo>
                <a:lnTo>
                  <a:pt x="33" y="547"/>
                </a:lnTo>
                <a:lnTo>
                  <a:pt x="33" y="545"/>
                </a:lnTo>
                <a:lnTo>
                  <a:pt x="31" y="545"/>
                </a:lnTo>
                <a:lnTo>
                  <a:pt x="31" y="543"/>
                </a:lnTo>
                <a:lnTo>
                  <a:pt x="31" y="541"/>
                </a:lnTo>
                <a:lnTo>
                  <a:pt x="31" y="539"/>
                </a:lnTo>
                <a:lnTo>
                  <a:pt x="31" y="537"/>
                </a:lnTo>
                <a:lnTo>
                  <a:pt x="31" y="535"/>
                </a:lnTo>
                <a:lnTo>
                  <a:pt x="31" y="533"/>
                </a:lnTo>
                <a:lnTo>
                  <a:pt x="31" y="531"/>
                </a:lnTo>
                <a:lnTo>
                  <a:pt x="31" y="529"/>
                </a:lnTo>
                <a:lnTo>
                  <a:pt x="33" y="529"/>
                </a:lnTo>
                <a:lnTo>
                  <a:pt x="33" y="528"/>
                </a:lnTo>
                <a:lnTo>
                  <a:pt x="33" y="526"/>
                </a:lnTo>
                <a:lnTo>
                  <a:pt x="33" y="524"/>
                </a:lnTo>
                <a:lnTo>
                  <a:pt x="33" y="522"/>
                </a:lnTo>
                <a:lnTo>
                  <a:pt x="35" y="522"/>
                </a:lnTo>
                <a:lnTo>
                  <a:pt x="35" y="520"/>
                </a:lnTo>
                <a:lnTo>
                  <a:pt x="35" y="518"/>
                </a:lnTo>
                <a:lnTo>
                  <a:pt x="35" y="516"/>
                </a:lnTo>
                <a:lnTo>
                  <a:pt x="35" y="514"/>
                </a:lnTo>
                <a:lnTo>
                  <a:pt x="35" y="510"/>
                </a:lnTo>
                <a:lnTo>
                  <a:pt x="35" y="506"/>
                </a:lnTo>
                <a:lnTo>
                  <a:pt x="35" y="497"/>
                </a:lnTo>
                <a:lnTo>
                  <a:pt x="35" y="489"/>
                </a:lnTo>
                <a:lnTo>
                  <a:pt x="35" y="481"/>
                </a:lnTo>
                <a:lnTo>
                  <a:pt x="33" y="478"/>
                </a:lnTo>
                <a:lnTo>
                  <a:pt x="33" y="474"/>
                </a:lnTo>
                <a:lnTo>
                  <a:pt x="33" y="470"/>
                </a:lnTo>
                <a:lnTo>
                  <a:pt x="33" y="468"/>
                </a:lnTo>
                <a:lnTo>
                  <a:pt x="33" y="466"/>
                </a:lnTo>
                <a:lnTo>
                  <a:pt x="33" y="460"/>
                </a:lnTo>
                <a:lnTo>
                  <a:pt x="35" y="451"/>
                </a:lnTo>
                <a:lnTo>
                  <a:pt x="33" y="447"/>
                </a:lnTo>
                <a:lnTo>
                  <a:pt x="33" y="443"/>
                </a:lnTo>
                <a:lnTo>
                  <a:pt x="33" y="441"/>
                </a:lnTo>
                <a:lnTo>
                  <a:pt x="33" y="439"/>
                </a:lnTo>
                <a:lnTo>
                  <a:pt x="33" y="437"/>
                </a:lnTo>
                <a:lnTo>
                  <a:pt x="33" y="433"/>
                </a:lnTo>
                <a:lnTo>
                  <a:pt x="33" y="432"/>
                </a:lnTo>
                <a:lnTo>
                  <a:pt x="33" y="430"/>
                </a:lnTo>
                <a:lnTo>
                  <a:pt x="37" y="430"/>
                </a:lnTo>
                <a:lnTo>
                  <a:pt x="38" y="430"/>
                </a:lnTo>
                <a:lnTo>
                  <a:pt x="42" y="428"/>
                </a:lnTo>
                <a:lnTo>
                  <a:pt x="46" y="426"/>
                </a:lnTo>
                <a:lnTo>
                  <a:pt x="48" y="426"/>
                </a:lnTo>
                <a:lnTo>
                  <a:pt x="52" y="426"/>
                </a:lnTo>
                <a:lnTo>
                  <a:pt x="52" y="428"/>
                </a:lnTo>
                <a:lnTo>
                  <a:pt x="54" y="428"/>
                </a:lnTo>
                <a:lnTo>
                  <a:pt x="56" y="428"/>
                </a:lnTo>
                <a:lnTo>
                  <a:pt x="58" y="430"/>
                </a:lnTo>
                <a:lnTo>
                  <a:pt x="58" y="428"/>
                </a:lnTo>
                <a:lnTo>
                  <a:pt x="58" y="426"/>
                </a:lnTo>
                <a:lnTo>
                  <a:pt x="58" y="424"/>
                </a:lnTo>
                <a:lnTo>
                  <a:pt x="58" y="422"/>
                </a:lnTo>
                <a:lnTo>
                  <a:pt x="60" y="420"/>
                </a:lnTo>
                <a:lnTo>
                  <a:pt x="60" y="416"/>
                </a:lnTo>
                <a:lnTo>
                  <a:pt x="62" y="414"/>
                </a:lnTo>
                <a:lnTo>
                  <a:pt x="65" y="410"/>
                </a:lnTo>
                <a:lnTo>
                  <a:pt x="69" y="410"/>
                </a:lnTo>
                <a:lnTo>
                  <a:pt x="73" y="409"/>
                </a:lnTo>
                <a:lnTo>
                  <a:pt x="79" y="407"/>
                </a:lnTo>
                <a:lnTo>
                  <a:pt x="83" y="405"/>
                </a:lnTo>
                <a:lnTo>
                  <a:pt x="86" y="405"/>
                </a:lnTo>
                <a:lnTo>
                  <a:pt x="90" y="403"/>
                </a:lnTo>
                <a:lnTo>
                  <a:pt x="92" y="403"/>
                </a:lnTo>
                <a:lnTo>
                  <a:pt x="96" y="401"/>
                </a:lnTo>
                <a:lnTo>
                  <a:pt x="100" y="401"/>
                </a:lnTo>
                <a:lnTo>
                  <a:pt x="108" y="401"/>
                </a:lnTo>
                <a:lnTo>
                  <a:pt x="115" y="401"/>
                </a:lnTo>
                <a:lnTo>
                  <a:pt x="125" y="401"/>
                </a:lnTo>
                <a:lnTo>
                  <a:pt x="127" y="401"/>
                </a:lnTo>
                <a:lnTo>
                  <a:pt x="129" y="401"/>
                </a:lnTo>
                <a:lnTo>
                  <a:pt x="136" y="401"/>
                </a:lnTo>
                <a:lnTo>
                  <a:pt x="144" y="399"/>
                </a:lnTo>
                <a:lnTo>
                  <a:pt x="146" y="399"/>
                </a:lnTo>
                <a:lnTo>
                  <a:pt x="150" y="395"/>
                </a:lnTo>
                <a:lnTo>
                  <a:pt x="152" y="391"/>
                </a:lnTo>
                <a:lnTo>
                  <a:pt x="156" y="389"/>
                </a:lnTo>
                <a:lnTo>
                  <a:pt x="157" y="387"/>
                </a:lnTo>
                <a:lnTo>
                  <a:pt x="161" y="385"/>
                </a:lnTo>
                <a:lnTo>
                  <a:pt x="163" y="384"/>
                </a:lnTo>
                <a:lnTo>
                  <a:pt x="171" y="382"/>
                </a:lnTo>
                <a:lnTo>
                  <a:pt x="173" y="380"/>
                </a:lnTo>
                <a:lnTo>
                  <a:pt x="179" y="378"/>
                </a:lnTo>
                <a:lnTo>
                  <a:pt x="186" y="376"/>
                </a:lnTo>
                <a:lnTo>
                  <a:pt x="188" y="376"/>
                </a:lnTo>
                <a:lnTo>
                  <a:pt x="188" y="374"/>
                </a:lnTo>
                <a:lnTo>
                  <a:pt x="190" y="374"/>
                </a:lnTo>
                <a:lnTo>
                  <a:pt x="192" y="374"/>
                </a:lnTo>
                <a:lnTo>
                  <a:pt x="194" y="374"/>
                </a:lnTo>
                <a:lnTo>
                  <a:pt x="194" y="372"/>
                </a:lnTo>
                <a:lnTo>
                  <a:pt x="196" y="372"/>
                </a:lnTo>
                <a:lnTo>
                  <a:pt x="196" y="370"/>
                </a:lnTo>
                <a:lnTo>
                  <a:pt x="198" y="370"/>
                </a:lnTo>
                <a:lnTo>
                  <a:pt x="200" y="370"/>
                </a:lnTo>
                <a:lnTo>
                  <a:pt x="200" y="368"/>
                </a:lnTo>
                <a:lnTo>
                  <a:pt x="202" y="368"/>
                </a:lnTo>
                <a:lnTo>
                  <a:pt x="202" y="366"/>
                </a:lnTo>
                <a:lnTo>
                  <a:pt x="204" y="366"/>
                </a:lnTo>
                <a:lnTo>
                  <a:pt x="204" y="364"/>
                </a:lnTo>
                <a:lnTo>
                  <a:pt x="205" y="364"/>
                </a:lnTo>
                <a:lnTo>
                  <a:pt x="205" y="362"/>
                </a:lnTo>
                <a:lnTo>
                  <a:pt x="207" y="362"/>
                </a:lnTo>
                <a:lnTo>
                  <a:pt x="207" y="361"/>
                </a:lnTo>
                <a:lnTo>
                  <a:pt x="207" y="359"/>
                </a:lnTo>
                <a:lnTo>
                  <a:pt x="209" y="359"/>
                </a:lnTo>
                <a:lnTo>
                  <a:pt x="209" y="357"/>
                </a:lnTo>
                <a:lnTo>
                  <a:pt x="209" y="355"/>
                </a:lnTo>
                <a:lnTo>
                  <a:pt x="211" y="355"/>
                </a:lnTo>
                <a:lnTo>
                  <a:pt x="211" y="353"/>
                </a:lnTo>
                <a:lnTo>
                  <a:pt x="211" y="351"/>
                </a:lnTo>
                <a:lnTo>
                  <a:pt x="211" y="349"/>
                </a:lnTo>
                <a:lnTo>
                  <a:pt x="211" y="347"/>
                </a:lnTo>
                <a:lnTo>
                  <a:pt x="213" y="347"/>
                </a:lnTo>
                <a:lnTo>
                  <a:pt x="213" y="345"/>
                </a:lnTo>
                <a:lnTo>
                  <a:pt x="215" y="345"/>
                </a:lnTo>
                <a:lnTo>
                  <a:pt x="215" y="343"/>
                </a:lnTo>
                <a:lnTo>
                  <a:pt x="217" y="343"/>
                </a:lnTo>
                <a:lnTo>
                  <a:pt x="219" y="343"/>
                </a:lnTo>
                <a:lnTo>
                  <a:pt x="219" y="341"/>
                </a:lnTo>
                <a:lnTo>
                  <a:pt x="221" y="341"/>
                </a:lnTo>
                <a:lnTo>
                  <a:pt x="223" y="341"/>
                </a:lnTo>
                <a:lnTo>
                  <a:pt x="225" y="341"/>
                </a:lnTo>
                <a:lnTo>
                  <a:pt x="227" y="339"/>
                </a:lnTo>
                <a:lnTo>
                  <a:pt x="228" y="339"/>
                </a:lnTo>
                <a:lnTo>
                  <a:pt x="230" y="339"/>
                </a:lnTo>
                <a:lnTo>
                  <a:pt x="232" y="339"/>
                </a:lnTo>
                <a:lnTo>
                  <a:pt x="234" y="339"/>
                </a:lnTo>
                <a:lnTo>
                  <a:pt x="234" y="337"/>
                </a:lnTo>
                <a:lnTo>
                  <a:pt x="236" y="337"/>
                </a:lnTo>
                <a:lnTo>
                  <a:pt x="238" y="337"/>
                </a:lnTo>
                <a:lnTo>
                  <a:pt x="240" y="337"/>
                </a:lnTo>
                <a:lnTo>
                  <a:pt x="242" y="337"/>
                </a:lnTo>
                <a:lnTo>
                  <a:pt x="244" y="337"/>
                </a:lnTo>
                <a:lnTo>
                  <a:pt x="246" y="337"/>
                </a:lnTo>
                <a:lnTo>
                  <a:pt x="246" y="336"/>
                </a:lnTo>
                <a:lnTo>
                  <a:pt x="248" y="336"/>
                </a:lnTo>
                <a:lnTo>
                  <a:pt x="248" y="337"/>
                </a:lnTo>
                <a:lnTo>
                  <a:pt x="250" y="337"/>
                </a:lnTo>
                <a:lnTo>
                  <a:pt x="251" y="337"/>
                </a:lnTo>
                <a:lnTo>
                  <a:pt x="253" y="337"/>
                </a:lnTo>
                <a:lnTo>
                  <a:pt x="255" y="337"/>
                </a:lnTo>
                <a:lnTo>
                  <a:pt x="257" y="337"/>
                </a:lnTo>
                <a:lnTo>
                  <a:pt x="257" y="339"/>
                </a:lnTo>
                <a:lnTo>
                  <a:pt x="259" y="339"/>
                </a:lnTo>
                <a:lnTo>
                  <a:pt x="261" y="339"/>
                </a:lnTo>
                <a:lnTo>
                  <a:pt x="263" y="339"/>
                </a:lnTo>
                <a:lnTo>
                  <a:pt x="265" y="339"/>
                </a:lnTo>
                <a:lnTo>
                  <a:pt x="267" y="339"/>
                </a:lnTo>
                <a:lnTo>
                  <a:pt x="269" y="339"/>
                </a:lnTo>
                <a:lnTo>
                  <a:pt x="269" y="341"/>
                </a:lnTo>
                <a:lnTo>
                  <a:pt x="271" y="341"/>
                </a:lnTo>
                <a:lnTo>
                  <a:pt x="273" y="341"/>
                </a:lnTo>
                <a:lnTo>
                  <a:pt x="273" y="339"/>
                </a:lnTo>
                <a:lnTo>
                  <a:pt x="275" y="339"/>
                </a:lnTo>
                <a:lnTo>
                  <a:pt x="275" y="337"/>
                </a:lnTo>
                <a:lnTo>
                  <a:pt x="276" y="337"/>
                </a:lnTo>
                <a:lnTo>
                  <a:pt x="276" y="336"/>
                </a:lnTo>
                <a:lnTo>
                  <a:pt x="276" y="334"/>
                </a:lnTo>
                <a:lnTo>
                  <a:pt x="278" y="332"/>
                </a:lnTo>
                <a:lnTo>
                  <a:pt x="280" y="330"/>
                </a:lnTo>
                <a:lnTo>
                  <a:pt x="284" y="328"/>
                </a:lnTo>
                <a:lnTo>
                  <a:pt x="288" y="324"/>
                </a:lnTo>
                <a:lnTo>
                  <a:pt x="294" y="322"/>
                </a:lnTo>
                <a:lnTo>
                  <a:pt x="296" y="320"/>
                </a:lnTo>
                <a:lnTo>
                  <a:pt x="298" y="320"/>
                </a:lnTo>
                <a:lnTo>
                  <a:pt x="301" y="322"/>
                </a:lnTo>
                <a:lnTo>
                  <a:pt x="303" y="322"/>
                </a:lnTo>
                <a:lnTo>
                  <a:pt x="305" y="324"/>
                </a:lnTo>
                <a:lnTo>
                  <a:pt x="309" y="326"/>
                </a:lnTo>
                <a:lnTo>
                  <a:pt x="309" y="328"/>
                </a:lnTo>
                <a:lnTo>
                  <a:pt x="311" y="324"/>
                </a:lnTo>
                <a:lnTo>
                  <a:pt x="315" y="320"/>
                </a:lnTo>
                <a:lnTo>
                  <a:pt x="319" y="314"/>
                </a:lnTo>
                <a:lnTo>
                  <a:pt x="322" y="311"/>
                </a:lnTo>
                <a:lnTo>
                  <a:pt x="326" y="309"/>
                </a:lnTo>
                <a:lnTo>
                  <a:pt x="330" y="303"/>
                </a:lnTo>
                <a:lnTo>
                  <a:pt x="332" y="303"/>
                </a:lnTo>
                <a:lnTo>
                  <a:pt x="332" y="301"/>
                </a:lnTo>
                <a:lnTo>
                  <a:pt x="334" y="301"/>
                </a:lnTo>
                <a:lnTo>
                  <a:pt x="336" y="299"/>
                </a:lnTo>
                <a:lnTo>
                  <a:pt x="338" y="299"/>
                </a:lnTo>
                <a:lnTo>
                  <a:pt x="338" y="297"/>
                </a:lnTo>
                <a:lnTo>
                  <a:pt x="340" y="297"/>
                </a:lnTo>
                <a:lnTo>
                  <a:pt x="340" y="295"/>
                </a:lnTo>
                <a:lnTo>
                  <a:pt x="342" y="295"/>
                </a:lnTo>
                <a:lnTo>
                  <a:pt x="344" y="295"/>
                </a:lnTo>
                <a:lnTo>
                  <a:pt x="344" y="293"/>
                </a:lnTo>
                <a:lnTo>
                  <a:pt x="346" y="293"/>
                </a:lnTo>
                <a:lnTo>
                  <a:pt x="347" y="293"/>
                </a:lnTo>
                <a:lnTo>
                  <a:pt x="349" y="293"/>
                </a:lnTo>
                <a:lnTo>
                  <a:pt x="351" y="293"/>
                </a:lnTo>
                <a:lnTo>
                  <a:pt x="351" y="291"/>
                </a:lnTo>
                <a:lnTo>
                  <a:pt x="353" y="291"/>
                </a:lnTo>
                <a:lnTo>
                  <a:pt x="355" y="291"/>
                </a:lnTo>
                <a:lnTo>
                  <a:pt x="357" y="291"/>
                </a:lnTo>
                <a:lnTo>
                  <a:pt x="359" y="291"/>
                </a:lnTo>
                <a:lnTo>
                  <a:pt x="361" y="291"/>
                </a:lnTo>
                <a:lnTo>
                  <a:pt x="361" y="289"/>
                </a:lnTo>
                <a:lnTo>
                  <a:pt x="363" y="288"/>
                </a:lnTo>
                <a:lnTo>
                  <a:pt x="363" y="286"/>
                </a:lnTo>
                <a:lnTo>
                  <a:pt x="365" y="286"/>
                </a:lnTo>
                <a:lnTo>
                  <a:pt x="365" y="284"/>
                </a:lnTo>
                <a:lnTo>
                  <a:pt x="365" y="282"/>
                </a:lnTo>
                <a:lnTo>
                  <a:pt x="367" y="282"/>
                </a:lnTo>
                <a:lnTo>
                  <a:pt x="367" y="280"/>
                </a:lnTo>
                <a:lnTo>
                  <a:pt x="369" y="280"/>
                </a:lnTo>
                <a:lnTo>
                  <a:pt x="369" y="278"/>
                </a:lnTo>
                <a:lnTo>
                  <a:pt x="369" y="276"/>
                </a:lnTo>
                <a:lnTo>
                  <a:pt x="370" y="276"/>
                </a:lnTo>
                <a:lnTo>
                  <a:pt x="370" y="274"/>
                </a:lnTo>
                <a:lnTo>
                  <a:pt x="370" y="272"/>
                </a:lnTo>
                <a:lnTo>
                  <a:pt x="372" y="272"/>
                </a:lnTo>
                <a:lnTo>
                  <a:pt x="372" y="270"/>
                </a:lnTo>
                <a:lnTo>
                  <a:pt x="374" y="270"/>
                </a:lnTo>
                <a:lnTo>
                  <a:pt x="374" y="268"/>
                </a:lnTo>
                <a:lnTo>
                  <a:pt x="374" y="266"/>
                </a:lnTo>
                <a:lnTo>
                  <a:pt x="376" y="266"/>
                </a:lnTo>
                <a:lnTo>
                  <a:pt x="376" y="265"/>
                </a:lnTo>
                <a:lnTo>
                  <a:pt x="376" y="263"/>
                </a:lnTo>
                <a:lnTo>
                  <a:pt x="376" y="261"/>
                </a:lnTo>
                <a:lnTo>
                  <a:pt x="376" y="259"/>
                </a:lnTo>
                <a:lnTo>
                  <a:pt x="376" y="257"/>
                </a:lnTo>
                <a:lnTo>
                  <a:pt x="376" y="255"/>
                </a:lnTo>
                <a:lnTo>
                  <a:pt x="376" y="253"/>
                </a:lnTo>
                <a:lnTo>
                  <a:pt x="374" y="253"/>
                </a:lnTo>
                <a:lnTo>
                  <a:pt x="374" y="251"/>
                </a:lnTo>
                <a:lnTo>
                  <a:pt x="374" y="249"/>
                </a:lnTo>
                <a:lnTo>
                  <a:pt x="374" y="247"/>
                </a:lnTo>
                <a:lnTo>
                  <a:pt x="374" y="245"/>
                </a:lnTo>
                <a:lnTo>
                  <a:pt x="374" y="243"/>
                </a:lnTo>
                <a:lnTo>
                  <a:pt x="374" y="241"/>
                </a:lnTo>
                <a:lnTo>
                  <a:pt x="374" y="240"/>
                </a:lnTo>
                <a:lnTo>
                  <a:pt x="374" y="238"/>
                </a:lnTo>
                <a:lnTo>
                  <a:pt x="374" y="236"/>
                </a:lnTo>
                <a:lnTo>
                  <a:pt x="374" y="234"/>
                </a:lnTo>
                <a:lnTo>
                  <a:pt x="374" y="232"/>
                </a:lnTo>
                <a:lnTo>
                  <a:pt x="374" y="230"/>
                </a:lnTo>
                <a:lnTo>
                  <a:pt x="374" y="228"/>
                </a:lnTo>
                <a:lnTo>
                  <a:pt x="374" y="226"/>
                </a:lnTo>
                <a:lnTo>
                  <a:pt x="374" y="224"/>
                </a:lnTo>
                <a:lnTo>
                  <a:pt x="374" y="222"/>
                </a:lnTo>
                <a:lnTo>
                  <a:pt x="374" y="220"/>
                </a:lnTo>
                <a:lnTo>
                  <a:pt x="374" y="218"/>
                </a:lnTo>
                <a:lnTo>
                  <a:pt x="374" y="217"/>
                </a:lnTo>
                <a:lnTo>
                  <a:pt x="374" y="215"/>
                </a:lnTo>
                <a:lnTo>
                  <a:pt x="374" y="213"/>
                </a:lnTo>
                <a:lnTo>
                  <a:pt x="374" y="211"/>
                </a:lnTo>
                <a:lnTo>
                  <a:pt x="374" y="209"/>
                </a:lnTo>
                <a:lnTo>
                  <a:pt x="374" y="207"/>
                </a:lnTo>
                <a:lnTo>
                  <a:pt x="374" y="205"/>
                </a:lnTo>
                <a:lnTo>
                  <a:pt x="374" y="203"/>
                </a:lnTo>
                <a:lnTo>
                  <a:pt x="374" y="201"/>
                </a:lnTo>
                <a:lnTo>
                  <a:pt x="374" y="199"/>
                </a:lnTo>
                <a:lnTo>
                  <a:pt x="374" y="197"/>
                </a:lnTo>
                <a:lnTo>
                  <a:pt x="374" y="195"/>
                </a:lnTo>
                <a:lnTo>
                  <a:pt x="372" y="195"/>
                </a:lnTo>
                <a:lnTo>
                  <a:pt x="372" y="193"/>
                </a:lnTo>
                <a:lnTo>
                  <a:pt x="372" y="192"/>
                </a:lnTo>
                <a:lnTo>
                  <a:pt x="372" y="190"/>
                </a:lnTo>
                <a:lnTo>
                  <a:pt x="372" y="188"/>
                </a:lnTo>
                <a:lnTo>
                  <a:pt x="372" y="186"/>
                </a:lnTo>
                <a:lnTo>
                  <a:pt x="372" y="184"/>
                </a:lnTo>
                <a:lnTo>
                  <a:pt x="372" y="182"/>
                </a:lnTo>
                <a:lnTo>
                  <a:pt x="372" y="180"/>
                </a:lnTo>
                <a:lnTo>
                  <a:pt x="372" y="178"/>
                </a:lnTo>
                <a:lnTo>
                  <a:pt x="372" y="176"/>
                </a:lnTo>
                <a:lnTo>
                  <a:pt x="372" y="174"/>
                </a:lnTo>
                <a:lnTo>
                  <a:pt x="372" y="172"/>
                </a:lnTo>
                <a:lnTo>
                  <a:pt x="372" y="170"/>
                </a:lnTo>
                <a:lnTo>
                  <a:pt x="372" y="169"/>
                </a:lnTo>
                <a:lnTo>
                  <a:pt x="372" y="167"/>
                </a:lnTo>
                <a:lnTo>
                  <a:pt x="372" y="165"/>
                </a:lnTo>
                <a:lnTo>
                  <a:pt x="372" y="163"/>
                </a:lnTo>
                <a:lnTo>
                  <a:pt x="372" y="161"/>
                </a:lnTo>
                <a:lnTo>
                  <a:pt x="372" y="159"/>
                </a:lnTo>
                <a:lnTo>
                  <a:pt x="372" y="157"/>
                </a:lnTo>
                <a:lnTo>
                  <a:pt x="372" y="155"/>
                </a:lnTo>
                <a:lnTo>
                  <a:pt x="372" y="153"/>
                </a:lnTo>
                <a:lnTo>
                  <a:pt x="372" y="151"/>
                </a:lnTo>
                <a:lnTo>
                  <a:pt x="372" y="149"/>
                </a:lnTo>
                <a:lnTo>
                  <a:pt x="372" y="147"/>
                </a:lnTo>
                <a:lnTo>
                  <a:pt x="372" y="145"/>
                </a:lnTo>
                <a:lnTo>
                  <a:pt x="372" y="144"/>
                </a:lnTo>
                <a:lnTo>
                  <a:pt x="374" y="144"/>
                </a:lnTo>
                <a:lnTo>
                  <a:pt x="376" y="144"/>
                </a:lnTo>
                <a:lnTo>
                  <a:pt x="378" y="144"/>
                </a:lnTo>
                <a:lnTo>
                  <a:pt x="378" y="145"/>
                </a:lnTo>
                <a:lnTo>
                  <a:pt x="380" y="145"/>
                </a:lnTo>
                <a:lnTo>
                  <a:pt x="382" y="145"/>
                </a:lnTo>
                <a:lnTo>
                  <a:pt x="384" y="145"/>
                </a:lnTo>
                <a:lnTo>
                  <a:pt x="386" y="145"/>
                </a:lnTo>
                <a:lnTo>
                  <a:pt x="388" y="145"/>
                </a:lnTo>
                <a:lnTo>
                  <a:pt x="390" y="145"/>
                </a:lnTo>
                <a:lnTo>
                  <a:pt x="392" y="145"/>
                </a:lnTo>
                <a:lnTo>
                  <a:pt x="393" y="145"/>
                </a:lnTo>
                <a:lnTo>
                  <a:pt x="395" y="145"/>
                </a:lnTo>
                <a:lnTo>
                  <a:pt x="397" y="145"/>
                </a:lnTo>
                <a:lnTo>
                  <a:pt x="399" y="145"/>
                </a:lnTo>
                <a:lnTo>
                  <a:pt x="401" y="145"/>
                </a:lnTo>
                <a:lnTo>
                  <a:pt x="403" y="145"/>
                </a:lnTo>
                <a:lnTo>
                  <a:pt x="405" y="145"/>
                </a:lnTo>
                <a:lnTo>
                  <a:pt x="407" y="145"/>
                </a:lnTo>
                <a:lnTo>
                  <a:pt x="409" y="145"/>
                </a:lnTo>
                <a:lnTo>
                  <a:pt x="411" y="145"/>
                </a:lnTo>
                <a:lnTo>
                  <a:pt x="413" y="145"/>
                </a:lnTo>
                <a:lnTo>
                  <a:pt x="415" y="145"/>
                </a:lnTo>
                <a:lnTo>
                  <a:pt x="417" y="145"/>
                </a:lnTo>
                <a:lnTo>
                  <a:pt x="418" y="145"/>
                </a:lnTo>
                <a:lnTo>
                  <a:pt x="420" y="145"/>
                </a:lnTo>
                <a:lnTo>
                  <a:pt x="422" y="145"/>
                </a:lnTo>
                <a:lnTo>
                  <a:pt x="424" y="144"/>
                </a:lnTo>
                <a:lnTo>
                  <a:pt x="424" y="145"/>
                </a:lnTo>
                <a:lnTo>
                  <a:pt x="424" y="144"/>
                </a:lnTo>
                <a:lnTo>
                  <a:pt x="426" y="144"/>
                </a:lnTo>
                <a:lnTo>
                  <a:pt x="428" y="144"/>
                </a:lnTo>
                <a:lnTo>
                  <a:pt x="430" y="144"/>
                </a:lnTo>
                <a:lnTo>
                  <a:pt x="430" y="145"/>
                </a:lnTo>
                <a:lnTo>
                  <a:pt x="430" y="144"/>
                </a:lnTo>
                <a:lnTo>
                  <a:pt x="430" y="145"/>
                </a:lnTo>
                <a:lnTo>
                  <a:pt x="432" y="144"/>
                </a:lnTo>
                <a:lnTo>
                  <a:pt x="432" y="142"/>
                </a:lnTo>
                <a:lnTo>
                  <a:pt x="434" y="142"/>
                </a:lnTo>
                <a:lnTo>
                  <a:pt x="434" y="140"/>
                </a:lnTo>
                <a:lnTo>
                  <a:pt x="434" y="138"/>
                </a:lnTo>
                <a:lnTo>
                  <a:pt x="436" y="138"/>
                </a:lnTo>
                <a:lnTo>
                  <a:pt x="436" y="136"/>
                </a:lnTo>
                <a:lnTo>
                  <a:pt x="436" y="134"/>
                </a:lnTo>
                <a:lnTo>
                  <a:pt x="438" y="134"/>
                </a:lnTo>
                <a:lnTo>
                  <a:pt x="438" y="132"/>
                </a:lnTo>
                <a:lnTo>
                  <a:pt x="438" y="130"/>
                </a:lnTo>
                <a:lnTo>
                  <a:pt x="438" y="128"/>
                </a:lnTo>
                <a:lnTo>
                  <a:pt x="440" y="128"/>
                </a:lnTo>
                <a:lnTo>
                  <a:pt x="440" y="126"/>
                </a:lnTo>
                <a:lnTo>
                  <a:pt x="440" y="124"/>
                </a:lnTo>
                <a:lnTo>
                  <a:pt x="441" y="124"/>
                </a:lnTo>
                <a:lnTo>
                  <a:pt x="441" y="122"/>
                </a:lnTo>
                <a:lnTo>
                  <a:pt x="441" y="121"/>
                </a:lnTo>
                <a:lnTo>
                  <a:pt x="443" y="121"/>
                </a:lnTo>
                <a:lnTo>
                  <a:pt x="443" y="119"/>
                </a:lnTo>
                <a:lnTo>
                  <a:pt x="445" y="117"/>
                </a:lnTo>
                <a:lnTo>
                  <a:pt x="445" y="115"/>
                </a:lnTo>
                <a:lnTo>
                  <a:pt x="447" y="115"/>
                </a:lnTo>
                <a:lnTo>
                  <a:pt x="447" y="113"/>
                </a:lnTo>
                <a:lnTo>
                  <a:pt x="447" y="111"/>
                </a:lnTo>
                <a:lnTo>
                  <a:pt x="449" y="111"/>
                </a:lnTo>
                <a:lnTo>
                  <a:pt x="449" y="109"/>
                </a:lnTo>
                <a:lnTo>
                  <a:pt x="451" y="109"/>
                </a:lnTo>
                <a:lnTo>
                  <a:pt x="451" y="107"/>
                </a:lnTo>
                <a:lnTo>
                  <a:pt x="451" y="105"/>
                </a:lnTo>
                <a:lnTo>
                  <a:pt x="453" y="105"/>
                </a:lnTo>
                <a:lnTo>
                  <a:pt x="453" y="103"/>
                </a:lnTo>
                <a:lnTo>
                  <a:pt x="453" y="101"/>
                </a:lnTo>
                <a:lnTo>
                  <a:pt x="455" y="101"/>
                </a:lnTo>
                <a:lnTo>
                  <a:pt x="455" y="99"/>
                </a:lnTo>
                <a:lnTo>
                  <a:pt x="455" y="98"/>
                </a:lnTo>
                <a:lnTo>
                  <a:pt x="457" y="98"/>
                </a:lnTo>
                <a:lnTo>
                  <a:pt x="457" y="96"/>
                </a:lnTo>
                <a:lnTo>
                  <a:pt x="457" y="94"/>
                </a:lnTo>
                <a:lnTo>
                  <a:pt x="459" y="94"/>
                </a:lnTo>
                <a:lnTo>
                  <a:pt x="459" y="92"/>
                </a:lnTo>
                <a:lnTo>
                  <a:pt x="459" y="90"/>
                </a:lnTo>
                <a:lnTo>
                  <a:pt x="461" y="90"/>
                </a:lnTo>
                <a:lnTo>
                  <a:pt x="461" y="88"/>
                </a:lnTo>
                <a:lnTo>
                  <a:pt x="461" y="86"/>
                </a:lnTo>
                <a:lnTo>
                  <a:pt x="463" y="86"/>
                </a:lnTo>
                <a:lnTo>
                  <a:pt x="463" y="84"/>
                </a:lnTo>
                <a:lnTo>
                  <a:pt x="463" y="82"/>
                </a:lnTo>
                <a:lnTo>
                  <a:pt x="464" y="82"/>
                </a:lnTo>
                <a:lnTo>
                  <a:pt x="464" y="80"/>
                </a:lnTo>
                <a:lnTo>
                  <a:pt x="464" y="78"/>
                </a:lnTo>
                <a:lnTo>
                  <a:pt x="466" y="78"/>
                </a:lnTo>
                <a:lnTo>
                  <a:pt x="466" y="76"/>
                </a:lnTo>
                <a:lnTo>
                  <a:pt x="468" y="76"/>
                </a:lnTo>
                <a:lnTo>
                  <a:pt x="468" y="74"/>
                </a:lnTo>
                <a:lnTo>
                  <a:pt x="468" y="73"/>
                </a:lnTo>
                <a:lnTo>
                  <a:pt x="470" y="73"/>
                </a:lnTo>
                <a:lnTo>
                  <a:pt x="470" y="71"/>
                </a:lnTo>
                <a:lnTo>
                  <a:pt x="470" y="69"/>
                </a:lnTo>
                <a:lnTo>
                  <a:pt x="472" y="69"/>
                </a:lnTo>
                <a:lnTo>
                  <a:pt x="472" y="67"/>
                </a:lnTo>
                <a:lnTo>
                  <a:pt x="474" y="67"/>
                </a:lnTo>
                <a:lnTo>
                  <a:pt x="474" y="69"/>
                </a:lnTo>
                <a:lnTo>
                  <a:pt x="476" y="69"/>
                </a:lnTo>
                <a:lnTo>
                  <a:pt x="478" y="69"/>
                </a:lnTo>
                <a:lnTo>
                  <a:pt x="480" y="69"/>
                </a:lnTo>
                <a:lnTo>
                  <a:pt x="482" y="69"/>
                </a:lnTo>
                <a:lnTo>
                  <a:pt x="484" y="69"/>
                </a:lnTo>
                <a:lnTo>
                  <a:pt x="486" y="69"/>
                </a:lnTo>
                <a:lnTo>
                  <a:pt x="486" y="71"/>
                </a:lnTo>
                <a:lnTo>
                  <a:pt x="488" y="71"/>
                </a:lnTo>
                <a:lnTo>
                  <a:pt x="489" y="71"/>
                </a:lnTo>
                <a:lnTo>
                  <a:pt x="491" y="71"/>
                </a:lnTo>
                <a:lnTo>
                  <a:pt x="493" y="71"/>
                </a:lnTo>
                <a:lnTo>
                  <a:pt x="495" y="71"/>
                </a:lnTo>
                <a:lnTo>
                  <a:pt x="497" y="71"/>
                </a:lnTo>
                <a:lnTo>
                  <a:pt x="499" y="71"/>
                </a:lnTo>
                <a:lnTo>
                  <a:pt x="501" y="71"/>
                </a:lnTo>
                <a:lnTo>
                  <a:pt x="503" y="71"/>
                </a:lnTo>
                <a:lnTo>
                  <a:pt x="505" y="71"/>
                </a:lnTo>
                <a:lnTo>
                  <a:pt x="507" y="71"/>
                </a:lnTo>
                <a:lnTo>
                  <a:pt x="507" y="69"/>
                </a:lnTo>
                <a:lnTo>
                  <a:pt x="509" y="69"/>
                </a:lnTo>
                <a:lnTo>
                  <a:pt x="511" y="69"/>
                </a:lnTo>
                <a:lnTo>
                  <a:pt x="511" y="67"/>
                </a:lnTo>
                <a:lnTo>
                  <a:pt x="512" y="67"/>
                </a:lnTo>
                <a:lnTo>
                  <a:pt x="514" y="67"/>
                </a:lnTo>
                <a:lnTo>
                  <a:pt x="516" y="67"/>
                </a:lnTo>
                <a:lnTo>
                  <a:pt x="516" y="65"/>
                </a:lnTo>
                <a:lnTo>
                  <a:pt x="518" y="65"/>
                </a:lnTo>
                <a:lnTo>
                  <a:pt x="520" y="65"/>
                </a:lnTo>
                <a:lnTo>
                  <a:pt x="520" y="63"/>
                </a:lnTo>
                <a:lnTo>
                  <a:pt x="522" y="63"/>
                </a:lnTo>
                <a:lnTo>
                  <a:pt x="524" y="63"/>
                </a:lnTo>
                <a:lnTo>
                  <a:pt x="524" y="61"/>
                </a:lnTo>
                <a:lnTo>
                  <a:pt x="526" y="61"/>
                </a:lnTo>
                <a:lnTo>
                  <a:pt x="528" y="61"/>
                </a:lnTo>
                <a:lnTo>
                  <a:pt x="528" y="59"/>
                </a:lnTo>
                <a:lnTo>
                  <a:pt x="530" y="59"/>
                </a:lnTo>
                <a:lnTo>
                  <a:pt x="532" y="59"/>
                </a:lnTo>
                <a:lnTo>
                  <a:pt x="534" y="57"/>
                </a:lnTo>
                <a:lnTo>
                  <a:pt x="535" y="57"/>
                </a:lnTo>
                <a:lnTo>
                  <a:pt x="535" y="55"/>
                </a:lnTo>
                <a:lnTo>
                  <a:pt x="537" y="55"/>
                </a:lnTo>
                <a:lnTo>
                  <a:pt x="539" y="55"/>
                </a:lnTo>
                <a:lnTo>
                  <a:pt x="539" y="53"/>
                </a:lnTo>
                <a:lnTo>
                  <a:pt x="541" y="53"/>
                </a:lnTo>
                <a:lnTo>
                  <a:pt x="543" y="51"/>
                </a:lnTo>
                <a:lnTo>
                  <a:pt x="543" y="50"/>
                </a:lnTo>
                <a:lnTo>
                  <a:pt x="543" y="48"/>
                </a:lnTo>
                <a:lnTo>
                  <a:pt x="545" y="48"/>
                </a:lnTo>
                <a:lnTo>
                  <a:pt x="545" y="46"/>
                </a:lnTo>
                <a:lnTo>
                  <a:pt x="547" y="46"/>
                </a:lnTo>
                <a:lnTo>
                  <a:pt x="547" y="44"/>
                </a:lnTo>
                <a:lnTo>
                  <a:pt x="549" y="44"/>
                </a:lnTo>
                <a:lnTo>
                  <a:pt x="549" y="42"/>
                </a:lnTo>
                <a:lnTo>
                  <a:pt x="551" y="42"/>
                </a:lnTo>
                <a:lnTo>
                  <a:pt x="551" y="40"/>
                </a:lnTo>
                <a:lnTo>
                  <a:pt x="551" y="38"/>
                </a:lnTo>
                <a:lnTo>
                  <a:pt x="553" y="38"/>
                </a:lnTo>
                <a:lnTo>
                  <a:pt x="553" y="36"/>
                </a:lnTo>
                <a:lnTo>
                  <a:pt x="553" y="34"/>
                </a:lnTo>
                <a:lnTo>
                  <a:pt x="555" y="34"/>
                </a:lnTo>
                <a:lnTo>
                  <a:pt x="555" y="32"/>
                </a:lnTo>
                <a:lnTo>
                  <a:pt x="557" y="32"/>
                </a:lnTo>
                <a:lnTo>
                  <a:pt x="557" y="30"/>
                </a:lnTo>
                <a:lnTo>
                  <a:pt x="557" y="28"/>
                </a:lnTo>
                <a:lnTo>
                  <a:pt x="555" y="28"/>
                </a:lnTo>
                <a:lnTo>
                  <a:pt x="555" y="26"/>
                </a:lnTo>
                <a:lnTo>
                  <a:pt x="553" y="26"/>
                </a:lnTo>
                <a:lnTo>
                  <a:pt x="553" y="28"/>
                </a:lnTo>
                <a:lnTo>
                  <a:pt x="553" y="26"/>
                </a:lnTo>
                <a:lnTo>
                  <a:pt x="553" y="25"/>
                </a:lnTo>
                <a:lnTo>
                  <a:pt x="555" y="25"/>
                </a:lnTo>
                <a:lnTo>
                  <a:pt x="555" y="23"/>
                </a:lnTo>
                <a:lnTo>
                  <a:pt x="557" y="23"/>
                </a:lnTo>
                <a:lnTo>
                  <a:pt x="557" y="21"/>
                </a:lnTo>
                <a:lnTo>
                  <a:pt x="559" y="21"/>
                </a:lnTo>
                <a:lnTo>
                  <a:pt x="560" y="21"/>
                </a:lnTo>
                <a:lnTo>
                  <a:pt x="562" y="21"/>
                </a:lnTo>
                <a:lnTo>
                  <a:pt x="564" y="21"/>
                </a:lnTo>
                <a:lnTo>
                  <a:pt x="566" y="21"/>
                </a:lnTo>
                <a:lnTo>
                  <a:pt x="566" y="19"/>
                </a:lnTo>
                <a:lnTo>
                  <a:pt x="568" y="19"/>
                </a:lnTo>
                <a:lnTo>
                  <a:pt x="570" y="19"/>
                </a:lnTo>
                <a:lnTo>
                  <a:pt x="572" y="19"/>
                </a:lnTo>
                <a:lnTo>
                  <a:pt x="574" y="19"/>
                </a:lnTo>
                <a:lnTo>
                  <a:pt x="574" y="17"/>
                </a:lnTo>
                <a:lnTo>
                  <a:pt x="576" y="17"/>
                </a:lnTo>
                <a:lnTo>
                  <a:pt x="578" y="17"/>
                </a:lnTo>
                <a:lnTo>
                  <a:pt x="578" y="15"/>
                </a:lnTo>
                <a:lnTo>
                  <a:pt x="580" y="15"/>
                </a:lnTo>
                <a:lnTo>
                  <a:pt x="580" y="13"/>
                </a:lnTo>
                <a:lnTo>
                  <a:pt x="582" y="13"/>
                </a:lnTo>
                <a:lnTo>
                  <a:pt x="582" y="11"/>
                </a:lnTo>
                <a:lnTo>
                  <a:pt x="583" y="11"/>
                </a:lnTo>
                <a:lnTo>
                  <a:pt x="585" y="11"/>
                </a:lnTo>
                <a:lnTo>
                  <a:pt x="585" y="9"/>
                </a:lnTo>
                <a:lnTo>
                  <a:pt x="587" y="9"/>
                </a:lnTo>
                <a:lnTo>
                  <a:pt x="587" y="7"/>
                </a:lnTo>
                <a:lnTo>
                  <a:pt x="589" y="7"/>
                </a:lnTo>
                <a:lnTo>
                  <a:pt x="591" y="7"/>
                </a:lnTo>
                <a:lnTo>
                  <a:pt x="591" y="5"/>
                </a:lnTo>
                <a:lnTo>
                  <a:pt x="593" y="5"/>
                </a:lnTo>
                <a:lnTo>
                  <a:pt x="595" y="5"/>
                </a:lnTo>
                <a:lnTo>
                  <a:pt x="595" y="3"/>
                </a:lnTo>
                <a:lnTo>
                  <a:pt x="597" y="3"/>
                </a:lnTo>
                <a:lnTo>
                  <a:pt x="599" y="3"/>
                </a:lnTo>
                <a:lnTo>
                  <a:pt x="599" y="2"/>
                </a:lnTo>
                <a:lnTo>
                  <a:pt x="601" y="2"/>
                </a:lnTo>
                <a:lnTo>
                  <a:pt x="603" y="2"/>
                </a:lnTo>
                <a:lnTo>
                  <a:pt x="605" y="2"/>
                </a:lnTo>
                <a:lnTo>
                  <a:pt x="606" y="2"/>
                </a:lnTo>
                <a:lnTo>
                  <a:pt x="608" y="2"/>
                </a:lnTo>
                <a:lnTo>
                  <a:pt x="608" y="0"/>
                </a:lnTo>
                <a:lnTo>
                  <a:pt x="610" y="0"/>
                </a:lnTo>
                <a:lnTo>
                  <a:pt x="612" y="0"/>
                </a:lnTo>
                <a:lnTo>
                  <a:pt x="614" y="0"/>
                </a:lnTo>
                <a:lnTo>
                  <a:pt x="616" y="0"/>
                </a:lnTo>
                <a:lnTo>
                  <a:pt x="618" y="0"/>
                </a:lnTo>
                <a:lnTo>
                  <a:pt x="620" y="0"/>
                </a:lnTo>
                <a:lnTo>
                  <a:pt x="622" y="0"/>
                </a:lnTo>
                <a:lnTo>
                  <a:pt x="624" y="0"/>
                </a:lnTo>
                <a:lnTo>
                  <a:pt x="624" y="2"/>
                </a:lnTo>
                <a:lnTo>
                  <a:pt x="626" y="2"/>
                </a:lnTo>
                <a:lnTo>
                  <a:pt x="628" y="2"/>
                </a:lnTo>
                <a:lnTo>
                  <a:pt x="630" y="2"/>
                </a:lnTo>
                <a:lnTo>
                  <a:pt x="631" y="2"/>
                </a:lnTo>
                <a:lnTo>
                  <a:pt x="633" y="2"/>
                </a:lnTo>
                <a:lnTo>
                  <a:pt x="635" y="2"/>
                </a:lnTo>
                <a:lnTo>
                  <a:pt x="635" y="3"/>
                </a:lnTo>
                <a:lnTo>
                  <a:pt x="637" y="3"/>
                </a:lnTo>
                <a:close/>
              </a:path>
            </a:pathLst>
          </a:custGeom>
          <a:solidFill>
            <a:srgbClr val="CBF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4" name="Freeform 1794">
            <a:extLst>
              <a:ext uri="{FF2B5EF4-FFF2-40B4-BE49-F238E27FC236}">
                <a16:creationId xmlns:a16="http://schemas.microsoft.com/office/drawing/2014/main" id="{FDA6E16F-371D-46C4-B8D9-62AF6E292909}"/>
              </a:ext>
            </a:extLst>
          </p:cNvPr>
          <p:cNvSpPr>
            <a:spLocks/>
          </p:cNvSpPr>
          <p:nvPr/>
        </p:nvSpPr>
        <p:spPr bwMode="auto">
          <a:xfrm>
            <a:off x="5802314" y="2697164"/>
            <a:ext cx="1212850" cy="1441450"/>
          </a:xfrm>
          <a:custGeom>
            <a:avLst/>
            <a:gdLst>
              <a:gd name="T0" fmla="*/ 679 w 764"/>
              <a:gd name="T1" fmla="*/ 23 h 908"/>
              <a:gd name="T2" fmla="*/ 658 w 764"/>
              <a:gd name="T3" fmla="*/ 60 h 908"/>
              <a:gd name="T4" fmla="*/ 628 w 764"/>
              <a:gd name="T5" fmla="*/ 83 h 908"/>
              <a:gd name="T6" fmla="*/ 608 w 764"/>
              <a:gd name="T7" fmla="*/ 116 h 908"/>
              <a:gd name="T8" fmla="*/ 599 w 764"/>
              <a:gd name="T9" fmla="*/ 150 h 908"/>
              <a:gd name="T10" fmla="*/ 601 w 764"/>
              <a:gd name="T11" fmla="*/ 196 h 908"/>
              <a:gd name="T12" fmla="*/ 612 w 764"/>
              <a:gd name="T13" fmla="*/ 233 h 908"/>
              <a:gd name="T14" fmla="*/ 660 w 764"/>
              <a:gd name="T15" fmla="*/ 252 h 908"/>
              <a:gd name="T16" fmla="*/ 691 w 764"/>
              <a:gd name="T17" fmla="*/ 250 h 908"/>
              <a:gd name="T18" fmla="*/ 693 w 764"/>
              <a:gd name="T19" fmla="*/ 285 h 908"/>
              <a:gd name="T20" fmla="*/ 697 w 764"/>
              <a:gd name="T21" fmla="*/ 317 h 908"/>
              <a:gd name="T22" fmla="*/ 708 w 764"/>
              <a:gd name="T23" fmla="*/ 352 h 908"/>
              <a:gd name="T24" fmla="*/ 747 w 764"/>
              <a:gd name="T25" fmla="*/ 373 h 908"/>
              <a:gd name="T26" fmla="*/ 745 w 764"/>
              <a:gd name="T27" fmla="*/ 417 h 908"/>
              <a:gd name="T28" fmla="*/ 752 w 764"/>
              <a:gd name="T29" fmla="*/ 469 h 908"/>
              <a:gd name="T30" fmla="*/ 739 w 764"/>
              <a:gd name="T31" fmla="*/ 523 h 908"/>
              <a:gd name="T32" fmla="*/ 712 w 764"/>
              <a:gd name="T33" fmla="*/ 548 h 908"/>
              <a:gd name="T34" fmla="*/ 685 w 764"/>
              <a:gd name="T35" fmla="*/ 540 h 908"/>
              <a:gd name="T36" fmla="*/ 660 w 764"/>
              <a:gd name="T37" fmla="*/ 532 h 908"/>
              <a:gd name="T38" fmla="*/ 631 w 764"/>
              <a:gd name="T39" fmla="*/ 528 h 908"/>
              <a:gd name="T40" fmla="*/ 605 w 764"/>
              <a:gd name="T41" fmla="*/ 523 h 908"/>
              <a:gd name="T42" fmla="*/ 578 w 764"/>
              <a:gd name="T43" fmla="*/ 515 h 908"/>
              <a:gd name="T44" fmla="*/ 547 w 764"/>
              <a:gd name="T45" fmla="*/ 517 h 908"/>
              <a:gd name="T46" fmla="*/ 535 w 764"/>
              <a:gd name="T47" fmla="*/ 538 h 908"/>
              <a:gd name="T48" fmla="*/ 524 w 764"/>
              <a:gd name="T49" fmla="*/ 559 h 908"/>
              <a:gd name="T50" fmla="*/ 478 w 764"/>
              <a:gd name="T51" fmla="*/ 584 h 908"/>
              <a:gd name="T52" fmla="*/ 443 w 764"/>
              <a:gd name="T53" fmla="*/ 613 h 908"/>
              <a:gd name="T54" fmla="*/ 393 w 764"/>
              <a:gd name="T55" fmla="*/ 642 h 908"/>
              <a:gd name="T56" fmla="*/ 307 w 764"/>
              <a:gd name="T57" fmla="*/ 670 h 908"/>
              <a:gd name="T58" fmla="*/ 275 w 764"/>
              <a:gd name="T59" fmla="*/ 669 h 908"/>
              <a:gd name="T60" fmla="*/ 250 w 764"/>
              <a:gd name="T61" fmla="*/ 672 h 908"/>
              <a:gd name="T62" fmla="*/ 246 w 764"/>
              <a:gd name="T63" fmla="*/ 697 h 908"/>
              <a:gd name="T64" fmla="*/ 248 w 764"/>
              <a:gd name="T65" fmla="*/ 724 h 908"/>
              <a:gd name="T66" fmla="*/ 244 w 764"/>
              <a:gd name="T67" fmla="*/ 797 h 908"/>
              <a:gd name="T68" fmla="*/ 250 w 764"/>
              <a:gd name="T69" fmla="*/ 884 h 908"/>
              <a:gd name="T70" fmla="*/ 242 w 764"/>
              <a:gd name="T71" fmla="*/ 901 h 908"/>
              <a:gd name="T72" fmla="*/ 215 w 764"/>
              <a:gd name="T73" fmla="*/ 907 h 908"/>
              <a:gd name="T74" fmla="*/ 186 w 764"/>
              <a:gd name="T75" fmla="*/ 878 h 908"/>
              <a:gd name="T76" fmla="*/ 180 w 764"/>
              <a:gd name="T77" fmla="*/ 845 h 908"/>
              <a:gd name="T78" fmla="*/ 152 w 764"/>
              <a:gd name="T79" fmla="*/ 814 h 908"/>
              <a:gd name="T80" fmla="*/ 156 w 764"/>
              <a:gd name="T81" fmla="*/ 774 h 908"/>
              <a:gd name="T82" fmla="*/ 127 w 764"/>
              <a:gd name="T83" fmla="*/ 728 h 908"/>
              <a:gd name="T84" fmla="*/ 67 w 764"/>
              <a:gd name="T85" fmla="*/ 699 h 908"/>
              <a:gd name="T86" fmla="*/ 19 w 764"/>
              <a:gd name="T87" fmla="*/ 672 h 908"/>
              <a:gd name="T88" fmla="*/ 12 w 764"/>
              <a:gd name="T89" fmla="*/ 640 h 908"/>
              <a:gd name="T90" fmla="*/ 6 w 764"/>
              <a:gd name="T91" fmla="*/ 601 h 908"/>
              <a:gd name="T92" fmla="*/ 27 w 764"/>
              <a:gd name="T93" fmla="*/ 596 h 908"/>
              <a:gd name="T94" fmla="*/ 50 w 764"/>
              <a:gd name="T95" fmla="*/ 586 h 908"/>
              <a:gd name="T96" fmla="*/ 50 w 764"/>
              <a:gd name="T97" fmla="*/ 569 h 908"/>
              <a:gd name="T98" fmla="*/ 35 w 764"/>
              <a:gd name="T99" fmla="*/ 549 h 908"/>
              <a:gd name="T100" fmla="*/ 33 w 764"/>
              <a:gd name="T101" fmla="*/ 523 h 908"/>
              <a:gd name="T102" fmla="*/ 33 w 764"/>
              <a:gd name="T103" fmla="*/ 463 h 908"/>
              <a:gd name="T104" fmla="*/ 52 w 764"/>
              <a:gd name="T105" fmla="*/ 425 h 908"/>
              <a:gd name="T106" fmla="*/ 90 w 764"/>
              <a:gd name="T107" fmla="*/ 400 h 908"/>
              <a:gd name="T108" fmla="*/ 163 w 764"/>
              <a:gd name="T109" fmla="*/ 381 h 908"/>
              <a:gd name="T110" fmla="*/ 202 w 764"/>
              <a:gd name="T111" fmla="*/ 363 h 908"/>
              <a:gd name="T112" fmla="*/ 213 w 764"/>
              <a:gd name="T113" fmla="*/ 342 h 908"/>
              <a:gd name="T114" fmla="*/ 240 w 764"/>
              <a:gd name="T115" fmla="*/ 334 h 908"/>
              <a:gd name="T116" fmla="*/ 267 w 764"/>
              <a:gd name="T117" fmla="*/ 336 h 908"/>
              <a:gd name="T118" fmla="*/ 298 w 764"/>
              <a:gd name="T119" fmla="*/ 317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64" h="908">
                <a:moveTo>
                  <a:pt x="637" y="0"/>
                </a:moveTo>
                <a:lnTo>
                  <a:pt x="639" y="0"/>
                </a:lnTo>
                <a:lnTo>
                  <a:pt x="641" y="0"/>
                </a:lnTo>
                <a:lnTo>
                  <a:pt x="643" y="0"/>
                </a:lnTo>
                <a:lnTo>
                  <a:pt x="643" y="2"/>
                </a:lnTo>
                <a:lnTo>
                  <a:pt x="645" y="4"/>
                </a:lnTo>
                <a:lnTo>
                  <a:pt x="649" y="10"/>
                </a:lnTo>
                <a:lnTo>
                  <a:pt x="651" y="10"/>
                </a:lnTo>
                <a:lnTo>
                  <a:pt x="653" y="8"/>
                </a:lnTo>
                <a:lnTo>
                  <a:pt x="656" y="12"/>
                </a:lnTo>
                <a:lnTo>
                  <a:pt x="660" y="12"/>
                </a:lnTo>
                <a:lnTo>
                  <a:pt x="666" y="16"/>
                </a:lnTo>
                <a:lnTo>
                  <a:pt x="668" y="18"/>
                </a:lnTo>
                <a:lnTo>
                  <a:pt x="672" y="22"/>
                </a:lnTo>
                <a:lnTo>
                  <a:pt x="674" y="23"/>
                </a:lnTo>
                <a:lnTo>
                  <a:pt x="676" y="23"/>
                </a:lnTo>
                <a:lnTo>
                  <a:pt x="679" y="23"/>
                </a:lnTo>
                <a:lnTo>
                  <a:pt x="679" y="27"/>
                </a:lnTo>
                <a:lnTo>
                  <a:pt x="679" y="31"/>
                </a:lnTo>
                <a:lnTo>
                  <a:pt x="679" y="33"/>
                </a:lnTo>
                <a:lnTo>
                  <a:pt x="679" y="35"/>
                </a:lnTo>
                <a:lnTo>
                  <a:pt x="679" y="37"/>
                </a:lnTo>
                <a:lnTo>
                  <a:pt x="677" y="39"/>
                </a:lnTo>
                <a:lnTo>
                  <a:pt x="674" y="43"/>
                </a:lnTo>
                <a:lnTo>
                  <a:pt x="670" y="47"/>
                </a:lnTo>
                <a:lnTo>
                  <a:pt x="670" y="48"/>
                </a:lnTo>
                <a:lnTo>
                  <a:pt x="670" y="50"/>
                </a:lnTo>
                <a:lnTo>
                  <a:pt x="668" y="52"/>
                </a:lnTo>
                <a:lnTo>
                  <a:pt x="666" y="52"/>
                </a:lnTo>
                <a:lnTo>
                  <a:pt x="666" y="54"/>
                </a:lnTo>
                <a:lnTo>
                  <a:pt x="664" y="56"/>
                </a:lnTo>
                <a:lnTo>
                  <a:pt x="662" y="58"/>
                </a:lnTo>
                <a:lnTo>
                  <a:pt x="660" y="58"/>
                </a:lnTo>
                <a:lnTo>
                  <a:pt x="658" y="60"/>
                </a:lnTo>
                <a:lnTo>
                  <a:pt x="656" y="60"/>
                </a:lnTo>
                <a:lnTo>
                  <a:pt x="656" y="62"/>
                </a:lnTo>
                <a:lnTo>
                  <a:pt x="654" y="64"/>
                </a:lnTo>
                <a:lnTo>
                  <a:pt x="651" y="70"/>
                </a:lnTo>
                <a:lnTo>
                  <a:pt x="649" y="70"/>
                </a:lnTo>
                <a:lnTo>
                  <a:pt x="647" y="71"/>
                </a:lnTo>
                <a:lnTo>
                  <a:pt x="645" y="73"/>
                </a:lnTo>
                <a:lnTo>
                  <a:pt x="643" y="73"/>
                </a:lnTo>
                <a:lnTo>
                  <a:pt x="641" y="75"/>
                </a:lnTo>
                <a:lnTo>
                  <a:pt x="639" y="75"/>
                </a:lnTo>
                <a:lnTo>
                  <a:pt x="637" y="77"/>
                </a:lnTo>
                <a:lnTo>
                  <a:pt x="635" y="79"/>
                </a:lnTo>
                <a:lnTo>
                  <a:pt x="633" y="81"/>
                </a:lnTo>
                <a:lnTo>
                  <a:pt x="631" y="81"/>
                </a:lnTo>
                <a:lnTo>
                  <a:pt x="630" y="81"/>
                </a:lnTo>
                <a:lnTo>
                  <a:pt x="630" y="83"/>
                </a:lnTo>
                <a:lnTo>
                  <a:pt x="628" y="83"/>
                </a:lnTo>
                <a:lnTo>
                  <a:pt x="626" y="81"/>
                </a:lnTo>
                <a:lnTo>
                  <a:pt x="624" y="81"/>
                </a:lnTo>
                <a:lnTo>
                  <a:pt x="622" y="83"/>
                </a:lnTo>
                <a:lnTo>
                  <a:pt x="620" y="87"/>
                </a:lnTo>
                <a:lnTo>
                  <a:pt x="620" y="89"/>
                </a:lnTo>
                <a:lnTo>
                  <a:pt x="618" y="93"/>
                </a:lnTo>
                <a:lnTo>
                  <a:pt x="616" y="96"/>
                </a:lnTo>
                <a:lnTo>
                  <a:pt x="614" y="98"/>
                </a:lnTo>
                <a:lnTo>
                  <a:pt x="614" y="100"/>
                </a:lnTo>
                <a:lnTo>
                  <a:pt x="614" y="102"/>
                </a:lnTo>
                <a:lnTo>
                  <a:pt x="614" y="104"/>
                </a:lnTo>
                <a:lnTo>
                  <a:pt x="614" y="106"/>
                </a:lnTo>
                <a:lnTo>
                  <a:pt x="612" y="108"/>
                </a:lnTo>
                <a:lnTo>
                  <a:pt x="612" y="110"/>
                </a:lnTo>
                <a:lnTo>
                  <a:pt x="610" y="110"/>
                </a:lnTo>
                <a:lnTo>
                  <a:pt x="608" y="114"/>
                </a:lnTo>
                <a:lnTo>
                  <a:pt x="608" y="116"/>
                </a:lnTo>
                <a:lnTo>
                  <a:pt x="606" y="118"/>
                </a:lnTo>
                <a:lnTo>
                  <a:pt x="605" y="119"/>
                </a:lnTo>
                <a:lnTo>
                  <a:pt x="606" y="121"/>
                </a:lnTo>
                <a:lnTo>
                  <a:pt x="605" y="123"/>
                </a:lnTo>
                <a:lnTo>
                  <a:pt x="605" y="125"/>
                </a:lnTo>
                <a:lnTo>
                  <a:pt x="605" y="127"/>
                </a:lnTo>
                <a:lnTo>
                  <a:pt x="603" y="127"/>
                </a:lnTo>
                <a:lnTo>
                  <a:pt x="601" y="131"/>
                </a:lnTo>
                <a:lnTo>
                  <a:pt x="599" y="133"/>
                </a:lnTo>
                <a:lnTo>
                  <a:pt x="601" y="135"/>
                </a:lnTo>
                <a:lnTo>
                  <a:pt x="601" y="137"/>
                </a:lnTo>
                <a:lnTo>
                  <a:pt x="603" y="139"/>
                </a:lnTo>
                <a:lnTo>
                  <a:pt x="601" y="141"/>
                </a:lnTo>
                <a:lnTo>
                  <a:pt x="599" y="144"/>
                </a:lnTo>
                <a:lnTo>
                  <a:pt x="601" y="146"/>
                </a:lnTo>
                <a:lnTo>
                  <a:pt x="599" y="148"/>
                </a:lnTo>
                <a:lnTo>
                  <a:pt x="599" y="150"/>
                </a:lnTo>
                <a:lnTo>
                  <a:pt x="599" y="152"/>
                </a:lnTo>
                <a:lnTo>
                  <a:pt x="597" y="152"/>
                </a:lnTo>
                <a:lnTo>
                  <a:pt x="597" y="154"/>
                </a:lnTo>
                <a:lnTo>
                  <a:pt x="597" y="158"/>
                </a:lnTo>
                <a:lnTo>
                  <a:pt x="595" y="160"/>
                </a:lnTo>
                <a:lnTo>
                  <a:pt x="593" y="162"/>
                </a:lnTo>
                <a:lnTo>
                  <a:pt x="593" y="164"/>
                </a:lnTo>
                <a:lnTo>
                  <a:pt x="593" y="167"/>
                </a:lnTo>
                <a:lnTo>
                  <a:pt x="591" y="173"/>
                </a:lnTo>
                <a:lnTo>
                  <a:pt x="595" y="175"/>
                </a:lnTo>
                <a:lnTo>
                  <a:pt x="597" y="177"/>
                </a:lnTo>
                <a:lnTo>
                  <a:pt x="599" y="179"/>
                </a:lnTo>
                <a:lnTo>
                  <a:pt x="599" y="183"/>
                </a:lnTo>
                <a:lnTo>
                  <a:pt x="599" y="187"/>
                </a:lnTo>
                <a:lnTo>
                  <a:pt x="599" y="190"/>
                </a:lnTo>
                <a:lnTo>
                  <a:pt x="601" y="194"/>
                </a:lnTo>
                <a:lnTo>
                  <a:pt x="601" y="196"/>
                </a:lnTo>
                <a:lnTo>
                  <a:pt x="601" y="198"/>
                </a:lnTo>
                <a:lnTo>
                  <a:pt x="603" y="200"/>
                </a:lnTo>
                <a:lnTo>
                  <a:pt x="601" y="200"/>
                </a:lnTo>
                <a:lnTo>
                  <a:pt x="601" y="202"/>
                </a:lnTo>
                <a:lnTo>
                  <a:pt x="601" y="204"/>
                </a:lnTo>
                <a:lnTo>
                  <a:pt x="603" y="206"/>
                </a:lnTo>
                <a:lnTo>
                  <a:pt x="605" y="208"/>
                </a:lnTo>
                <a:lnTo>
                  <a:pt x="605" y="212"/>
                </a:lnTo>
                <a:lnTo>
                  <a:pt x="603" y="214"/>
                </a:lnTo>
                <a:lnTo>
                  <a:pt x="603" y="217"/>
                </a:lnTo>
                <a:lnTo>
                  <a:pt x="603" y="219"/>
                </a:lnTo>
                <a:lnTo>
                  <a:pt x="605" y="221"/>
                </a:lnTo>
                <a:lnTo>
                  <a:pt x="606" y="221"/>
                </a:lnTo>
                <a:lnTo>
                  <a:pt x="608" y="225"/>
                </a:lnTo>
                <a:lnTo>
                  <a:pt x="610" y="229"/>
                </a:lnTo>
                <a:lnTo>
                  <a:pt x="610" y="231"/>
                </a:lnTo>
                <a:lnTo>
                  <a:pt x="612" y="233"/>
                </a:lnTo>
                <a:lnTo>
                  <a:pt x="614" y="235"/>
                </a:lnTo>
                <a:lnTo>
                  <a:pt x="614" y="237"/>
                </a:lnTo>
                <a:lnTo>
                  <a:pt x="616" y="240"/>
                </a:lnTo>
                <a:lnTo>
                  <a:pt x="618" y="244"/>
                </a:lnTo>
                <a:lnTo>
                  <a:pt x="620" y="250"/>
                </a:lnTo>
                <a:lnTo>
                  <a:pt x="622" y="252"/>
                </a:lnTo>
                <a:lnTo>
                  <a:pt x="624" y="252"/>
                </a:lnTo>
                <a:lnTo>
                  <a:pt x="624" y="254"/>
                </a:lnTo>
                <a:lnTo>
                  <a:pt x="624" y="256"/>
                </a:lnTo>
                <a:lnTo>
                  <a:pt x="626" y="256"/>
                </a:lnTo>
                <a:lnTo>
                  <a:pt x="628" y="256"/>
                </a:lnTo>
                <a:lnTo>
                  <a:pt x="630" y="256"/>
                </a:lnTo>
                <a:lnTo>
                  <a:pt x="633" y="258"/>
                </a:lnTo>
                <a:lnTo>
                  <a:pt x="637" y="258"/>
                </a:lnTo>
                <a:lnTo>
                  <a:pt x="647" y="256"/>
                </a:lnTo>
                <a:lnTo>
                  <a:pt x="656" y="252"/>
                </a:lnTo>
                <a:lnTo>
                  <a:pt x="660" y="252"/>
                </a:lnTo>
                <a:lnTo>
                  <a:pt x="662" y="250"/>
                </a:lnTo>
                <a:lnTo>
                  <a:pt x="664" y="246"/>
                </a:lnTo>
                <a:lnTo>
                  <a:pt x="668" y="242"/>
                </a:lnTo>
                <a:lnTo>
                  <a:pt x="670" y="240"/>
                </a:lnTo>
                <a:lnTo>
                  <a:pt x="672" y="238"/>
                </a:lnTo>
                <a:lnTo>
                  <a:pt x="676" y="237"/>
                </a:lnTo>
                <a:lnTo>
                  <a:pt x="677" y="237"/>
                </a:lnTo>
                <a:lnTo>
                  <a:pt x="679" y="240"/>
                </a:lnTo>
                <a:lnTo>
                  <a:pt x="681" y="242"/>
                </a:lnTo>
                <a:lnTo>
                  <a:pt x="681" y="244"/>
                </a:lnTo>
                <a:lnTo>
                  <a:pt x="681" y="246"/>
                </a:lnTo>
                <a:lnTo>
                  <a:pt x="683" y="246"/>
                </a:lnTo>
                <a:lnTo>
                  <a:pt x="685" y="248"/>
                </a:lnTo>
                <a:lnTo>
                  <a:pt x="687" y="246"/>
                </a:lnTo>
                <a:lnTo>
                  <a:pt x="687" y="248"/>
                </a:lnTo>
                <a:lnTo>
                  <a:pt x="689" y="248"/>
                </a:lnTo>
                <a:lnTo>
                  <a:pt x="691" y="250"/>
                </a:lnTo>
                <a:lnTo>
                  <a:pt x="691" y="252"/>
                </a:lnTo>
                <a:lnTo>
                  <a:pt x="691" y="256"/>
                </a:lnTo>
                <a:lnTo>
                  <a:pt x="691" y="260"/>
                </a:lnTo>
                <a:lnTo>
                  <a:pt x="691" y="262"/>
                </a:lnTo>
                <a:lnTo>
                  <a:pt x="693" y="262"/>
                </a:lnTo>
                <a:lnTo>
                  <a:pt x="693" y="263"/>
                </a:lnTo>
                <a:lnTo>
                  <a:pt x="695" y="265"/>
                </a:lnTo>
                <a:lnTo>
                  <a:pt x="697" y="265"/>
                </a:lnTo>
                <a:lnTo>
                  <a:pt x="697" y="267"/>
                </a:lnTo>
                <a:lnTo>
                  <a:pt x="697" y="269"/>
                </a:lnTo>
                <a:lnTo>
                  <a:pt x="699" y="271"/>
                </a:lnTo>
                <a:lnTo>
                  <a:pt x="699" y="275"/>
                </a:lnTo>
                <a:lnTo>
                  <a:pt x="697" y="275"/>
                </a:lnTo>
                <a:lnTo>
                  <a:pt x="697" y="279"/>
                </a:lnTo>
                <a:lnTo>
                  <a:pt x="695" y="281"/>
                </a:lnTo>
                <a:lnTo>
                  <a:pt x="693" y="283"/>
                </a:lnTo>
                <a:lnTo>
                  <a:pt x="693" y="285"/>
                </a:lnTo>
                <a:lnTo>
                  <a:pt x="693" y="286"/>
                </a:lnTo>
                <a:lnTo>
                  <a:pt x="693" y="288"/>
                </a:lnTo>
                <a:lnTo>
                  <a:pt x="693" y="290"/>
                </a:lnTo>
                <a:lnTo>
                  <a:pt x="693" y="292"/>
                </a:lnTo>
                <a:lnTo>
                  <a:pt x="695" y="292"/>
                </a:lnTo>
                <a:lnTo>
                  <a:pt x="695" y="294"/>
                </a:lnTo>
                <a:lnTo>
                  <a:pt x="693" y="296"/>
                </a:lnTo>
                <a:lnTo>
                  <a:pt x="693" y="298"/>
                </a:lnTo>
                <a:lnTo>
                  <a:pt x="695" y="300"/>
                </a:lnTo>
                <a:lnTo>
                  <a:pt x="695" y="302"/>
                </a:lnTo>
                <a:lnTo>
                  <a:pt x="697" y="304"/>
                </a:lnTo>
                <a:lnTo>
                  <a:pt x="699" y="308"/>
                </a:lnTo>
                <a:lnTo>
                  <a:pt x="699" y="310"/>
                </a:lnTo>
                <a:lnTo>
                  <a:pt x="699" y="311"/>
                </a:lnTo>
                <a:lnTo>
                  <a:pt x="699" y="313"/>
                </a:lnTo>
                <a:lnTo>
                  <a:pt x="699" y="315"/>
                </a:lnTo>
                <a:lnTo>
                  <a:pt x="697" y="317"/>
                </a:lnTo>
                <a:lnTo>
                  <a:pt x="697" y="319"/>
                </a:lnTo>
                <a:lnTo>
                  <a:pt x="697" y="323"/>
                </a:lnTo>
                <a:lnTo>
                  <a:pt x="699" y="325"/>
                </a:lnTo>
                <a:lnTo>
                  <a:pt x="699" y="327"/>
                </a:lnTo>
                <a:lnTo>
                  <a:pt x="697" y="329"/>
                </a:lnTo>
                <a:lnTo>
                  <a:pt x="699" y="331"/>
                </a:lnTo>
                <a:lnTo>
                  <a:pt x="699" y="333"/>
                </a:lnTo>
                <a:lnTo>
                  <a:pt x="697" y="334"/>
                </a:lnTo>
                <a:lnTo>
                  <a:pt x="697" y="338"/>
                </a:lnTo>
                <a:lnTo>
                  <a:pt x="697" y="342"/>
                </a:lnTo>
                <a:lnTo>
                  <a:pt x="699" y="344"/>
                </a:lnTo>
                <a:lnTo>
                  <a:pt x="701" y="346"/>
                </a:lnTo>
                <a:lnTo>
                  <a:pt x="699" y="348"/>
                </a:lnTo>
                <a:lnTo>
                  <a:pt x="701" y="350"/>
                </a:lnTo>
                <a:lnTo>
                  <a:pt x="704" y="352"/>
                </a:lnTo>
                <a:lnTo>
                  <a:pt x="706" y="352"/>
                </a:lnTo>
                <a:lnTo>
                  <a:pt x="708" y="352"/>
                </a:lnTo>
                <a:lnTo>
                  <a:pt x="708" y="354"/>
                </a:lnTo>
                <a:lnTo>
                  <a:pt x="712" y="354"/>
                </a:lnTo>
                <a:lnTo>
                  <a:pt x="714" y="356"/>
                </a:lnTo>
                <a:lnTo>
                  <a:pt x="716" y="356"/>
                </a:lnTo>
                <a:lnTo>
                  <a:pt x="718" y="358"/>
                </a:lnTo>
                <a:lnTo>
                  <a:pt x="720" y="358"/>
                </a:lnTo>
                <a:lnTo>
                  <a:pt x="725" y="361"/>
                </a:lnTo>
                <a:lnTo>
                  <a:pt x="731" y="359"/>
                </a:lnTo>
                <a:lnTo>
                  <a:pt x="733" y="361"/>
                </a:lnTo>
                <a:lnTo>
                  <a:pt x="733" y="363"/>
                </a:lnTo>
                <a:lnTo>
                  <a:pt x="735" y="363"/>
                </a:lnTo>
                <a:lnTo>
                  <a:pt x="737" y="365"/>
                </a:lnTo>
                <a:lnTo>
                  <a:pt x="739" y="363"/>
                </a:lnTo>
                <a:lnTo>
                  <a:pt x="741" y="365"/>
                </a:lnTo>
                <a:lnTo>
                  <a:pt x="743" y="369"/>
                </a:lnTo>
                <a:lnTo>
                  <a:pt x="745" y="371"/>
                </a:lnTo>
                <a:lnTo>
                  <a:pt x="747" y="373"/>
                </a:lnTo>
                <a:lnTo>
                  <a:pt x="749" y="375"/>
                </a:lnTo>
                <a:lnTo>
                  <a:pt x="749" y="377"/>
                </a:lnTo>
                <a:lnTo>
                  <a:pt x="749" y="379"/>
                </a:lnTo>
                <a:lnTo>
                  <a:pt x="747" y="381"/>
                </a:lnTo>
                <a:lnTo>
                  <a:pt x="745" y="382"/>
                </a:lnTo>
                <a:lnTo>
                  <a:pt x="745" y="386"/>
                </a:lnTo>
                <a:lnTo>
                  <a:pt x="747" y="388"/>
                </a:lnTo>
                <a:lnTo>
                  <a:pt x="750" y="390"/>
                </a:lnTo>
                <a:lnTo>
                  <a:pt x="752" y="392"/>
                </a:lnTo>
                <a:lnTo>
                  <a:pt x="750" y="394"/>
                </a:lnTo>
                <a:lnTo>
                  <a:pt x="749" y="400"/>
                </a:lnTo>
                <a:lnTo>
                  <a:pt x="747" y="404"/>
                </a:lnTo>
                <a:lnTo>
                  <a:pt x="747" y="406"/>
                </a:lnTo>
                <a:lnTo>
                  <a:pt x="747" y="409"/>
                </a:lnTo>
                <a:lnTo>
                  <a:pt x="747" y="411"/>
                </a:lnTo>
                <a:lnTo>
                  <a:pt x="745" y="415"/>
                </a:lnTo>
                <a:lnTo>
                  <a:pt x="745" y="417"/>
                </a:lnTo>
                <a:lnTo>
                  <a:pt x="747" y="419"/>
                </a:lnTo>
                <a:lnTo>
                  <a:pt x="749" y="421"/>
                </a:lnTo>
                <a:lnTo>
                  <a:pt x="750" y="425"/>
                </a:lnTo>
                <a:lnTo>
                  <a:pt x="752" y="430"/>
                </a:lnTo>
                <a:lnTo>
                  <a:pt x="752" y="436"/>
                </a:lnTo>
                <a:lnTo>
                  <a:pt x="754" y="440"/>
                </a:lnTo>
                <a:lnTo>
                  <a:pt x="756" y="440"/>
                </a:lnTo>
                <a:lnTo>
                  <a:pt x="758" y="442"/>
                </a:lnTo>
                <a:lnTo>
                  <a:pt x="760" y="444"/>
                </a:lnTo>
                <a:lnTo>
                  <a:pt x="762" y="446"/>
                </a:lnTo>
                <a:lnTo>
                  <a:pt x="762" y="450"/>
                </a:lnTo>
                <a:lnTo>
                  <a:pt x="762" y="455"/>
                </a:lnTo>
                <a:lnTo>
                  <a:pt x="764" y="459"/>
                </a:lnTo>
                <a:lnTo>
                  <a:pt x="760" y="461"/>
                </a:lnTo>
                <a:lnTo>
                  <a:pt x="756" y="465"/>
                </a:lnTo>
                <a:lnTo>
                  <a:pt x="754" y="467"/>
                </a:lnTo>
                <a:lnTo>
                  <a:pt x="752" y="469"/>
                </a:lnTo>
                <a:lnTo>
                  <a:pt x="752" y="471"/>
                </a:lnTo>
                <a:lnTo>
                  <a:pt x="750" y="478"/>
                </a:lnTo>
                <a:lnTo>
                  <a:pt x="749" y="482"/>
                </a:lnTo>
                <a:lnTo>
                  <a:pt x="749" y="488"/>
                </a:lnTo>
                <a:lnTo>
                  <a:pt x="747" y="488"/>
                </a:lnTo>
                <a:lnTo>
                  <a:pt x="745" y="490"/>
                </a:lnTo>
                <a:lnTo>
                  <a:pt x="743" y="496"/>
                </a:lnTo>
                <a:lnTo>
                  <a:pt x="743" y="498"/>
                </a:lnTo>
                <a:lnTo>
                  <a:pt x="741" y="503"/>
                </a:lnTo>
                <a:lnTo>
                  <a:pt x="739" y="503"/>
                </a:lnTo>
                <a:lnTo>
                  <a:pt x="741" y="509"/>
                </a:lnTo>
                <a:lnTo>
                  <a:pt x="743" y="511"/>
                </a:lnTo>
                <a:lnTo>
                  <a:pt x="743" y="515"/>
                </a:lnTo>
                <a:lnTo>
                  <a:pt x="743" y="517"/>
                </a:lnTo>
                <a:lnTo>
                  <a:pt x="741" y="519"/>
                </a:lnTo>
                <a:lnTo>
                  <a:pt x="739" y="521"/>
                </a:lnTo>
                <a:lnTo>
                  <a:pt x="739" y="523"/>
                </a:lnTo>
                <a:lnTo>
                  <a:pt x="737" y="526"/>
                </a:lnTo>
                <a:lnTo>
                  <a:pt x="733" y="530"/>
                </a:lnTo>
                <a:lnTo>
                  <a:pt x="729" y="532"/>
                </a:lnTo>
                <a:lnTo>
                  <a:pt x="729" y="536"/>
                </a:lnTo>
                <a:lnTo>
                  <a:pt x="727" y="538"/>
                </a:lnTo>
                <a:lnTo>
                  <a:pt x="725" y="542"/>
                </a:lnTo>
                <a:lnTo>
                  <a:pt x="725" y="546"/>
                </a:lnTo>
                <a:lnTo>
                  <a:pt x="725" y="551"/>
                </a:lnTo>
                <a:lnTo>
                  <a:pt x="724" y="551"/>
                </a:lnTo>
                <a:lnTo>
                  <a:pt x="724" y="549"/>
                </a:lnTo>
                <a:lnTo>
                  <a:pt x="722" y="549"/>
                </a:lnTo>
                <a:lnTo>
                  <a:pt x="720" y="549"/>
                </a:lnTo>
                <a:lnTo>
                  <a:pt x="718" y="549"/>
                </a:lnTo>
                <a:lnTo>
                  <a:pt x="716" y="549"/>
                </a:lnTo>
                <a:lnTo>
                  <a:pt x="716" y="548"/>
                </a:lnTo>
                <a:lnTo>
                  <a:pt x="714" y="548"/>
                </a:lnTo>
                <a:lnTo>
                  <a:pt x="712" y="548"/>
                </a:lnTo>
                <a:lnTo>
                  <a:pt x="710" y="548"/>
                </a:lnTo>
                <a:lnTo>
                  <a:pt x="708" y="548"/>
                </a:lnTo>
                <a:lnTo>
                  <a:pt x="706" y="546"/>
                </a:lnTo>
                <a:lnTo>
                  <a:pt x="704" y="546"/>
                </a:lnTo>
                <a:lnTo>
                  <a:pt x="702" y="546"/>
                </a:lnTo>
                <a:lnTo>
                  <a:pt x="701" y="546"/>
                </a:lnTo>
                <a:lnTo>
                  <a:pt x="699" y="546"/>
                </a:lnTo>
                <a:lnTo>
                  <a:pt x="699" y="544"/>
                </a:lnTo>
                <a:lnTo>
                  <a:pt x="697" y="544"/>
                </a:lnTo>
                <a:lnTo>
                  <a:pt x="695" y="544"/>
                </a:lnTo>
                <a:lnTo>
                  <a:pt x="693" y="544"/>
                </a:lnTo>
                <a:lnTo>
                  <a:pt x="693" y="542"/>
                </a:lnTo>
                <a:lnTo>
                  <a:pt x="691" y="542"/>
                </a:lnTo>
                <a:lnTo>
                  <a:pt x="689" y="542"/>
                </a:lnTo>
                <a:lnTo>
                  <a:pt x="687" y="542"/>
                </a:lnTo>
                <a:lnTo>
                  <a:pt x="687" y="540"/>
                </a:lnTo>
                <a:lnTo>
                  <a:pt x="685" y="540"/>
                </a:lnTo>
                <a:lnTo>
                  <a:pt x="683" y="540"/>
                </a:lnTo>
                <a:lnTo>
                  <a:pt x="681" y="540"/>
                </a:lnTo>
                <a:lnTo>
                  <a:pt x="681" y="538"/>
                </a:lnTo>
                <a:lnTo>
                  <a:pt x="679" y="538"/>
                </a:lnTo>
                <a:lnTo>
                  <a:pt x="677" y="538"/>
                </a:lnTo>
                <a:lnTo>
                  <a:pt x="676" y="538"/>
                </a:lnTo>
                <a:lnTo>
                  <a:pt x="676" y="536"/>
                </a:lnTo>
                <a:lnTo>
                  <a:pt x="674" y="536"/>
                </a:lnTo>
                <a:lnTo>
                  <a:pt x="672" y="536"/>
                </a:lnTo>
                <a:lnTo>
                  <a:pt x="670" y="536"/>
                </a:lnTo>
                <a:lnTo>
                  <a:pt x="670" y="534"/>
                </a:lnTo>
                <a:lnTo>
                  <a:pt x="668" y="534"/>
                </a:lnTo>
                <a:lnTo>
                  <a:pt x="666" y="534"/>
                </a:lnTo>
                <a:lnTo>
                  <a:pt x="664" y="534"/>
                </a:lnTo>
                <a:lnTo>
                  <a:pt x="662" y="534"/>
                </a:lnTo>
                <a:lnTo>
                  <a:pt x="662" y="532"/>
                </a:lnTo>
                <a:lnTo>
                  <a:pt x="660" y="532"/>
                </a:lnTo>
                <a:lnTo>
                  <a:pt x="658" y="532"/>
                </a:lnTo>
                <a:lnTo>
                  <a:pt x="656" y="532"/>
                </a:lnTo>
                <a:lnTo>
                  <a:pt x="654" y="532"/>
                </a:lnTo>
                <a:lnTo>
                  <a:pt x="653" y="532"/>
                </a:lnTo>
                <a:lnTo>
                  <a:pt x="651" y="532"/>
                </a:lnTo>
                <a:lnTo>
                  <a:pt x="649" y="532"/>
                </a:lnTo>
                <a:lnTo>
                  <a:pt x="647" y="532"/>
                </a:lnTo>
                <a:lnTo>
                  <a:pt x="645" y="532"/>
                </a:lnTo>
                <a:lnTo>
                  <a:pt x="643" y="532"/>
                </a:lnTo>
                <a:lnTo>
                  <a:pt x="641" y="532"/>
                </a:lnTo>
                <a:lnTo>
                  <a:pt x="641" y="530"/>
                </a:lnTo>
                <a:lnTo>
                  <a:pt x="639" y="530"/>
                </a:lnTo>
                <a:lnTo>
                  <a:pt x="637" y="530"/>
                </a:lnTo>
                <a:lnTo>
                  <a:pt x="635" y="530"/>
                </a:lnTo>
                <a:lnTo>
                  <a:pt x="635" y="528"/>
                </a:lnTo>
                <a:lnTo>
                  <a:pt x="633" y="528"/>
                </a:lnTo>
                <a:lnTo>
                  <a:pt x="631" y="528"/>
                </a:lnTo>
                <a:lnTo>
                  <a:pt x="631" y="526"/>
                </a:lnTo>
                <a:lnTo>
                  <a:pt x="630" y="526"/>
                </a:lnTo>
                <a:lnTo>
                  <a:pt x="628" y="526"/>
                </a:lnTo>
                <a:lnTo>
                  <a:pt x="626" y="526"/>
                </a:lnTo>
                <a:lnTo>
                  <a:pt x="624" y="526"/>
                </a:lnTo>
                <a:lnTo>
                  <a:pt x="622" y="526"/>
                </a:lnTo>
                <a:lnTo>
                  <a:pt x="622" y="525"/>
                </a:lnTo>
                <a:lnTo>
                  <a:pt x="620" y="525"/>
                </a:lnTo>
                <a:lnTo>
                  <a:pt x="618" y="525"/>
                </a:lnTo>
                <a:lnTo>
                  <a:pt x="616" y="525"/>
                </a:lnTo>
                <a:lnTo>
                  <a:pt x="614" y="525"/>
                </a:lnTo>
                <a:lnTo>
                  <a:pt x="612" y="525"/>
                </a:lnTo>
                <a:lnTo>
                  <a:pt x="610" y="525"/>
                </a:lnTo>
                <a:lnTo>
                  <a:pt x="608" y="525"/>
                </a:lnTo>
                <a:lnTo>
                  <a:pt x="606" y="525"/>
                </a:lnTo>
                <a:lnTo>
                  <a:pt x="606" y="523"/>
                </a:lnTo>
                <a:lnTo>
                  <a:pt x="605" y="523"/>
                </a:lnTo>
                <a:lnTo>
                  <a:pt x="603" y="523"/>
                </a:lnTo>
                <a:lnTo>
                  <a:pt x="601" y="523"/>
                </a:lnTo>
                <a:lnTo>
                  <a:pt x="601" y="521"/>
                </a:lnTo>
                <a:lnTo>
                  <a:pt x="599" y="521"/>
                </a:lnTo>
                <a:lnTo>
                  <a:pt x="597" y="521"/>
                </a:lnTo>
                <a:lnTo>
                  <a:pt x="597" y="519"/>
                </a:lnTo>
                <a:lnTo>
                  <a:pt x="595" y="519"/>
                </a:lnTo>
                <a:lnTo>
                  <a:pt x="593" y="519"/>
                </a:lnTo>
                <a:lnTo>
                  <a:pt x="593" y="517"/>
                </a:lnTo>
                <a:lnTo>
                  <a:pt x="591" y="517"/>
                </a:lnTo>
                <a:lnTo>
                  <a:pt x="589" y="517"/>
                </a:lnTo>
                <a:lnTo>
                  <a:pt x="587" y="517"/>
                </a:lnTo>
                <a:lnTo>
                  <a:pt x="585" y="515"/>
                </a:lnTo>
                <a:lnTo>
                  <a:pt x="583" y="515"/>
                </a:lnTo>
                <a:lnTo>
                  <a:pt x="582" y="515"/>
                </a:lnTo>
                <a:lnTo>
                  <a:pt x="580" y="515"/>
                </a:lnTo>
                <a:lnTo>
                  <a:pt x="578" y="515"/>
                </a:lnTo>
                <a:lnTo>
                  <a:pt x="576" y="515"/>
                </a:lnTo>
                <a:lnTo>
                  <a:pt x="574" y="515"/>
                </a:lnTo>
                <a:lnTo>
                  <a:pt x="572" y="515"/>
                </a:lnTo>
                <a:lnTo>
                  <a:pt x="570" y="515"/>
                </a:lnTo>
                <a:lnTo>
                  <a:pt x="568" y="515"/>
                </a:lnTo>
                <a:lnTo>
                  <a:pt x="566" y="515"/>
                </a:lnTo>
                <a:lnTo>
                  <a:pt x="564" y="515"/>
                </a:lnTo>
                <a:lnTo>
                  <a:pt x="562" y="515"/>
                </a:lnTo>
                <a:lnTo>
                  <a:pt x="560" y="515"/>
                </a:lnTo>
                <a:lnTo>
                  <a:pt x="559" y="515"/>
                </a:lnTo>
                <a:lnTo>
                  <a:pt x="557" y="515"/>
                </a:lnTo>
                <a:lnTo>
                  <a:pt x="557" y="517"/>
                </a:lnTo>
                <a:lnTo>
                  <a:pt x="555" y="517"/>
                </a:lnTo>
                <a:lnTo>
                  <a:pt x="553" y="517"/>
                </a:lnTo>
                <a:lnTo>
                  <a:pt x="551" y="517"/>
                </a:lnTo>
                <a:lnTo>
                  <a:pt x="549" y="517"/>
                </a:lnTo>
                <a:lnTo>
                  <a:pt x="547" y="517"/>
                </a:lnTo>
                <a:lnTo>
                  <a:pt x="547" y="519"/>
                </a:lnTo>
                <a:lnTo>
                  <a:pt x="545" y="519"/>
                </a:lnTo>
                <a:lnTo>
                  <a:pt x="543" y="519"/>
                </a:lnTo>
                <a:lnTo>
                  <a:pt x="541" y="519"/>
                </a:lnTo>
                <a:lnTo>
                  <a:pt x="539" y="519"/>
                </a:lnTo>
                <a:lnTo>
                  <a:pt x="539" y="521"/>
                </a:lnTo>
                <a:lnTo>
                  <a:pt x="537" y="521"/>
                </a:lnTo>
                <a:lnTo>
                  <a:pt x="535" y="521"/>
                </a:lnTo>
                <a:lnTo>
                  <a:pt x="535" y="523"/>
                </a:lnTo>
                <a:lnTo>
                  <a:pt x="535" y="525"/>
                </a:lnTo>
                <a:lnTo>
                  <a:pt x="535" y="526"/>
                </a:lnTo>
                <a:lnTo>
                  <a:pt x="535" y="528"/>
                </a:lnTo>
                <a:lnTo>
                  <a:pt x="535" y="530"/>
                </a:lnTo>
                <a:lnTo>
                  <a:pt x="535" y="532"/>
                </a:lnTo>
                <a:lnTo>
                  <a:pt x="535" y="534"/>
                </a:lnTo>
                <a:lnTo>
                  <a:pt x="535" y="536"/>
                </a:lnTo>
                <a:lnTo>
                  <a:pt x="535" y="538"/>
                </a:lnTo>
                <a:lnTo>
                  <a:pt x="535" y="540"/>
                </a:lnTo>
                <a:lnTo>
                  <a:pt x="534" y="540"/>
                </a:lnTo>
                <a:lnTo>
                  <a:pt x="534" y="542"/>
                </a:lnTo>
                <a:lnTo>
                  <a:pt x="534" y="544"/>
                </a:lnTo>
                <a:lnTo>
                  <a:pt x="534" y="546"/>
                </a:lnTo>
                <a:lnTo>
                  <a:pt x="534" y="548"/>
                </a:lnTo>
                <a:lnTo>
                  <a:pt x="534" y="549"/>
                </a:lnTo>
                <a:lnTo>
                  <a:pt x="532" y="549"/>
                </a:lnTo>
                <a:lnTo>
                  <a:pt x="532" y="551"/>
                </a:lnTo>
                <a:lnTo>
                  <a:pt x="532" y="553"/>
                </a:lnTo>
                <a:lnTo>
                  <a:pt x="532" y="555"/>
                </a:lnTo>
                <a:lnTo>
                  <a:pt x="532" y="557"/>
                </a:lnTo>
                <a:lnTo>
                  <a:pt x="530" y="557"/>
                </a:lnTo>
                <a:lnTo>
                  <a:pt x="528" y="557"/>
                </a:lnTo>
                <a:lnTo>
                  <a:pt x="526" y="557"/>
                </a:lnTo>
                <a:lnTo>
                  <a:pt x="524" y="557"/>
                </a:lnTo>
                <a:lnTo>
                  <a:pt x="524" y="559"/>
                </a:lnTo>
                <a:lnTo>
                  <a:pt x="522" y="559"/>
                </a:lnTo>
                <a:lnTo>
                  <a:pt x="522" y="561"/>
                </a:lnTo>
                <a:lnTo>
                  <a:pt x="520" y="561"/>
                </a:lnTo>
                <a:lnTo>
                  <a:pt x="518" y="561"/>
                </a:lnTo>
                <a:lnTo>
                  <a:pt x="518" y="563"/>
                </a:lnTo>
                <a:lnTo>
                  <a:pt x="516" y="563"/>
                </a:lnTo>
                <a:lnTo>
                  <a:pt x="516" y="565"/>
                </a:lnTo>
                <a:lnTo>
                  <a:pt x="514" y="565"/>
                </a:lnTo>
                <a:lnTo>
                  <a:pt x="514" y="567"/>
                </a:lnTo>
                <a:lnTo>
                  <a:pt x="512" y="567"/>
                </a:lnTo>
                <a:lnTo>
                  <a:pt x="507" y="571"/>
                </a:lnTo>
                <a:lnTo>
                  <a:pt x="501" y="574"/>
                </a:lnTo>
                <a:lnTo>
                  <a:pt x="491" y="580"/>
                </a:lnTo>
                <a:lnTo>
                  <a:pt x="486" y="582"/>
                </a:lnTo>
                <a:lnTo>
                  <a:pt x="484" y="584"/>
                </a:lnTo>
                <a:lnTo>
                  <a:pt x="482" y="584"/>
                </a:lnTo>
                <a:lnTo>
                  <a:pt x="478" y="584"/>
                </a:lnTo>
                <a:lnTo>
                  <a:pt x="476" y="582"/>
                </a:lnTo>
                <a:lnTo>
                  <a:pt x="474" y="582"/>
                </a:lnTo>
                <a:lnTo>
                  <a:pt x="470" y="580"/>
                </a:lnTo>
                <a:lnTo>
                  <a:pt x="466" y="580"/>
                </a:lnTo>
                <a:lnTo>
                  <a:pt x="463" y="580"/>
                </a:lnTo>
                <a:lnTo>
                  <a:pt x="459" y="580"/>
                </a:lnTo>
                <a:lnTo>
                  <a:pt x="457" y="582"/>
                </a:lnTo>
                <a:lnTo>
                  <a:pt x="455" y="582"/>
                </a:lnTo>
                <a:lnTo>
                  <a:pt x="455" y="584"/>
                </a:lnTo>
                <a:lnTo>
                  <a:pt x="455" y="588"/>
                </a:lnTo>
                <a:lnTo>
                  <a:pt x="453" y="594"/>
                </a:lnTo>
                <a:lnTo>
                  <a:pt x="453" y="597"/>
                </a:lnTo>
                <a:lnTo>
                  <a:pt x="451" y="601"/>
                </a:lnTo>
                <a:lnTo>
                  <a:pt x="447" y="603"/>
                </a:lnTo>
                <a:lnTo>
                  <a:pt x="445" y="607"/>
                </a:lnTo>
                <a:lnTo>
                  <a:pt x="443" y="611"/>
                </a:lnTo>
                <a:lnTo>
                  <a:pt x="443" y="613"/>
                </a:lnTo>
                <a:lnTo>
                  <a:pt x="441" y="615"/>
                </a:lnTo>
                <a:lnTo>
                  <a:pt x="440" y="617"/>
                </a:lnTo>
                <a:lnTo>
                  <a:pt x="436" y="619"/>
                </a:lnTo>
                <a:lnTo>
                  <a:pt x="434" y="621"/>
                </a:lnTo>
                <a:lnTo>
                  <a:pt x="432" y="626"/>
                </a:lnTo>
                <a:lnTo>
                  <a:pt x="430" y="630"/>
                </a:lnTo>
                <a:lnTo>
                  <a:pt x="428" y="630"/>
                </a:lnTo>
                <a:lnTo>
                  <a:pt x="426" y="632"/>
                </a:lnTo>
                <a:lnTo>
                  <a:pt x="424" y="632"/>
                </a:lnTo>
                <a:lnTo>
                  <a:pt x="422" y="634"/>
                </a:lnTo>
                <a:lnTo>
                  <a:pt x="420" y="634"/>
                </a:lnTo>
                <a:lnTo>
                  <a:pt x="415" y="636"/>
                </a:lnTo>
                <a:lnTo>
                  <a:pt x="409" y="638"/>
                </a:lnTo>
                <a:lnTo>
                  <a:pt x="403" y="638"/>
                </a:lnTo>
                <a:lnTo>
                  <a:pt x="403" y="640"/>
                </a:lnTo>
                <a:lnTo>
                  <a:pt x="399" y="640"/>
                </a:lnTo>
                <a:lnTo>
                  <a:pt x="393" y="642"/>
                </a:lnTo>
                <a:lnTo>
                  <a:pt x="388" y="644"/>
                </a:lnTo>
                <a:lnTo>
                  <a:pt x="380" y="645"/>
                </a:lnTo>
                <a:lnTo>
                  <a:pt x="376" y="647"/>
                </a:lnTo>
                <a:lnTo>
                  <a:pt x="370" y="649"/>
                </a:lnTo>
                <a:lnTo>
                  <a:pt x="367" y="651"/>
                </a:lnTo>
                <a:lnTo>
                  <a:pt x="363" y="653"/>
                </a:lnTo>
                <a:lnTo>
                  <a:pt x="353" y="657"/>
                </a:lnTo>
                <a:lnTo>
                  <a:pt x="351" y="657"/>
                </a:lnTo>
                <a:lnTo>
                  <a:pt x="347" y="659"/>
                </a:lnTo>
                <a:lnTo>
                  <a:pt x="340" y="663"/>
                </a:lnTo>
                <a:lnTo>
                  <a:pt x="336" y="665"/>
                </a:lnTo>
                <a:lnTo>
                  <a:pt x="332" y="665"/>
                </a:lnTo>
                <a:lnTo>
                  <a:pt x="326" y="667"/>
                </a:lnTo>
                <a:lnTo>
                  <a:pt x="321" y="667"/>
                </a:lnTo>
                <a:lnTo>
                  <a:pt x="317" y="667"/>
                </a:lnTo>
                <a:lnTo>
                  <a:pt x="311" y="669"/>
                </a:lnTo>
                <a:lnTo>
                  <a:pt x="307" y="670"/>
                </a:lnTo>
                <a:lnTo>
                  <a:pt x="303" y="672"/>
                </a:lnTo>
                <a:lnTo>
                  <a:pt x="299" y="672"/>
                </a:lnTo>
                <a:lnTo>
                  <a:pt x="298" y="672"/>
                </a:lnTo>
                <a:lnTo>
                  <a:pt x="296" y="672"/>
                </a:lnTo>
                <a:lnTo>
                  <a:pt x="294" y="672"/>
                </a:lnTo>
                <a:lnTo>
                  <a:pt x="294" y="670"/>
                </a:lnTo>
                <a:lnTo>
                  <a:pt x="292" y="670"/>
                </a:lnTo>
                <a:lnTo>
                  <a:pt x="290" y="670"/>
                </a:lnTo>
                <a:lnTo>
                  <a:pt x="288" y="670"/>
                </a:lnTo>
                <a:lnTo>
                  <a:pt x="286" y="670"/>
                </a:lnTo>
                <a:lnTo>
                  <a:pt x="284" y="670"/>
                </a:lnTo>
                <a:lnTo>
                  <a:pt x="284" y="669"/>
                </a:lnTo>
                <a:lnTo>
                  <a:pt x="282" y="669"/>
                </a:lnTo>
                <a:lnTo>
                  <a:pt x="280" y="669"/>
                </a:lnTo>
                <a:lnTo>
                  <a:pt x="278" y="669"/>
                </a:lnTo>
                <a:lnTo>
                  <a:pt x="276" y="669"/>
                </a:lnTo>
                <a:lnTo>
                  <a:pt x="275" y="669"/>
                </a:lnTo>
                <a:lnTo>
                  <a:pt x="275" y="667"/>
                </a:lnTo>
                <a:lnTo>
                  <a:pt x="273" y="667"/>
                </a:lnTo>
                <a:lnTo>
                  <a:pt x="271" y="667"/>
                </a:lnTo>
                <a:lnTo>
                  <a:pt x="269" y="667"/>
                </a:lnTo>
                <a:lnTo>
                  <a:pt x="267" y="667"/>
                </a:lnTo>
                <a:lnTo>
                  <a:pt x="267" y="669"/>
                </a:lnTo>
                <a:lnTo>
                  <a:pt x="265" y="669"/>
                </a:lnTo>
                <a:lnTo>
                  <a:pt x="263" y="669"/>
                </a:lnTo>
                <a:lnTo>
                  <a:pt x="261" y="669"/>
                </a:lnTo>
                <a:lnTo>
                  <a:pt x="261" y="670"/>
                </a:lnTo>
                <a:lnTo>
                  <a:pt x="259" y="670"/>
                </a:lnTo>
                <a:lnTo>
                  <a:pt x="257" y="670"/>
                </a:lnTo>
                <a:lnTo>
                  <a:pt x="255" y="670"/>
                </a:lnTo>
                <a:lnTo>
                  <a:pt x="253" y="670"/>
                </a:lnTo>
                <a:lnTo>
                  <a:pt x="253" y="672"/>
                </a:lnTo>
                <a:lnTo>
                  <a:pt x="251" y="672"/>
                </a:lnTo>
                <a:lnTo>
                  <a:pt x="250" y="672"/>
                </a:lnTo>
                <a:lnTo>
                  <a:pt x="250" y="674"/>
                </a:lnTo>
                <a:lnTo>
                  <a:pt x="248" y="674"/>
                </a:lnTo>
                <a:lnTo>
                  <a:pt x="246" y="674"/>
                </a:lnTo>
                <a:lnTo>
                  <a:pt x="246" y="676"/>
                </a:lnTo>
                <a:lnTo>
                  <a:pt x="244" y="676"/>
                </a:lnTo>
                <a:lnTo>
                  <a:pt x="244" y="678"/>
                </a:lnTo>
                <a:lnTo>
                  <a:pt x="244" y="680"/>
                </a:lnTo>
                <a:lnTo>
                  <a:pt x="244" y="682"/>
                </a:lnTo>
                <a:lnTo>
                  <a:pt x="244" y="684"/>
                </a:lnTo>
                <a:lnTo>
                  <a:pt x="244" y="686"/>
                </a:lnTo>
                <a:lnTo>
                  <a:pt x="244" y="688"/>
                </a:lnTo>
                <a:lnTo>
                  <a:pt x="244" y="690"/>
                </a:lnTo>
                <a:lnTo>
                  <a:pt x="246" y="690"/>
                </a:lnTo>
                <a:lnTo>
                  <a:pt x="246" y="692"/>
                </a:lnTo>
                <a:lnTo>
                  <a:pt x="246" y="693"/>
                </a:lnTo>
                <a:lnTo>
                  <a:pt x="246" y="695"/>
                </a:lnTo>
                <a:lnTo>
                  <a:pt x="246" y="697"/>
                </a:lnTo>
                <a:lnTo>
                  <a:pt x="246" y="699"/>
                </a:lnTo>
                <a:lnTo>
                  <a:pt x="246" y="701"/>
                </a:lnTo>
                <a:lnTo>
                  <a:pt x="246" y="703"/>
                </a:lnTo>
                <a:lnTo>
                  <a:pt x="248" y="703"/>
                </a:lnTo>
                <a:lnTo>
                  <a:pt x="248" y="705"/>
                </a:lnTo>
                <a:lnTo>
                  <a:pt x="248" y="707"/>
                </a:lnTo>
                <a:lnTo>
                  <a:pt x="248" y="709"/>
                </a:lnTo>
                <a:lnTo>
                  <a:pt x="248" y="711"/>
                </a:lnTo>
                <a:lnTo>
                  <a:pt x="248" y="713"/>
                </a:lnTo>
                <a:lnTo>
                  <a:pt x="248" y="715"/>
                </a:lnTo>
                <a:lnTo>
                  <a:pt x="248" y="717"/>
                </a:lnTo>
                <a:lnTo>
                  <a:pt x="248" y="718"/>
                </a:lnTo>
                <a:lnTo>
                  <a:pt x="248" y="720"/>
                </a:lnTo>
                <a:lnTo>
                  <a:pt x="250" y="720"/>
                </a:lnTo>
                <a:lnTo>
                  <a:pt x="250" y="722"/>
                </a:lnTo>
                <a:lnTo>
                  <a:pt x="248" y="722"/>
                </a:lnTo>
                <a:lnTo>
                  <a:pt x="248" y="724"/>
                </a:lnTo>
                <a:lnTo>
                  <a:pt x="250" y="724"/>
                </a:lnTo>
                <a:lnTo>
                  <a:pt x="250" y="726"/>
                </a:lnTo>
                <a:lnTo>
                  <a:pt x="250" y="728"/>
                </a:lnTo>
                <a:lnTo>
                  <a:pt x="250" y="730"/>
                </a:lnTo>
                <a:lnTo>
                  <a:pt x="250" y="734"/>
                </a:lnTo>
                <a:lnTo>
                  <a:pt x="250" y="741"/>
                </a:lnTo>
                <a:lnTo>
                  <a:pt x="250" y="747"/>
                </a:lnTo>
                <a:lnTo>
                  <a:pt x="242" y="759"/>
                </a:lnTo>
                <a:lnTo>
                  <a:pt x="234" y="766"/>
                </a:lnTo>
                <a:lnTo>
                  <a:pt x="228" y="770"/>
                </a:lnTo>
                <a:lnTo>
                  <a:pt x="227" y="774"/>
                </a:lnTo>
                <a:lnTo>
                  <a:pt x="225" y="778"/>
                </a:lnTo>
                <a:lnTo>
                  <a:pt x="227" y="782"/>
                </a:lnTo>
                <a:lnTo>
                  <a:pt x="227" y="786"/>
                </a:lnTo>
                <a:lnTo>
                  <a:pt x="232" y="791"/>
                </a:lnTo>
                <a:lnTo>
                  <a:pt x="238" y="795"/>
                </a:lnTo>
                <a:lnTo>
                  <a:pt x="244" y="797"/>
                </a:lnTo>
                <a:lnTo>
                  <a:pt x="248" y="797"/>
                </a:lnTo>
                <a:lnTo>
                  <a:pt x="248" y="801"/>
                </a:lnTo>
                <a:lnTo>
                  <a:pt x="248" y="805"/>
                </a:lnTo>
                <a:lnTo>
                  <a:pt x="248" y="811"/>
                </a:lnTo>
                <a:lnTo>
                  <a:pt x="248" y="828"/>
                </a:lnTo>
                <a:lnTo>
                  <a:pt x="248" y="839"/>
                </a:lnTo>
                <a:lnTo>
                  <a:pt x="248" y="851"/>
                </a:lnTo>
                <a:lnTo>
                  <a:pt x="250" y="860"/>
                </a:lnTo>
                <a:lnTo>
                  <a:pt x="248" y="870"/>
                </a:lnTo>
                <a:lnTo>
                  <a:pt x="248" y="872"/>
                </a:lnTo>
                <a:lnTo>
                  <a:pt x="248" y="874"/>
                </a:lnTo>
                <a:lnTo>
                  <a:pt x="248" y="876"/>
                </a:lnTo>
                <a:lnTo>
                  <a:pt x="250" y="876"/>
                </a:lnTo>
                <a:lnTo>
                  <a:pt x="250" y="878"/>
                </a:lnTo>
                <a:lnTo>
                  <a:pt x="250" y="880"/>
                </a:lnTo>
                <a:lnTo>
                  <a:pt x="250" y="882"/>
                </a:lnTo>
                <a:lnTo>
                  <a:pt x="250" y="884"/>
                </a:lnTo>
                <a:lnTo>
                  <a:pt x="250" y="885"/>
                </a:lnTo>
                <a:lnTo>
                  <a:pt x="250" y="887"/>
                </a:lnTo>
                <a:lnTo>
                  <a:pt x="250" y="889"/>
                </a:lnTo>
                <a:lnTo>
                  <a:pt x="250" y="891"/>
                </a:lnTo>
                <a:lnTo>
                  <a:pt x="250" y="893"/>
                </a:lnTo>
                <a:lnTo>
                  <a:pt x="250" y="895"/>
                </a:lnTo>
                <a:lnTo>
                  <a:pt x="250" y="897"/>
                </a:lnTo>
                <a:lnTo>
                  <a:pt x="250" y="899"/>
                </a:lnTo>
                <a:lnTo>
                  <a:pt x="250" y="901"/>
                </a:lnTo>
                <a:lnTo>
                  <a:pt x="250" y="903"/>
                </a:lnTo>
                <a:lnTo>
                  <a:pt x="250" y="905"/>
                </a:lnTo>
                <a:lnTo>
                  <a:pt x="250" y="903"/>
                </a:lnTo>
                <a:lnTo>
                  <a:pt x="248" y="903"/>
                </a:lnTo>
                <a:lnTo>
                  <a:pt x="246" y="903"/>
                </a:lnTo>
                <a:lnTo>
                  <a:pt x="244" y="903"/>
                </a:lnTo>
                <a:lnTo>
                  <a:pt x="242" y="903"/>
                </a:lnTo>
                <a:lnTo>
                  <a:pt x="242" y="901"/>
                </a:lnTo>
                <a:lnTo>
                  <a:pt x="240" y="901"/>
                </a:lnTo>
                <a:lnTo>
                  <a:pt x="238" y="901"/>
                </a:lnTo>
                <a:lnTo>
                  <a:pt x="236" y="901"/>
                </a:lnTo>
                <a:lnTo>
                  <a:pt x="236" y="903"/>
                </a:lnTo>
                <a:lnTo>
                  <a:pt x="234" y="903"/>
                </a:lnTo>
                <a:lnTo>
                  <a:pt x="232" y="903"/>
                </a:lnTo>
                <a:lnTo>
                  <a:pt x="232" y="905"/>
                </a:lnTo>
                <a:lnTo>
                  <a:pt x="230" y="905"/>
                </a:lnTo>
                <a:lnTo>
                  <a:pt x="228" y="905"/>
                </a:lnTo>
                <a:lnTo>
                  <a:pt x="227" y="905"/>
                </a:lnTo>
                <a:lnTo>
                  <a:pt x="227" y="907"/>
                </a:lnTo>
                <a:lnTo>
                  <a:pt x="225" y="907"/>
                </a:lnTo>
                <a:lnTo>
                  <a:pt x="223" y="907"/>
                </a:lnTo>
                <a:lnTo>
                  <a:pt x="221" y="907"/>
                </a:lnTo>
                <a:lnTo>
                  <a:pt x="219" y="907"/>
                </a:lnTo>
                <a:lnTo>
                  <a:pt x="217" y="907"/>
                </a:lnTo>
                <a:lnTo>
                  <a:pt x="215" y="907"/>
                </a:lnTo>
                <a:lnTo>
                  <a:pt x="215" y="908"/>
                </a:lnTo>
                <a:lnTo>
                  <a:pt x="213" y="908"/>
                </a:lnTo>
                <a:lnTo>
                  <a:pt x="211" y="908"/>
                </a:lnTo>
                <a:lnTo>
                  <a:pt x="209" y="908"/>
                </a:lnTo>
                <a:lnTo>
                  <a:pt x="207" y="908"/>
                </a:lnTo>
                <a:lnTo>
                  <a:pt x="205" y="908"/>
                </a:lnTo>
                <a:lnTo>
                  <a:pt x="202" y="907"/>
                </a:lnTo>
                <a:lnTo>
                  <a:pt x="202" y="905"/>
                </a:lnTo>
                <a:lnTo>
                  <a:pt x="200" y="903"/>
                </a:lnTo>
                <a:lnTo>
                  <a:pt x="198" y="899"/>
                </a:lnTo>
                <a:lnTo>
                  <a:pt x="196" y="895"/>
                </a:lnTo>
                <a:lnTo>
                  <a:pt x="194" y="891"/>
                </a:lnTo>
                <a:lnTo>
                  <a:pt x="192" y="887"/>
                </a:lnTo>
                <a:lnTo>
                  <a:pt x="190" y="885"/>
                </a:lnTo>
                <a:lnTo>
                  <a:pt x="188" y="882"/>
                </a:lnTo>
                <a:lnTo>
                  <a:pt x="186" y="880"/>
                </a:lnTo>
                <a:lnTo>
                  <a:pt x="186" y="878"/>
                </a:lnTo>
                <a:lnTo>
                  <a:pt x="184" y="878"/>
                </a:lnTo>
                <a:lnTo>
                  <a:pt x="184" y="876"/>
                </a:lnTo>
                <a:lnTo>
                  <a:pt x="184" y="874"/>
                </a:lnTo>
                <a:lnTo>
                  <a:pt x="182" y="874"/>
                </a:lnTo>
                <a:lnTo>
                  <a:pt x="182" y="872"/>
                </a:lnTo>
                <a:lnTo>
                  <a:pt x="182" y="870"/>
                </a:lnTo>
                <a:lnTo>
                  <a:pt x="182" y="868"/>
                </a:lnTo>
                <a:lnTo>
                  <a:pt x="182" y="866"/>
                </a:lnTo>
                <a:lnTo>
                  <a:pt x="182" y="864"/>
                </a:lnTo>
                <a:lnTo>
                  <a:pt x="184" y="860"/>
                </a:lnTo>
                <a:lnTo>
                  <a:pt x="184" y="859"/>
                </a:lnTo>
                <a:lnTo>
                  <a:pt x="184" y="857"/>
                </a:lnTo>
                <a:lnTo>
                  <a:pt x="184" y="855"/>
                </a:lnTo>
                <a:lnTo>
                  <a:pt x="184" y="851"/>
                </a:lnTo>
                <a:lnTo>
                  <a:pt x="182" y="849"/>
                </a:lnTo>
                <a:lnTo>
                  <a:pt x="182" y="847"/>
                </a:lnTo>
                <a:lnTo>
                  <a:pt x="180" y="845"/>
                </a:lnTo>
                <a:lnTo>
                  <a:pt x="179" y="845"/>
                </a:lnTo>
                <a:lnTo>
                  <a:pt x="177" y="843"/>
                </a:lnTo>
                <a:lnTo>
                  <a:pt x="175" y="843"/>
                </a:lnTo>
                <a:lnTo>
                  <a:pt x="173" y="841"/>
                </a:lnTo>
                <a:lnTo>
                  <a:pt x="171" y="841"/>
                </a:lnTo>
                <a:lnTo>
                  <a:pt x="171" y="839"/>
                </a:lnTo>
                <a:lnTo>
                  <a:pt x="169" y="839"/>
                </a:lnTo>
                <a:lnTo>
                  <a:pt x="169" y="837"/>
                </a:lnTo>
                <a:lnTo>
                  <a:pt x="167" y="837"/>
                </a:lnTo>
                <a:lnTo>
                  <a:pt x="163" y="836"/>
                </a:lnTo>
                <a:lnTo>
                  <a:pt x="161" y="834"/>
                </a:lnTo>
                <a:lnTo>
                  <a:pt x="157" y="830"/>
                </a:lnTo>
                <a:lnTo>
                  <a:pt x="156" y="826"/>
                </a:lnTo>
                <a:lnTo>
                  <a:pt x="156" y="824"/>
                </a:lnTo>
                <a:lnTo>
                  <a:pt x="156" y="820"/>
                </a:lnTo>
                <a:lnTo>
                  <a:pt x="154" y="816"/>
                </a:lnTo>
                <a:lnTo>
                  <a:pt x="152" y="814"/>
                </a:lnTo>
                <a:lnTo>
                  <a:pt x="152" y="812"/>
                </a:lnTo>
                <a:lnTo>
                  <a:pt x="152" y="811"/>
                </a:lnTo>
                <a:lnTo>
                  <a:pt x="154" y="811"/>
                </a:lnTo>
                <a:lnTo>
                  <a:pt x="154" y="809"/>
                </a:lnTo>
                <a:lnTo>
                  <a:pt x="154" y="807"/>
                </a:lnTo>
                <a:lnTo>
                  <a:pt x="154" y="805"/>
                </a:lnTo>
                <a:lnTo>
                  <a:pt x="156" y="803"/>
                </a:lnTo>
                <a:lnTo>
                  <a:pt x="156" y="801"/>
                </a:lnTo>
                <a:lnTo>
                  <a:pt x="156" y="799"/>
                </a:lnTo>
                <a:lnTo>
                  <a:pt x="157" y="797"/>
                </a:lnTo>
                <a:lnTo>
                  <a:pt x="157" y="791"/>
                </a:lnTo>
                <a:lnTo>
                  <a:pt x="159" y="789"/>
                </a:lnTo>
                <a:lnTo>
                  <a:pt x="159" y="788"/>
                </a:lnTo>
                <a:lnTo>
                  <a:pt x="159" y="786"/>
                </a:lnTo>
                <a:lnTo>
                  <a:pt x="159" y="782"/>
                </a:lnTo>
                <a:lnTo>
                  <a:pt x="157" y="778"/>
                </a:lnTo>
                <a:lnTo>
                  <a:pt x="156" y="774"/>
                </a:lnTo>
                <a:lnTo>
                  <a:pt x="156" y="770"/>
                </a:lnTo>
                <a:lnTo>
                  <a:pt x="156" y="766"/>
                </a:lnTo>
                <a:lnTo>
                  <a:pt x="157" y="763"/>
                </a:lnTo>
                <a:lnTo>
                  <a:pt x="156" y="761"/>
                </a:lnTo>
                <a:lnTo>
                  <a:pt x="156" y="759"/>
                </a:lnTo>
                <a:lnTo>
                  <a:pt x="156" y="753"/>
                </a:lnTo>
                <a:lnTo>
                  <a:pt x="156" y="749"/>
                </a:lnTo>
                <a:lnTo>
                  <a:pt x="154" y="743"/>
                </a:lnTo>
                <a:lnTo>
                  <a:pt x="152" y="740"/>
                </a:lnTo>
                <a:lnTo>
                  <a:pt x="150" y="738"/>
                </a:lnTo>
                <a:lnTo>
                  <a:pt x="148" y="736"/>
                </a:lnTo>
                <a:lnTo>
                  <a:pt x="146" y="734"/>
                </a:lnTo>
                <a:lnTo>
                  <a:pt x="144" y="734"/>
                </a:lnTo>
                <a:lnTo>
                  <a:pt x="140" y="732"/>
                </a:lnTo>
                <a:lnTo>
                  <a:pt x="134" y="730"/>
                </a:lnTo>
                <a:lnTo>
                  <a:pt x="131" y="728"/>
                </a:lnTo>
                <a:lnTo>
                  <a:pt x="127" y="728"/>
                </a:lnTo>
                <a:lnTo>
                  <a:pt x="123" y="726"/>
                </a:lnTo>
                <a:lnTo>
                  <a:pt x="119" y="726"/>
                </a:lnTo>
                <a:lnTo>
                  <a:pt x="115" y="726"/>
                </a:lnTo>
                <a:lnTo>
                  <a:pt x="108" y="724"/>
                </a:lnTo>
                <a:lnTo>
                  <a:pt x="102" y="724"/>
                </a:lnTo>
                <a:lnTo>
                  <a:pt x="98" y="722"/>
                </a:lnTo>
                <a:lnTo>
                  <a:pt x="96" y="722"/>
                </a:lnTo>
                <a:lnTo>
                  <a:pt x="92" y="720"/>
                </a:lnTo>
                <a:lnTo>
                  <a:pt x="90" y="718"/>
                </a:lnTo>
                <a:lnTo>
                  <a:pt x="90" y="717"/>
                </a:lnTo>
                <a:lnTo>
                  <a:pt x="88" y="715"/>
                </a:lnTo>
                <a:lnTo>
                  <a:pt x="85" y="711"/>
                </a:lnTo>
                <a:lnTo>
                  <a:pt x="83" y="709"/>
                </a:lnTo>
                <a:lnTo>
                  <a:pt x="79" y="705"/>
                </a:lnTo>
                <a:lnTo>
                  <a:pt x="77" y="703"/>
                </a:lnTo>
                <a:lnTo>
                  <a:pt x="73" y="701"/>
                </a:lnTo>
                <a:lnTo>
                  <a:pt x="67" y="699"/>
                </a:lnTo>
                <a:lnTo>
                  <a:pt x="65" y="697"/>
                </a:lnTo>
                <a:lnTo>
                  <a:pt x="63" y="695"/>
                </a:lnTo>
                <a:lnTo>
                  <a:pt x="62" y="695"/>
                </a:lnTo>
                <a:lnTo>
                  <a:pt x="58" y="693"/>
                </a:lnTo>
                <a:lnTo>
                  <a:pt x="54" y="692"/>
                </a:lnTo>
                <a:lnTo>
                  <a:pt x="50" y="688"/>
                </a:lnTo>
                <a:lnTo>
                  <a:pt x="44" y="686"/>
                </a:lnTo>
                <a:lnTo>
                  <a:pt x="40" y="682"/>
                </a:lnTo>
                <a:lnTo>
                  <a:pt x="37" y="680"/>
                </a:lnTo>
                <a:lnTo>
                  <a:pt x="33" y="678"/>
                </a:lnTo>
                <a:lnTo>
                  <a:pt x="29" y="676"/>
                </a:lnTo>
                <a:lnTo>
                  <a:pt x="27" y="676"/>
                </a:lnTo>
                <a:lnTo>
                  <a:pt x="25" y="676"/>
                </a:lnTo>
                <a:lnTo>
                  <a:pt x="23" y="674"/>
                </a:lnTo>
                <a:lnTo>
                  <a:pt x="21" y="674"/>
                </a:lnTo>
                <a:lnTo>
                  <a:pt x="21" y="672"/>
                </a:lnTo>
                <a:lnTo>
                  <a:pt x="19" y="672"/>
                </a:lnTo>
                <a:lnTo>
                  <a:pt x="19" y="670"/>
                </a:lnTo>
                <a:lnTo>
                  <a:pt x="19" y="669"/>
                </a:lnTo>
                <a:lnTo>
                  <a:pt x="19" y="667"/>
                </a:lnTo>
                <a:lnTo>
                  <a:pt x="17" y="665"/>
                </a:lnTo>
                <a:lnTo>
                  <a:pt x="17" y="663"/>
                </a:lnTo>
                <a:lnTo>
                  <a:pt x="15" y="659"/>
                </a:lnTo>
                <a:lnTo>
                  <a:pt x="15" y="655"/>
                </a:lnTo>
                <a:lnTo>
                  <a:pt x="14" y="653"/>
                </a:lnTo>
                <a:lnTo>
                  <a:pt x="12" y="651"/>
                </a:lnTo>
                <a:lnTo>
                  <a:pt x="8" y="651"/>
                </a:lnTo>
                <a:lnTo>
                  <a:pt x="6" y="649"/>
                </a:lnTo>
                <a:lnTo>
                  <a:pt x="4" y="647"/>
                </a:lnTo>
                <a:lnTo>
                  <a:pt x="4" y="645"/>
                </a:lnTo>
                <a:lnTo>
                  <a:pt x="6" y="644"/>
                </a:lnTo>
                <a:lnTo>
                  <a:pt x="8" y="642"/>
                </a:lnTo>
                <a:lnTo>
                  <a:pt x="10" y="640"/>
                </a:lnTo>
                <a:lnTo>
                  <a:pt x="12" y="640"/>
                </a:lnTo>
                <a:lnTo>
                  <a:pt x="14" y="640"/>
                </a:lnTo>
                <a:lnTo>
                  <a:pt x="15" y="638"/>
                </a:lnTo>
                <a:lnTo>
                  <a:pt x="19" y="638"/>
                </a:lnTo>
                <a:lnTo>
                  <a:pt x="21" y="634"/>
                </a:lnTo>
                <a:lnTo>
                  <a:pt x="23" y="630"/>
                </a:lnTo>
                <a:lnTo>
                  <a:pt x="23" y="626"/>
                </a:lnTo>
                <a:lnTo>
                  <a:pt x="23" y="622"/>
                </a:lnTo>
                <a:lnTo>
                  <a:pt x="23" y="621"/>
                </a:lnTo>
                <a:lnTo>
                  <a:pt x="21" y="617"/>
                </a:lnTo>
                <a:lnTo>
                  <a:pt x="21" y="615"/>
                </a:lnTo>
                <a:lnTo>
                  <a:pt x="21" y="611"/>
                </a:lnTo>
                <a:lnTo>
                  <a:pt x="17" y="609"/>
                </a:lnTo>
                <a:lnTo>
                  <a:pt x="15" y="609"/>
                </a:lnTo>
                <a:lnTo>
                  <a:pt x="14" y="607"/>
                </a:lnTo>
                <a:lnTo>
                  <a:pt x="12" y="605"/>
                </a:lnTo>
                <a:lnTo>
                  <a:pt x="8" y="603"/>
                </a:lnTo>
                <a:lnTo>
                  <a:pt x="6" y="601"/>
                </a:lnTo>
                <a:lnTo>
                  <a:pt x="4" y="599"/>
                </a:lnTo>
                <a:lnTo>
                  <a:pt x="2" y="597"/>
                </a:lnTo>
                <a:lnTo>
                  <a:pt x="0" y="596"/>
                </a:lnTo>
                <a:lnTo>
                  <a:pt x="2" y="596"/>
                </a:lnTo>
                <a:lnTo>
                  <a:pt x="4" y="596"/>
                </a:lnTo>
                <a:lnTo>
                  <a:pt x="6" y="596"/>
                </a:lnTo>
                <a:lnTo>
                  <a:pt x="8" y="596"/>
                </a:lnTo>
                <a:lnTo>
                  <a:pt x="10" y="596"/>
                </a:lnTo>
                <a:lnTo>
                  <a:pt x="12" y="596"/>
                </a:lnTo>
                <a:lnTo>
                  <a:pt x="14" y="596"/>
                </a:lnTo>
                <a:lnTo>
                  <a:pt x="15" y="596"/>
                </a:lnTo>
                <a:lnTo>
                  <a:pt x="17" y="596"/>
                </a:lnTo>
                <a:lnTo>
                  <a:pt x="19" y="596"/>
                </a:lnTo>
                <a:lnTo>
                  <a:pt x="21" y="596"/>
                </a:lnTo>
                <a:lnTo>
                  <a:pt x="23" y="596"/>
                </a:lnTo>
                <a:lnTo>
                  <a:pt x="25" y="596"/>
                </a:lnTo>
                <a:lnTo>
                  <a:pt x="27" y="596"/>
                </a:lnTo>
                <a:lnTo>
                  <a:pt x="29" y="596"/>
                </a:lnTo>
                <a:lnTo>
                  <a:pt x="31" y="596"/>
                </a:lnTo>
                <a:lnTo>
                  <a:pt x="31" y="594"/>
                </a:lnTo>
                <a:lnTo>
                  <a:pt x="33" y="594"/>
                </a:lnTo>
                <a:lnTo>
                  <a:pt x="35" y="594"/>
                </a:lnTo>
                <a:lnTo>
                  <a:pt x="37" y="594"/>
                </a:lnTo>
                <a:lnTo>
                  <a:pt x="38" y="594"/>
                </a:lnTo>
                <a:lnTo>
                  <a:pt x="38" y="592"/>
                </a:lnTo>
                <a:lnTo>
                  <a:pt x="40" y="592"/>
                </a:lnTo>
                <a:lnTo>
                  <a:pt x="42" y="592"/>
                </a:lnTo>
                <a:lnTo>
                  <a:pt x="42" y="590"/>
                </a:lnTo>
                <a:lnTo>
                  <a:pt x="44" y="590"/>
                </a:lnTo>
                <a:lnTo>
                  <a:pt x="46" y="590"/>
                </a:lnTo>
                <a:lnTo>
                  <a:pt x="46" y="588"/>
                </a:lnTo>
                <a:lnTo>
                  <a:pt x="48" y="588"/>
                </a:lnTo>
                <a:lnTo>
                  <a:pt x="50" y="588"/>
                </a:lnTo>
                <a:lnTo>
                  <a:pt x="50" y="586"/>
                </a:lnTo>
                <a:lnTo>
                  <a:pt x="52" y="586"/>
                </a:lnTo>
                <a:lnTo>
                  <a:pt x="52" y="584"/>
                </a:lnTo>
                <a:lnTo>
                  <a:pt x="54" y="584"/>
                </a:lnTo>
                <a:lnTo>
                  <a:pt x="56" y="584"/>
                </a:lnTo>
                <a:lnTo>
                  <a:pt x="56" y="582"/>
                </a:lnTo>
                <a:lnTo>
                  <a:pt x="58" y="582"/>
                </a:lnTo>
                <a:lnTo>
                  <a:pt x="58" y="580"/>
                </a:lnTo>
                <a:lnTo>
                  <a:pt x="58" y="578"/>
                </a:lnTo>
                <a:lnTo>
                  <a:pt x="58" y="576"/>
                </a:lnTo>
                <a:lnTo>
                  <a:pt x="56" y="576"/>
                </a:lnTo>
                <a:lnTo>
                  <a:pt x="56" y="574"/>
                </a:lnTo>
                <a:lnTo>
                  <a:pt x="56" y="573"/>
                </a:lnTo>
                <a:lnTo>
                  <a:pt x="54" y="573"/>
                </a:lnTo>
                <a:lnTo>
                  <a:pt x="54" y="571"/>
                </a:lnTo>
                <a:lnTo>
                  <a:pt x="52" y="571"/>
                </a:lnTo>
                <a:lnTo>
                  <a:pt x="52" y="569"/>
                </a:lnTo>
                <a:lnTo>
                  <a:pt x="50" y="569"/>
                </a:lnTo>
                <a:lnTo>
                  <a:pt x="50" y="567"/>
                </a:lnTo>
                <a:lnTo>
                  <a:pt x="48" y="565"/>
                </a:lnTo>
                <a:lnTo>
                  <a:pt x="46" y="565"/>
                </a:lnTo>
                <a:lnTo>
                  <a:pt x="46" y="563"/>
                </a:lnTo>
                <a:lnTo>
                  <a:pt x="44" y="563"/>
                </a:lnTo>
                <a:lnTo>
                  <a:pt x="44" y="561"/>
                </a:lnTo>
                <a:lnTo>
                  <a:pt x="42" y="561"/>
                </a:lnTo>
                <a:lnTo>
                  <a:pt x="42" y="559"/>
                </a:lnTo>
                <a:lnTo>
                  <a:pt x="40" y="559"/>
                </a:lnTo>
                <a:lnTo>
                  <a:pt x="38" y="559"/>
                </a:lnTo>
                <a:lnTo>
                  <a:pt x="38" y="557"/>
                </a:lnTo>
                <a:lnTo>
                  <a:pt x="38" y="555"/>
                </a:lnTo>
                <a:lnTo>
                  <a:pt x="37" y="555"/>
                </a:lnTo>
                <a:lnTo>
                  <a:pt x="37" y="553"/>
                </a:lnTo>
                <a:lnTo>
                  <a:pt x="35" y="553"/>
                </a:lnTo>
                <a:lnTo>
                  <a:pt x="35" y="551"/>
                </a:lnTo>
                <a:lnTo>
                  <a:pt x="35" y="549"/>
                </a:lnTo>
                <a:lnTo>
                  <a:pt x="33" y="549"/>
                </a:lnTo>
                <a:lnTo>
                  <a:pt x="33" y="548"/>
                </a:lnTo>
                <a:lnTo>
                  <a:pt x="33" y="546"/>
                </a:lnTo>
                <a:lnTo>
                  <a:pt x="33" y="544"/>
                </a:lnTo>
                <a:lnTo>
                  <a:pt x="33" y="542"/>
                </a:lnTo>
                <a:lnTo>
                  <a:pt x="31" y="542"/>
                </a:lnTo>
                <a:lnTo>
                  <a:pt x="31" y="540"/>
                </a:lnTo>
                <a:lnTo>
                  <a:pt x="31" y="538"/>
                </a:lnTo>
                <a:lnTo>
                  <a:pt x="31" y="536"/>
                </a:lnTo>
                <a:lnTo>
                  <a:pt x="31" y="534"/>
                </a:lnTo>
                <a:lnTo>
                  <a:pt x="31" y="532"/>
                </a:lnTo>
                <a:lnTo>
                  <a:pt x="31" y="530"/>
                </a:lnTo>
                <a:lnTo>
                  <a:pt x="31" y="528"/>
                </a:lnTo>
                <a:lnTo>
                  <a:pt x="31" y="526"/>
                </a:lnTo>
                <a:lnTo>
                  <a:pt x="33" y="526"/>
                </a:lnTo>
                <a:lnTo>
                  <a:pt x="33" y="525"/>
                </a:lnTo>
                <a:lnTo>
                  <a:pt x="33" y="523"/>
                </a:lnTo>
                <a:lnTo>
                  <a:pt x="33" y="521"/>
                </a:lnTo>
                <a:lnTo>
                  <a:pt x="33" y="519"/>
                </a:lnTo>
                <a:lnTo>
                  <a:pt x="35" y="519"/>
                </a:lnTo>
                <a:lnTo>
                  <a:pt x="35" y="517"/>
                </a:lnTo>
                <a:lnTo>
                  <a:pt x="35" y="515"/>
                </a:lnTo>
                <a:lnTo>
                  <a:pt x="35" y="513"/>
                </a:lnTo>
                <a:lnTo>
                  <a:pt x="35" y="511"/>
                </a:lnTo>
                <a:lnTo>
                  <a:pt x="35" y="507"/>
                </a:lnTo>
                <a:lnTo>
                  <a:pt x="35" y="503"/>
                </a:lnTo>
                <a:lnTo>
                  <a:pt x="35" y="494"/>
                </a:lnTo>
                <a:lnTo>
                  <a:pt x="35" y="486"/>
                </a:lnTo>
                <a:lnTo>
                  <a:pt x="35" y="478"/>
                </a:lnTo>
                <a:lnTo>
                  <a:pt x="33" y="475"/>
                </a:lnTo>
                <a:lnTo>
                  <a:pt x="33" y="471"/>
                </a:lnTo>
                <a:lnTo>
                  <a:pt x="33" y="467"/>
                </a:lnTo>
                <a:lnTo>
                  <a:pt x="33" y="465"/>
                </a:lnTo>
                <a:lnTo>
                  <a:pt x="33" y="463"/>
                </a:lnTo>
                <a:lnTo>
                  <a:pt x="33" y="457"/>
                </a:lnTo>
                <a:lnTo>
                  <a:pt x="35" y="448"/>
                </a:lnTo>
                <a:lnTo>
                  <a:pt x="33" y="444"/>
                </a:lnTo>
                <a:lnTo>
                  <a:pt x="33" y="440"/>
                </a:lnTo>
                <a:lnTo>
                  <a:pt x="33" y="438"/>
                </a:lnTo>
                <a:lnTo>
                  <a:pt x="33" y="436"/>
                </a:lnTo>
                <a:lnTo>
                  <a:pt x="33" y="434"/>
                </a:lnTo>
                <a:lnTo>
                  <a:pt x="33" y="430"/>
                </a:lnTo>
                <a:lnTo>
                  <a:pt x="33" y="429"/>
                </a:lnTo>
                <a:lnTo>
                  <a:pt x="33" y="427"/>
                </a:lnTo>
                <a:lnTo>
                  <a:pt x="37" y="427"/>
                </a:lnTo>
                <a:lnTo>
                  <a:pt x="38" y="427"/>
                </a:lnTo>
                <a:lnTo>
                  <a:pt x="42" y="425"/>
                </a:lnTo>
                <a:lnTo>
                  <a:pt x="46" y="423"/>
                </a:lnTo>
                <a:lnTo>
                  <a:pt x="48" y="423"/>
                </a:lnTo>
                <a:lnTo>
                  <a:pt x="52" y="423"/>
                </a:lnTo>
                <a:lnTo>
                  <a:pt x="52" y="425"/>
                </a:lnTo>
                <a:lnTo>
                  <a:pt x="54" y="425"/>
                </a:lnTo>
                <a:lnTo>
                  <a:pt x="56" y="425"/>
                </a:lnTo>
                <a:lnTo>
                  <a:pt x="58" y="427"/>
                </a:lnTo>
                <a:lnTo>
                  <a:pt x="58" y="425"/>
                </a:lnTo>
                <a:lnTo>
                  <a:pt x="58" y="423"/>
                </a:lnTo>
                <a:lnTo>
                  <a:pt x="58" y="421"/>
                </a:lnTo>
                <a:lnTo>
                  <a:pt x="58" y="419"/>
                </a:lnTo>
                <a:lnTo>
                  <a:pt x="60" y="417"/>
                </a:lnTo>
                <a:lnTo>
                  <a:pt x="60" y="413"/>
                </a:lnTo>
                <a:lnTo>
                  <a:pt x="62" y="411"/>
                </a:lnTo>
                <a:lnTo>
                  <a:pt x="65" y="407"/>
                </a:lnTo>
                <a:lnTo>
                  <a:pt x="69" y="407"/>
                </a:lnTo>
                <a:lnTo>
                  <a:pt x="73" y="406"/>
                </a:lnTo>
                <a:lnTo>
                  <a:pt x="79" y="404"/>
                </a:lnTo>
                <a:lnTo>
                  <a:pt x="83" y="402"/>
                </a:lnTo>
                <a:lnTo>
                  <a:pt x="86" y="402"/>
                </a:lnTo>
                <a:lnTo>
                  <a:pt x="90" y="400"/>
                </a:lnTo>
                <a:lnTo>
                  <a:pt x="92" y="400"/>
                </a:lnTo>
                <a:lnTo>
                  <a:pt x="96" y="398"/>
                </a:lnTo>
                <a:lnTo>
                  <a:pt x="100" y="398"/>
                </a:lnTo>
                <a:lnTo>
                  <a:pt x="108" y="398"/>
                </a:lnTo>
                <a:lnTo>
                  <a:pt x="115" y="398"/>
                </a:lnTo>
                <a:lnTo>
                  <a:pt x="125" y="398"/>
                </a:lnTo>
                <a:lnTo>
                  <a:pt x="127" y="398"/>
                </a:lnTo>
                <a:lnTo>
                  <a:pt x="129" y="398"/>
                </a:lnTo>
                <a:lnTo>
                  <a:pt x="136" y="398"/>
                </a:lnTo>
                <a:lnTo>
                  <a:pt x="144" y="396"/>
                </a:lnTo>
                <a:lnTo>
                  <a:pt x="146" y="396"/>
                </a:lnTo>
                <a:lnTo>
                  <a:pt x="150" y="392"/>
                </a:lnTo>
                <a:lnTo>
                  <a:pt x="152" y="388"/>
                </a:lnTo>
                <a:lnTo>
                  <a:pt x="156" y="386"/>
                </a:lnTo>
                <a:lnTo>
                  <a:pt x="157" y="384"/>
                </a:lnTo>
                <a:lnTo>
                  <a:pt x="161" y="382"/>
                </a:lnTo>
                <a:lnTo>
                  <a:pt x="163" y="381"/>
                </a:lnTo>
                <a:lnTo>
                  <a:pt x="171" y="379"/>
                </a:lnTo>
                <a:lnTo>
                  <a:pt x="173" y="377"/>
                </a:lnTo>
                <a:lnTo>
                  <a:pt x="179" y="375"/>
                </a:lnTo>
                <a:lnTo>
                  <a:pt x="186" y="373"/>
                </a:lnTo>
                <a:lnTo>
                  <a:pt x="188" y="373"/>
                </a:lnTo>
                <a:lnTo>
                  <a:pt x="188" y="371"/>
                </a:lnTo>
                <a:lnTo>
                  <a:pt x="190" y="371"/>
                </a:lnTo>
                <a:lnTo>
                  <a:pt x="192" y="371"/>
                </a:lnTo>
                <a:lnTo>
                  <a:pt x="194" y="371"/>
                </a:lnTo>
                <a:lnTo>
                  <a:pt x="194" y="369"/>
                </a:lnTo>
                <a:lnTo>
                  <a:pt x="196" y="369"/>
                </a:lnTo>
                <a:lnTo>
                  <a:pt x="196" y="367"/>
                </a:lnTo>
                <a:lnTo>
                  <a:pt x="198" y="367"/>
                </a:lnTo>
                <a:lnTo>
                  <a:pt x="200" y="367"/>
                </a:lnTo>
                <a:lnTo>
                  <a:pt x="200" y="365"/>
                </a:lnTo>
                <a:lnTo>
                  <a:pt x="202" y="365"/>
                </a:lnTo>
                <a:lnTo>
                  <a:pt x="202" y="363"/>
                </a:lnTo>
                <a:lnTo>
                  <a:pt x="204" y="363"/>
                </a:lnTo>
                <a:lnTo>
                  <a:pt x="204" y="361"/>
                </a:lnTo>
                <a:lnTo>
                  <a:pt x="205" y="361"/>
                </a:lnTo>
                <a:lnTo>
                  <a:pt x="205" y="359"/>
                </a:lnTo>
                <a:lnTo>
                  <a:pt x="207" y="359"/>
                </a:lnTo>
                <a:lnTo>
                  <a:pt x="207" y="358"/>
                </a:lnTo>
                <a:lnTo>
                  <a:pt x="207" y="356"/>
                </a:lnTo>
                <a:lnTo>
                  <a:pt x="209" y="356"/>
                </a:lnTo>
                <a:lnTo>
                  <a:pt x="209" y="354"/>
                </a:lnTo>
                <a:lnTo>
                  <a:pt x="209" y="352"/>
                </a:lnTo>
                <a:lnTo>
                  <a:pt x="211" y="352"/>
                </a:lnTo>
                <a:lnTo>
                  <a:pt x="211" y="350"/>
                </a:lnTo>
                <a:lnTo>
                  <a:pt x="211" y="348"/>
                </a:lnTo>
                <a:lnTo>
                  <a:pt x="211" y="346"/>
                </a:lnTo>
                <a:lnTo>
                  <a:pt x="211" y="344"/>
                </a:lnTo>
                <a:lnTo>
                  <a:pt x="213" y="344"/>
                </a:lnTo>
                <a:lnTo>
                  <a:pt x="213" y="342"/>
                </a:lnTo>
                <a:lnTo>
                  <a:pt x="215" y="342"/>
                </a:lnTo>
                <a:lnTo>
                  <a:pt x="215" y="340"/>
                </a:lnTo>
                <a:lnTo>
                  <a:pt x="217" y="340"/>
                </a:lnTo>
                <a:lnTo>
                  <a:pt x="219" y="340"/>
                </a:lnTo>
                <a:lnTo>
                  <a:pt x="219" y="338"/>
                </a:lnTo>
                <a:lnTo>
                  <a:pt x="221" y="338"/>
                </a:lnTo>
                <a:lnTo>
                  <a:pt x="223" y="338"/>
                </a:lnTo>
                <a:lnTo>
                  <a:pt x="225" y="338"/>
                </a:lnTo>
                <a:lnTo>
                  <a:pt x="227" y="336"/>
                </a:lnTo>
                <a:lnTo>
                  <a:pt x="228" y="336"/>
                </a:lnTo>
                <a:lnTo>
                  <a:pt x="230" y="336"/>
                </a:lnTo>
                <a:lnTo>
                  <a:pt x="232" y="336"/>
                </a:lnTo>
                <a:lnTo>
                  <a:pt x="234" y="336"/>
                </a:lnTo>
                <a:lnTo>
                  <a:pt x="234" y="334"/>
                </a:lnTo>
                <a:lnTo>
                  <a:pt x="236" y="334"/>
                </a:lnTo>
                <a:lnTo>
                  <a:pt x="238" y="334"/>
                </a:lnTo>
                <a:lnTo>
                  <a:pt x="240" y="334"/>
                </a:lnTo>
                <a:lnTo>
                  <a:pt x="242" y="334"/>
                </a:lnTo>
                <a:lnTo>
                  <a:pt x="244" y="334"/>
                </a:lnTo>
                <a:lnTo>
                  <a:pt x="246" y="334"/>
                </a:lnTo>
                <a:lnTo>
                  <a:pt x="246" y="333"/>
                </a:lnTo>
                <a:lnTo>
                  <a:pt x="248" y="333"/>
                </a:lnTo>
                <a:lnTo>
                  <a:pt x="248" y="334"/>
                </a:lnTo>
                <a:lnTo>
                  <a:pt x="250" y="334"/>
                </a:lnTo>
                <a:lnTo>
                  <a:pt x="251" y="334"/>
                </a:lnTo>
                <a:lnTo>
                  <a:pt x="253" y="334"/>
                </a:lnTo>
                <a:lnTo>
                  <a:pt x="255" y="334"/>
                </a:lnTo>
                <a:lnTo>
                  <a:pt x="257" y="334"/>
                </a:lnTo>
                <a:lnTo>
                  <a:pt x="257" y="336"/>
                </a:lnTo>
                <a:lnTo>
                  <a:pt x="259" y="336"/>
                </a:lnTo>
                <a:lnTo>
                  <a:pt x="261" y="336"/>
                </a:lnTo>
                <a:lnTo>
                  <a:pt x="263" y="336"/>
                </a:lnTo>
                <a:lnTo>
                  <a:pt x="265" y="336"/>
                </a:lnTo>
                <a:lnTo>
                  <a:pt x="267" y="336"/>
                </a:lnTo>
                <a:lnTo>
                  <a:pt x="269" y="336"/>
                </a:lnTo>
                <a:lnTo>
                  <a:pt x="269" y="338"/>
                </a:lnTo>
                <a:lnTo>
                  <a:pt x="271" y="338"/>
                </a:lnTo>
                <a:lnTo>
                  <a:pt x="273" y="338"/>
                </a:lnTo>
                <a:lnTo>
                  <a:pt x="273" y="336"/>
                </a:lnTo>
                <a:lnTo>
                  <a:pt x="275" y="336"/>
                </a:lnTo>
                <a:lnTo>
                  <a:pt x="275" y="334"/>
                </a:lnTo>
                <a:lnTo>
                  <a:pt x="276" y="334"/>
                </a:lnTo>
                <a:lnTo>
                  <a:pt x="276" y="333"/>
                </a:lnTo>
                <a:lnTo>
                  <a:pt x="276" y="331"/>
                </a:lnTo>
                <a:lnTo>
                  <a:pt x="278" y="329"/>
                </a:lnTo>
                <a:lnTo>
                  <a:pt x="280" y="327"/>
                </a:lnTo>
                <a:lnTo>
                  <a:pt x="284" y="325"/>
                </a:lnTo>
                <a:lnTo>
                  <a:pt x="288" y="321"/>
                </a:lnTo>
                <a:lnTo>
                  <a:pt x="294" y="319"/>
                </a:lnTo>
                <a:lnTo>
                  <a:pt x="296" y="317"/>
                </a:lnTo>
                <a:lnTo>
                  <a:pt x="298" y="317"/>
                </a:lnTo>
                <a:lnTo>
                  <a:pt x="301" y="319"/>
                </a:lnTo>
                <a:lnTo>
                  <a:pt x="303" y="319"/>
                </a:lnTo>
                <a:lnTo>
                  <a:pt x="305" y="321"/>
                </a:lnTo>
                <a:lnTo>
                  <a:pt x="309" y="323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5" name="Freeform 1795">
            <a:extLst>
              <a:ext uri="{FF2B5EF4-FFF2-40B4-BE49-F238E27FC236}">
                <a16:creationId xmlns:a16="http://schemas.microsoft.com/office/drawing/2014/main" id="{6A90D45B-2AE1-44BD-B962-FD5C042A29C6}"/>
              </a:ext>
            </a:extLst>
          </p:cNvPr>
          <p:cNvSpPr>
            <a:spLocks/>
          </p:cNvSpPr>
          <p:nvPr/>
        </p:nvSpPr>
        <p:spPr bwMode="auto">
          <a:xfrm>
            <a:off x="6292851" y="2692401"/>
            <a:ext cx="520700" cy="520700"/>
          </a:xfrm>
          <a:custGeom>
            <a:avLst/>
            <a:gdLst>
              <a:gd name="T0" fmla="*/ 13 w 328"/>
              <a:gd name="T1" fmla="*/ 311 h 328"/>
              <a:gd name="T2" fmla="*/ 27 w 328"/>
              <a:gd name="T3" fmla="*/ 299 h 328"/>
              <a:gd name="T4" fmla="*/ 35 w 328"/>
              <a:gd name="T5" fmla="*/ 295 h 328"/>
              <a:gd name="T6" fmla="*/ 42 w 328"/>
              <a:gd name="T7" fmla="*/ 291 h 328"/>
              <a:gd name="T8" fmla="*/ 52 w 328"/>
              <a:gd name="T9" fmla="*/ 289 h 328"/>
              <a:gd name="T10" fmla="*/ 58 w 328"/>
              <a:gd name="T11" fmla="*/ 282 h 328"/>
              <a:gd name="T12" fmla="*/ 61 w 328"/>
              <a:gd name="T13" fmla="*/ 274 h 328"/>
              <a:gd name="T14" fmla="*/ 65 w 328"/>
              <a:gd name="T15" fmla="*/ 266 h 328"/>
              <a:gd name="T16" fmla="*/ 67 w 328"/>
              <a:gd name="T17" fmla="*/ 257 h 328"/>
              <a:gd name="T18" fmla="*/ 65 w 328"/>
              <a:gd name="T19" fmla="*/ 247 h 328"/>
              <a:gd name="T20" fmla="*/ 65 w 328"/>
              <a:gd name="T21" fmla="*/ 236 h 328"/>
              <a:gd name="T22" fmla="*/ 65 w 328"/>
              <a:gd name="T23" fmla="*/ 224 h 328"/>
              <a:gd name="T24" fmla="*/ 65 w 328"/>
              <a:gd name="T25" fmla="*/ 213 h 328"/>
              <a:gd name="T26" fmla="*/ 65 w 328"/>
              <a:gd name="T27" fmla="*/ 201 h 328"/>
              <a:gd name="T28" fmla="*/ 63 w 328"/>
              <a:gd name="T29" fmla="*/ 192 h 328"/>
              <a:gd name="T30" fmla="*/ 63 w 328"/>
              <a:gd name="T31" fmla="*/ 180 h 328"/>
              <a:gd name="T32" fmla="*/ 63 w 328"/>
              <a:gd name="T33" fmla="*/ 169 h 328"/>
              <a:gd name="T34" fmla="*/ 63 w 328"/>
              <a:gd name="T35" fmla="*/ 157 h 328"/>
              <a:gd name="T36" fmla="*/ 63 w 328"/>
              <a:gd name="T37" fmla="*/ 145 h 328"/>
              <a:gd name="T38" fmla="*/ 71 w 328"/>
              <a:gd name="T39" fmla="*/ 145 h 328"/>
              <a:gd name="T40" fmla="*/ 83 w 328"/>
              <a:gd name="T41" fmla="*/ 145 h 328"/>
              <a:gd name="T42" fmla="*/ 94 w 328"/>
              <a:gd name="T43" fmla="*/ 145 h 328"/>
              <a:gd name="T44" fmla="*/ 106 w 328"/>
              <a:gd name="T45" fmla="*/ 145 h 328"/>
              <a:gd name="T46" fmla="*/ 115 w 328"/>
              <a:gd name="T47" fmla="*/ 145 h 328"/>
              <a:gd name="T48" fmla="*/ 121 w 328"/>
              <a:gd name="T49" fmla="*/ 144 h 328"/>
              <a:gd name="T50" fmla="*/ 125 w 328"/>
              <a:gd name="T51" fmla="*/ 138 h 328"/>
              <a:gd name="T52" fmla="*/ 129 w 328"/>
              <a:gd name="T53" fmla="*/ 130 h 328"/>
              <a:gd name="T54" fmla="*/ 132 w 328"/>
              <a:gd name="T55" fmla="*/ 122 h 328"/>
              <a:gd name="T56" fmla="*/ 138 w 328"/>
              <a:gd name="T57" fmla="*/ 115 h 328"/>
              <a:gd name="T58" fmla="*/ 142 w 328"/>
              <a:gd name="T59" fmla="*/ 107 h 328"/>
              <a:gd name="T60" fmla="*/ 146 w 328"/>
              <a:gd name="T61" fmla="*/ 99 h 328"/>
              <a:gd name="T62" fmla="*/ 150 w 328"/>
              <a:gd name="T63" fmla="*/ 92 h 328"/>
              <a:gd name="T64" fmla="*/ 154 w 328"/>
              <a:gd name="T65" fmla="*/ 84 h 328"/>
              <a:gd name="T66" fmla="*/ 157 w 328"/>
              <a:gd name="T67" fmla="*/ 76 h 328"/>
              <a:gd name="T68" fmla="*/ 161 w 328"/>
              <a:gd name="T69" fmla="*/ 69 h 328"/>
              <a:gd name="T70" fmla="*/ 169 w 328"/>
              <a:gd name="T71" fmla="*/ 69 h 328"/>
              <a:gd name="T72" fmla="*/ 179 w 328"/>
              <a:gd name="T73" fmla="*/ 71 h 328"/>
              <a:gd name="T74" fmla="*/ 190 w 328"/>
              <a:gd name="T75" fmla="*/ 71 h 328"/>
              <a:gd name="T76" fmla="*/ 200 w 328"/>
              <a:gd name="T77" fmla="*/ 69 h 328"/>
              <a:gd name="T78" fmla="*/ 207 w 328"/>
              <a:gd name="T79" fmla="*/ 65 h 328"/>
              <a:gd name="T80" fmla="*/ 215 w 328"/>
              <a:gd name="T81" fmla="*/ 61 h 328"/>
              <a:gd name="T82" fmla="*/ 225 w 328"/>
              <a:gd name="T83" fmla="*/ 57 h 328"/>
              <a:gd name="T84" fmla="*/ 232 w 328"/>
              <a:gd name="T85" fmla="*/ 53 h 328"/>
              <a:gd name="T86" fmla="*/ 238 w 328"/>
              <a:gd name="T87" fmla="*/ 46 h 328"/>
              <a:gd name="T88" fmla="*/ 242 w 328"/>
              <a:gd name="T89" fmla="*/ 38 h 328"/>
              <a:gd name="T90" fmla="*/ 248 w 328"/>
              <a:gd name="T91" fmla="*/ 32 h 328"/>
              <a:gd name="T92" fmla="*/ 244 w 328"/>
              <a:gd name="T93" fmla="*/ 28 h 328"/>
              <a:gd name="T94" fmla="*/ 248 w 328"/>
              <a:gd name="T95" fmla="*/ 21 h 328"/>
              <a:gd name="T96" fmla="*/ 257 w 328"/>
              <a:gd name="T97" fmla="*/ 19 h 328"/>
              <a:gd name="T98" fmla="*/ 267 w 328"/>
              <a:gd name="T99" fmla="*/ 17 h 328"/>
              <a:gd name="T100" fmla="*/ 273 w 328"/>
              <a:gd name="T101" fmla="*/ 11 h 328"/>
              <a:gd name="T102" fmla="*/ 280 w 328"/>
              <a:gd name="T103" fmla="*/ 7 h 328"/>
              <a:gd name="T104" fmla="*/ 288 w 328"/>
              <a:gd name="T105" fmla="*/ 3 h 328"/>
              <a:gd name="T106" fmla="*/ 297 w 328"/>
              <a:gd name="T107" fmla="*/ 2 h 328"/>
              <a:gd name="T108" fmla="*/ 307 w 328"/>
              <a:gd name="T109" fmla="*/ 0 h 328"/>
              <a:gd name="T110" fmla="*/ 317 w 328"/>
              <a:gd name="T111" fmla="*/ 2 h 328"/>
              <a:gd name="T112" fmla="*/ 326 w 328"/>
              <a:gd name="T113" fmla="*/ 3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8" h="328">
                <a:moveTo>
                  <a:pt x="0" y="326"/>
                </a:moveTo>
                <a:lnTo>
                  <a:pt x="0" y="328"/>
                </a:lnTo>
                <a:lnTo>
                  <a:pt x="2" y="324"/>
                </a:lnTo>
                <a:lnTo>
                  <a:pt x="6" y="320"/>
                </a:lnTo>
                <a:lnTo>
                  <a:pt x="10" y="314"/>
                </a:lnTo>
                <a:lnTo>
                  <a:pt x="13" y="311"/>
                </a:lnTo>
                <a:lnTo>
                  <a:pt x="17" y="309"/>
                </a:lnTo>
                <a:lnTo>
                  <a:pt x="21" y="303"/>
                </a:lnTo>
                <a:lnTo>
                  <a:pt x="23" y="303"/>
                </a:lnTo>
                <a:lnTo>
                  <a:pt x="23" y="301"/>
                </a:lnTo>
                <a:lnTo>
                  <a:pt x="25" y="301"/>
                </a:lnTo>
                <a:lnTo>
                  <a:pt x="27" y="299"/>
                </a:lnTo>
                <a:lnTo>
                  <a:pt x="29" y="299"/>
                </a:lnTo>
                <a:lnTo>
                  <a:pt x="29" y="297"/>
                </a:lnTo>
                <a:lnTo>
                  <a:pt x="31" y="297"/>
                </a:lnTo>
                <a:lnTo>
                  <a:pt x="31" y="295"/>
                </a:lnTo>
                <a:lnTo>
                  <a:pt x="33" y="295"/>
                </a:lnTo>
                <a:lnTo>
                  <a:pt x="35" y="295"/>
                </a:lnTo>
                <a:lnTo>
                  <a:pt x="35" y="293"/>
                </a:lnTo>
                <a:lnTo>
                  <a:pt x="37" y="293"/>
                </a:lnTo>
                <a:lnTo>
                  <a:pt x="38" y="293"/>
                </a:lnTo>
                <a:lnTo>
                  <a:pt x="40" y="293"/>
                </a:lnTo>
                <a:lnTo>
                  <a:pt x="42" y="293"/>
                </a:lnTo>
                <a:lnTo>
                  <a:pt x="42" y="291"/>
                </a:lnTo>
                <a:lnTo>
                  <a:pt x="44" y="291"/>
                </a:lnTo>
                <a:lnTo>
                  <a:pt x="46" y="291"/>
                </a:lnTo>
                <a:lnTo>
                  <a:pt x="48" y="291"/>
                </a:lnTo>
                <a:lnTo>
                  <a:pt x="50" y="291"/>
                </a:lnTo>
                <a:lnTo>
                  <a:pt x="52" y="291"/>
                </a:lnTo>
                <a:lnTo>
                  <a:pt x="52" y="289"/>
                </a:lnTo>
                <a:lnTo>
                  <a:pt x="54" y="288"/>
                </a:lnTo>
                <a:lnTo>
                  <a:pt x="54" y="286"/>
                </a:lnTo>
                <a:lnTo>
                  <a:pt x="56" y="286"/>
                </a:lnTo>
                <a:lnTo>
                  <a:pt x="56" y="284"/>
                </a:lnTo>
                <a:lnTo>
                  <a:pt x="56" y="282"/>
                </a:lnTo>
                <a:lnTo>
                  <a:pt x="58" y="282"/>
                </a:lnTo>
                <a:lnTo>
                  <a:pt x="58" y="280"/>
                </a:lnTo>
                <a:lnTo>
                  <a:pt x="60" y="280"/>
                </a:lnTo>
                <a:lnTo>
                  <a:pt x="60" y="278"/>
                </a:lnTo>
                <a:lnTo>
                  <a:pt x="60" y="276"/>
                </a:lnTo>
                <a:lnTo>
                  <a:pt x="61" y="276"/>
                </a:lnTo>
                <a:lnTo>
                  <a:pt x="61" y="274"/>
                </a:lnTo>
                <a:lnTo>
                  <a:pt x="61" y="272"/>
                </a:lnTo>
                <a:lnTo>
                  <a:pt x="63" y="272"/>
                </a:lnTo>
                <a:lnTo>
                  <a:pt x="63" y="270"/>
                </a:lnTo>
                <a:lnTo>
                  <a:pt x="65" y="270"/>
                </a:lnTo>
                <a:lnTo>
                  <a:pt x="65" y="268"/>
                </a:lnTo>
                <a:lnTo>
                  <a:pt x="65" y="266"/>
                </a:lnTo>
                <a:lnTo>
                  <a:pt x="67" y="266"/>
                </a:lnTo>
                <a:lnTo>
                  <a:pt x="67" y="265"/>
                </a:lnTo>
                <a:lnTo>
                  <a:pt x="67" y="263"/>
                </a:lnTo>
                <a:lnTo>
                  <a:pt x="67" y="261"/>
                </a:lnTo>
                <a:lnTo>
                  <a:pt x="67" y="259"/>
                </a:lnTo>
                <a:lnTo>
                  <a:pt x="67" y="257"/>
                </a:lnTo>
                <a:lnTo>
                  <a:pt x="67" y="255"/>
                </a:lnTo>
                <a:lnTo>
                  <a:pt x="67" y="253"/>
                </a:lnTo>
                <a:lnTo>
                  <a:pt x="65" y="253"/>
                </a:lnTo>
                <a:lnTo>
                  <a:pt x="65" y="251"/>
                </a:lnTo>
                <a:lnTo>
                  <a:pt x="65" y="249"/>
                </a:lnTo>
                <a:lnTo>
                  <a:pt x="65" y="247"/>
                </a:lnTo>
                <a:lnTo>
                  <a:pt x="65" y="245"/>
                </a:lnTo>
                <a:lnTo>
                  <a:pt x="65" y="243"/>
                </a:lnTo>
                <a:lnTo>
                  <a:pt x="65" y="241"/>
                </a:lnTo>
                <a:lnTo>
                  <a:pt x="65" y="240"/>
                </a:lnTo>
                <a:lnTo>
                  <a:pt x="65" y="238"/>
                </a:lnTo>
                <a:lnTo>
                  <a:pt x="65" y="236"/>
                </a:lnTo>
                <a:lnTo>
                  <a:pt x="65" y="234"/>
                </a:lnTo>
                <a:lnTo>
                  <a:pt x="65" y="232"/>
                </a:lnTo>
                <a:lnTo>
                  <a:pt x="65" y="230"/>
                </a:lnTo>
                <a:lnTo>
                  <a:pt x="65" y="228"/>
                </a:lnTo>
                <a:lnTo>
                  <a:pt x="65" y="226"/>
                </a:lnTo>
                <a:lnTo>
                  <a:pt x="65" y="224"/>
                </a:lnTo>
                <a:lnTo>
                  <a:pt x="65" y="222"/>
                </a:lnTo>
                <a:lnTo>
                  <a:pt x="65" y="220"/>
                </a:lnTo>
                <a:lnTo>
                  <a:pt x="65" y="218"/>
                </a:lnTo>
                <a:lnTo>
                  <a:pt x="65" y="217"/>
                </a:lnTo>
                <a:lnTo>
                  <a:pt x="65" y="215"/>
                </a:lnTo>
                <a:lnTo>
                  <a:pt x="65" y="213"/>
                </a:lnTo>
                <a:lnTo>
                  <a:pt x="65" y="211"/>
                </a:lnTo>
                <a:lnTo>
                  <a:pt x="65" y="209"/>
                </a:lnTo>
                <a:lnTo>
                  <a:pt x="65" y="207"/>
                </a:lnTo>
                <a:lnTo>
                  <a:pt x="65" y="205"/>
                </a:lnTo>
                <a:lnTo>
                  <a:pt x="65" y="203"/>
                </a:lnTo>
                <a:lnTo>
                  <a:pt x="65" y="201"/>
                </a:lnTo>
                <a:lnTo>
                  <a:pt x="65" y="199"/>
                </a:lnTo>
                <a:lnTo>
                  <a:pt x="65" y="197"/>
                </a:lnTo>
                <a:lnTo>
                  <a:pt x="65" y="195"/>
                </a:lnTo>
                <a:lnTo>
                  <a:pt x="63" y="195"/>
                </a:lnTo>
                <a:lnTo>
                  <a:pt x="63" y="193"/>
                </a:lnTo>
                <a:lnTo>
                  <a:pt x="63" y="192"/>
                </a:lnTo>
                <a:lnTo>
                  <a:pt x="63" y="190"/>
                </a:lnTo>
                <a:lnTo>
                  <a:pt x="63" y="188"/>
                </a:lnTo>
                <a:lnTo>
                  <a:pt x="63" y="186"/>
                </a:lnTo>
                <a:lnTo>
                  <a:pt x="63" y="184"/>
                </a:lnTo>
                <a:lnTo>
                  <a:pt x="63" y="182"/>
                </a:lnTo>
                <a:lnTo>
                  <a:pt x="63" y="180"/>
                </a:lnTo>
                <a:lnTo>
                  <a:pt x="63" y="178"/>
                </a:lnTo>
                <a:lnTo>
                  <a:pt x="63" y="176"/>
                </a:lnTo>
                <a:lnTo>
                  <a:pt x="63" y="174"/>
                </a:lnTo>
                <a:lnTo>
                  <a:pt x="63" y="172"/>
                </a:lnTo>
                <a:lnTo>
                  <a:pt x="63" y="170"/>
                </a:lnTo>
                <a:lnTo>
                  <a:pt x="63" y="169"/>
                </a:lnTo>
                <a:lnTo>
                  <a:pt x="63" y="167"/>
                </a:lnTo>
                <a:lnTo>
                  <a:pt x="63" y="165"/>
                </a:lnTo>
                <a:lnTo>
                  <a:pt x="63" y="163"/>
                </a:lnTo>
                <a:lnTo>
                  <a:pt x="63" y="161"/>
                </a:lnTo>
                <a:lnTo>
                  <a:pt x="63" y="159"/>
                </a:lnTo>
                <a:lnTo>
                  <a:pt x="63" y="157"/>
                </a:lnTo>
                <a:lnTo>
                  <a:pt x="63" y="155"/>
                </a:lnTo>
                <a:lnTo>
                  <a:pt x="63" y="153"/>
                </a:lnTo>
                <a:lnTo>
                  <a:pt x="63" y="151"/>
                </a:lnTo>
                <a:lnTo>
                  <a:pt x="63" y="149"/>
                </a:lnTo>
                <a:lnTo>
                  <a:pt x="63" y="147"/>
                </a:lnTo>
                <a:lnTo>
                  <a:pt x="63" y="145"/>
                </a:lnTo>
                <a:lnTo>
                  <a:pt x="63" y="144"/>
                </a:lnTo>
                <a:lnTo>
                  <a:pt x="65" y="144"/>
                </a:lnTo>
                <a:lnTo>
                  <a:pt x="67" y="144"/>
                </a:lnTo>
                <a:lnTo>
                  <a:pt x="69" y="144"/>
                </a:lnTo>
                <a:lnTo>
                  <a:pt x="69" y="145"/>
                </a:lnTo>
                <a:lnTo>
                  <a:pt x="71" y="145"/>
                </a:lnTo>
                <a:lnTo>
                  <a:pt x="73" y="145"/>
                </a:lnTo>
                <a:lnTo>
                  <a:pt x="75" y="145"/>
                </a:lnTo>
                <a:lnTo>
                  <a:pt x="77" y="145"/>
                </a:lnTo>
                <a:lnTo>
                  <a:pt x="79" y="145"/>
                </a:lnTo>
                <a:lnTo>
                  <a:pt x="81" y="145"/>
                </a:lnTo>
                <a:lnTo>
                  <a:pt x="83" y="145"/>
                </a:lnTo>
                <a:lnTo>
                  <a:pt x="84" y="145"/>
                </a:lnTo>
                <a:lnTo>
                  <a:pt x="86" y="145"/>
                </a:lnTo>
                <a:lnTo>
                  <a:pt x="88" y="145"/>
                </a:lnTo>
                <a:lnTo>
                  <a:pt x="90" y="145"/>
                </a:lnTo>
                <a:lnTo>
                  <a:pt x="92" y="145"/>
                </a:lnTo>
                <a:lnTo>
                  <a:pt x="94" y="145"/>
                </a:lnTo>
                <a:lnTo>
                  <a:pt x="96" y="145"/>
                </a:lnTo>
                <a:lnTo>
                  <a:pt x="98" y="145"/>
                </a:lnTo>
                <a:lnTo>
                  <a:pt x="100" y="145"/>
                </a:lnTo>
                <a:lnTo>
                  <a:pt x="102" y="145"/>
                </a:lnTo>
                <a:lnTo>
                  <a:pt x="104" y="145"/>
                </a:lnTo>
                <a:lnTo>
                  <a:pt x="106" y="145"/>
                </a:lnTo>
                <a:lnTo>
                  <a:pt x="108" y="145"/>
                </a:lnTo>
                <a:lnTo>
                  <a:pt x="109" y="145"/>
                </a:lnTo>
                <a:lnTo>
                  <a:pt x="111" y="145"/>
                </a:lnTo>
                <a:lnTo>
                  <a:pt x="113" y="145"/>
                </a:lnTo>
                <a:lnTo>
                  <a:pt x="115" y="144"/>
                </a:lnTo>
                <a:lnTo>
                  <a:pt x="115" y="145"/>
                </a:lnTo>
                <a:lnTo>
                  <a:pt x="115" y="144"/>
                </a:lnTo>
                <a:lnTo>
                  <a:pt x="117" y="144"/>
                </a:lnTo>
                <a:lnTo>
                  <a:pt x="119" y="144"/>
                </a:lnTo>
                <a:lnTo>
                  <a:pt x="121" y="144"/>
                </a:lnTo>
                <a:lnTo>
                  <a:pt x="121" y="145"/>
                </a:lnTo>
                <a:lnTo>
                  <a:pt x="121" y="144"/>
                </a:lnTo>
                <a:lnTo>
                  <a:pt x="121" y="145"/>
                </a:lnTo>
                <a:lnTo>
                  <a:pt x="123" y="144"/>
                </a:lnTo>
                <a:lnTo>
                  <a:pt x="123" y="142"/>
                </a:lnTo>
                <a:lnTo>
                  <a:pt x="125" y="142"/>
                </a:lnTo>
                <a:lnTo>
                  <a:pt x="125" y="140"/>
                </a:lnTo>
                <a:lnTo>
                  <a:pt x="125" y="138"/>
                </a:lnTo>
                <a:lnTo>
                  <a:pt x="127" y="138"/>
                </a:lnTo>
                <a:lnTo>
                  <a:pt x="127" y="136"/>
                </a:lnTo>
                <a:lnTo>
                  <a:pt x="127" y="134"/>
                </a:lnTo>
                <a:lnTo>
                  <a:pt x="129" y="134"/>
                </a:lnTo>
                <a:lnTo>
                  <a:pt x="129" y="132"/>
                </a:lnTo>
                <a:lnTo>
                  <a:pt x="129" y="130"/>
                </a:lnTo>
                <a:lnTo>
                  <a:pt x="129" y="128"/>
                </a:lnTo>
                <a:lnTo>
                  <a:pt x="131" y="128"/>
                </a:lnTo>
                <a:lnTo>
                  <a:pt x="131" y="126"/>
                </a:lnTo>
                <a:lnTo>
                  <a:pt x="131" y="124"/>
                </a:lnTo>
                <a:lnTo>
                  <a:pt x="132" y="124"/>
                </a:lnTo>
                <a:lnTo>
                  <a:pt x="132" y="122"/>
                </a:lnTo>
                <a:lnTo>
                  <a:pt x="132" y="121"/>
                </a:lnTo>
                <a:lnTo>
                  <a:pt x="134" y="121"/>
                </a:lnTo>
                <a:lnTo>
                  <a:pt x="134" y="119"/>
                </a:lnTo>
                <a:lnTo>
                  <a:pt x="136" y="117"/>
                </a:lnTo>
                <a:lnTo>
                  <a:pt x="136" y="115"/>
                </a:lnTo>
                <a:lnTo>
                  <a:pt x="138" y="115"/>
                </a:lnTo>
                <a:lnTo>
                  <a:pt x="138" y="113"/>
                </a:lnTo>
                <a:lnTo>
                  <a:pt x="138" y="111"/>
                </a:lnTo>
                <a:lnTo>
                  <a:pt x="140" y="111"/>
                </a:lnTo>
                <a:lnTo>
                  <a:pt x="140" y="109"/>
                </a:lnTo>
                <a:lnTo>
                  <a:pt x="142" y="109"/>
                </a:lnTo>
                <a:lnTo>
                  <a:pt x="142" y="107"/>
                </a:lnTo>
                <a:lnTo>
                  <a:pt x="142" y="105"/>
                </a:lnTo>
                <a:lnTo>
                  <a:pt x="144" y="105"/>
                </a:lnTo>
                <a:lnTo>
                  <a:pt x="144" y="103"/>
                </a:lnTo>
                <a:lnTo>
                  <a:pt x="144" y="101"/>
                </a:lnTo>
                <a:lnTo>
                  <a:pt x="146" y="101"/>
                </a:lnTo>
                <a:lnTo>
                  <a:pt x="146" y="99"/>
                </a:lnTo>
                <a:lnTo>
                  <a:pt x="146" y="98"/>
                </a:lnTo>
                <a:lnTo>
                  <a:pt x="148" y="98"/>
                </a:lnTo>
                <a:lnTo>
                  <a:pt x="148" y="96"/>
                </a:lnTo>
                <a:lnTo>
                  <a:pt x="148" y="94"/>
                </a:lnTo>
                <a:lnTo>
                  <a:pt x="150" y="94"/>
                </a:lnTo>
                <a:lnTo>
                  <a:pt x="150" y="92"/>
                </a:lnTo>
                <a:lnTo>
                  <a:pt x="150" y="90"/>
                </a:lnTo>
                <a:lnTo>
                  <a:pt x="152" y="90"/>
                </a:lnTo>
                <a:lnTo>
                  <a:pt x="152" y="88"/>
                </a:lnTo>
                <a:lnTo>
                  <a:pt x="152" y="86"/>
                </a:lnTo>
                <a:lnTo>
                  <a:pt x="154" y="86"/>
                </a:lnTo>
                <a:lnTo>
                  <a:pt x="154" y="84"/>
                </a:lnTo>
                <a:lnTo>
                  <a:pt x="154" y="82"/>
                </a:lnTo>
                <a:lnTo>
                  <a:pt x="155" y="82"/>
                </a:lnTo>
                <a:lnTo>
                  <a:pt x="155" y="80"/>
                </a:lnTo>
                <a:lnTo>
                  <a:pt x="155" y="78"/>
                </a:lnTo>
                <a:lnTo>
                  <a:pt x="157" y="78"/>
                </a:lnTo>
                <a:lnTo>
                  <a:pt x="157" y="76"/>
                </a:lnTo>
                <a:lnTo>
                  <a:pt x="159" y="76"/>
                </a:lnTo>
                <a:lnTo>
                  <a:pt x="159" y="74"/>
                </a:lnTo>
                <a:lnTo>
                  <a:pt x="159" y="73"/>
                </a:lnTo>
                <a:lnTo>
                  <a:pt x="161" y="73"/>
                </a:lnTo>
                <a:lnTo>
                  <a:pt x="161" y="71"/>
                </a:lnTo>
                <a:lnTo>
                  <a:pt x="161" y="69"/>
                </a:lnTo>
                <a:lnTo>
                  <a:pt x="163" y="69"/>
                </a:lnTo>
                <a:lnTo>
                  <a:pt x="163" y="67"/>
                </a:lnTo>
                <a:lnTo>
                  <a:pt x="165" y="67"/>
                </a:lnTo>
                <a:lnTo>
                  <a:pt x="165" y="69"/>
                </a:lnTo>
                <a:lnTo>
                  <a:pt x="167" y="69"/>
                </a:lnTo>
                <a:lnTo>
                  <a:pt x="169" y="69"/>
                </a:lnTo>
                <a:lnTo>
                  <a:pt x="171" y="69"/>
                </a:lnTo>
                <a:lnTo>
                  <a:pt x="173" y="69"/>
                </a:lnTo>
                <a:lnTo>
                  <a:pt x="175" y="69"/>
                </a:lnTo>
                <a:lnTo>
                  <a:pt x="177" y="69"/>
                </a:lnTo>
                <a:lnTo>
                  <a:pt x="177" y="71"/>
                </a:lnTo>
                <a:lnTo>
                  <a:pt x="179" y="71"/>
                </a:lnTo>
                <a:lnTo>
                  <a:pt x="180" y="71"/>
                </a:lnTo>
                <a:lnTo>
                  <a:pt x="182" y="71"/>
                </a:lnTo>
                <a:lnTo>
                  <a:pt x="184" y="71"/>
                </a:lnTo>
                <a:lnTo>
                  <a:pt x="186" y="71"/>
                </a:lnTo>
                <a:lnTo>
                  <a:pt x="188" y="71"/>
                </a:lnTo>
                <a:lnTo>
                  <a:pt x="190" y="71"/>
                </a:lnTo>
                <a:lnTo>
                  <a:pt x="192" y="71"/>
                </a:lnTo>
                <a:lnTo>
                  <a:pt x="194" y="71"/>
                </a:lnTo>
                <a:lnTo>
                  <a:pt x="196" y="71"/>
                </a:lnTo>
                <a:lnTo>
                  <a:pt x="198" y="71"/>
                </a:lnTo>
                <a:lnTo>
                  <a:pt x="198" y="69"/>
                </a:lnTo>
                <a:lnTo>
                  <a:pt x="200" y="69"/>
                </a:lnTo>
                <a:lnTo>
                  <a:pt x="202" y="69"/>
                </a:lnTo>
                <a:lnTo>
                  <a:pt x="202" y="67"/>
                </a:lnTo>
                <a:lnTo>
                  <a:pt x="203" y="67"/>
                </a:lnTo>
                <a:lnTo>
                  <a:pt x="205" y="67"/>
                </a:lnTo>
                <a:lnTo>
                  <a:pt x="207" y="67"/>
                </a:lnTo>
                <a:lnTo>
                  <a:pt x="207" y="65"/>
                </a:lnTo>
                <a:lnTo>
                  <a:pt x="209" y="65"/>
                </a:lnTo>
                <a:lnTo>
                  <a:pt x="211" y="65"/>
                </a:lnTo>
                <a:lnTo>
                  <a:pt x="211" y="63"/>
                </a:lnTo>
                <a:lnTo>
                  <a:pt x="213" y="63"/>
                </a:lnTo>
                <a:lnTo>
                  <a:pt x="215" y="63"/>
                </a:lnTo>
                <a:lnTo>
                  <a:pt x="215" y="61"/>
                </a:lnTo>
                <a:lnTo>
                  <a:pt x="217" y="61"/>
                </a:lnTo>
                <a:lnTo>
                  <a:pt x="219" y="61"/>
                </a:lnTo>
                <a:lnTo>
                  <a:pt x="219" y="59"/>
                </a:lnTo>
                <a:lnTo>
                  <a:pt x="221" y="59"/>
                </a:lnTo>
                <a:lnTo>
                  <a:pt x="223" y="59"/>
                </a:lnTo>
                <a:lnTo>
                  <a:pt x="225" y="57"/>
                </a:lnTo>
                <a:lnTo>
                  <a:pt x="226" y="57"/>
                </a:lnTo>
                <a:lnTo>
                  <a:pt x="226" y="55"/>
                </a:lnTo>
                <a:lnTo>
                  <a:pt x="228" y="55"/>
                </a:lnTo>
                <a:lnTo>
                  <a:pt x="230" y="55"/>
                </a:lnTo>
                <a:lnTo>
                  <a:pt x="230" y="53"/>
                </a:lnTo>
                <a:lnTo>
                  <a:pt x="232" y="53"/>
                </a:lnTo>
                <a:lnTo>
                  <a:pt x="234" y="51"/>
                </a:lnTo>
                <a:lnTo>
                  <a:pt x="234" y="50"/>
                </a:lnTo>
                <a:lnTo>
                  <a:pt x="234" y="48"/>
                </a:lnTo>
                <a:lnTo>
                  <a:pt x="236" y="48"/>
                </a:lnTo>
                <a:lnTo>
                  <a:pt x="236" y="46"/>
                </a:lnTo>
                <a:lnTo>
                  <a:pt x="238" y="46"/>
                </a:lnTo>
                <a:lnTo>
                  <a:pt x="238" y="44"/>
                </a:lnTo>
                <a:lnTo>
                  <a:pt x="240" y="44"/>
                </a:lnTo>
                <a:lnTo>
                  <a:pt x="240" y="42"/>
                </a:lnTo>
                <a:lnTo>
                  <a:pt x="242" y="42"/>
                </a:lnTo>
                <a:lnTo>
                  <a:pt x="242" y="40"/>
                </a:lnTo>
                <a:lnTo>
                  <a:pt x="242" y="38"/>
                </a:lnTo>
                <a:lnTo>
                  <a:pt x="244" y="38"/>
                </a:lnTo>
                <a:lnTo>
                  <a:pt x="244" y="36"/>
                </a:lnTo>
                <a:lnTo>
                  <a:pt x="244" y="34"/>
                </a:lnTo>
                <a:lnTo>
                  <a:pt x="246" y="34"/>
                </a:lnTo>
                <a:lnTo>
                  <a:pt x="246" y="32"/>
                </a:lnTo>
                <a:lnTo>
                  <a:pt x="248" y="32"/>
                </a:lnTo>
                <a:lnTo>
                  <a:pt x="248" y="30"/>
                </a:lnTo>
                <a:lnTo>
                  <a:pt x="248" y="28"/>
                </a:lnTo>
                <a:lnTo>
                  <a:pt x="246" y="28"/>
                </a:lnTo>
                <a:lnTo>
                  <a:pt x="246" y="26"/>
                </a:lnTo>
                <a:lnTo>
                  <a:pt x="244" y="26"/>
                </a:lnTo>
                <a:lnTo>
                  <a:pt x="244" y="28"/>
                </a:lnTo>
                <a:lnTo>
                  <a:pt x="244" y="26"/>
                </a:lnTo>
                <a:lnTo>
                  <a:pt x="244" y="25"/>
                </a:lnTo>
                <a:lnTo>
                  <a:pt x="246" y="25"/>
                </a:lnTo>
                <a:lnTo>
                  <a:pt x="246" y="23"/>
                </a:lnTo>
                <a:lnTo>
                  <a:pt x="248" y="23"/>
                </a:lnTo>
                <a:lnTo>
                  <a:pt x="248" y="21"/>
                </a:lnTo>
                <a:lnTo>
                  <a:pt x="250" y="21"/>
                </a:lnTo>
                <a:lnTo>
                  <a:pt x="251" y="21"/>
                </a:lnTo>
                <a:lnTo>
                  <a:pt x="253" y="21"/>
                </a:lnTo>
                <a:lnTo>
                  <a:pt x="255" y="21"/>
                </a:lnTo>
                <a:lnTo>
                  <a:pt x="257" y="21"/>
                </a:lnTo>
                <a:lnTo>
                  <a:pt x="257" y="19"/>
                </a:lnTo>
                <a:lnTo>
                  <a:pt x="259" y="19"/>
                </a:lnTo>
                <a:lnTo>
                  <a:pt x="261" y="19"/>
                </a:lnTo>
                <a:lnTo>
                  <a:pt x="263" y="19"/>
                </a:lnTo>
                <a:lnTo>
                  <a:pt x="265" y="19"/>
                </a:lnTo>
                <a:lnTo>
                  <a:pt x="265" y="17"/>
                </a:lnTo>
                <a:lnTo>
                  <a:pt x="267" y="17"/>
                </a:lnTo>
                <a:lnTo>
                  <a:pt x="269" y="17"/>
                </a:lnTo>
                <a:lnTo>
                  <a:pt x="269" y="15"/>
                </a:lnTo>
                <a:lnTo>
                  <a:pt x="271" y="15"/>
                </a:lnTo>
                <a:lnTo>
                  <a:pt x="271" y="13"/>
                </a:lnTo>
                <a:lnTo>
                  <a:pt x="273" y="13"/>
                </a:lnTo>
                <a:lnTo>
                  <a:pt x="273" y="11"/>
                </a:lnTo>
                <a:lnTo>
                  <a:pt x="274" y="11"/>
                </a:lnTo>
                <a:lnTo>
                  <a:pt x="276" y="11"/>
                </a:lnTo>
                <a:lnTo>
                  <a:pt x="276" y="9"/>
                </a:lnTo>
                <a:lnTo>
                  <a:pt x="278" y="9"/>
                </a:lnTo>
                <a:lnTo>
                  <a:pt x="278" y="7"/>
                </a:lnTo>
                <a:lnTo>
                  <a:pt x="280" y="7"/>
                </a:lnTo>
                <a:lnTo>
                  <a:pt x="282" y="7"/>
                </a:lnTo>
                <a:lnTo>
                  <a:pt x="282" y="5"/>
                </a:lnTo>
                <a:lnTo>
                  <a:pt x="284" y="5"/>
                </a:lnTo>
                <a:lnTo>
                  <a:pt x="286" y="5"/>
                </a:lnTo>
                <a:lnTo>
                  <a:pt x="286" y="3"/>
                </a:lnTo>
                <a:lnTo>
                  <a:pt x="288" y="3"/>
                </a:lnTo>
                <a:lnTo>
                  <a:pt x="290" y="3"/>
                </a:lnTo>
                <a:lnTo>
                  <a:pt x="290" y="2"/>
                </a:lnTo>
                <a:lnTo>
                  <a:pt x="292" y="2"/>
                </a:lnTo>
                <a:lnTo>
                  <a:pt x="294" y="2"/>
                </a:lnTo>
                <a:lnTo>
                  <a:pt x="296" y="2"/>
                </a:lnTo>
                <a:lnTo>
                  <a:pt x="297" y="2"/>
                </a:lnTo>
                <a:lnTo>
                  <a:pt x="299" y="2"/>
                </a:lnTo>
                <a:lnTo>
                  <a:pt x="299" y="0"/>
                </a:lnTo>
                <a:lnTo>
                  <a:pt x="301" y="0"/>
                </a:lnTo>
                <a:lnTo>
                  <a:pt x="303" y="0"/>
                </a:lnTo>
                <a:lnTo>
                  <a:pt x="305" y="0"/>
                </a:lnTo>
                <a:lnTo>
                  <a:pt x="307" y="0"/>
                </a:lnTo>
                <a:lnTo>
                  <a:pt x="309" y="0"/>
                </a:lnTo>
                <a:lnTo>
                  <a:pt x="311" y="0"/>
                </a:lnTo>
                <a:lnTo>
                  <a:pt x="313" y="0"/>
                </a:lnTo>
                <a:lnTo>
                  <a:pt x="315" y="0"/>
                </a:lnTo>
                <a:lnTo>
                  <a:pt x="315" y="2"/>
                </a:lnTo>
                <a:lnTo>
                  <a:pt x="317" y="2"/>
                </a:lnTo>
                <a:lnTo>
                  <a:pt x="319" y="2"/>
                </a:lnTo>
                <a:lnTo>
                  <a:pt x="321" y="2"/>
                </a:lnTo>
                <a:lnTo>
                  <a:pt x="322" y="2"/>
                </a:lnTo>
                <a:lnTo>
                  <a:pt x="324" y="2"/>
                </a:lnTo>
                <a:lnTo>
                  <a:pt x="326" y="2"/>
                </a:lnTo>
                <a:lnTo>
                  <a:pt x="326" y="3"/>
                </a:lnTo>
                <a:lnTo>
                  <a:pt x="328" y="3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6" name="Freeform 1796">
            <a:extLst>
              <a:ext uri="{FF2B5EF4-FFF2-40B4-BE49-F238E27FC236}">
                <a16:creationId xmlns:a16="http://schemas.microsoft.com/office/drawing/2014/main" id="{FCB88FE3-B19A-4B5E-AF7B-EBA2E3506503}"/>
              </a:ext>
            </a:extLst>
          </p:cNvPr>
          <p:cNvSpPr>
            <a:spLocks noEditPoints="1"/>
          </p:cNvSpPr>
          <p:nvPr/>
        </p:nvSpPr>
        <p:spPr bwMode="auto">
          <a:xfrm>
            <a:off x="5775326" y="4325939"/>
            <a:ext cx="1544638" cy="882650"/>
          </a:xfrm>
          <a:custGeom>
            <a:avLst/>
            <a:gdLst>
              <a:gd name="T0" fmla="*/ 253 w 973"/>
              <a:gd name="T1" fmla="*/ 457 h 556"/>
              <a:gd name="T2" fmla="*/ 194 w 973"/>
              <a:gd name="T3" fmla="*/ 389 h 556"/>
              <a:gd name="T4" fmla="*/ 470 w 973"/>
              <a:gd name="T5" fmla="*/ 362 h 556"/>
              <a:gd name="T6" fmla="*/ 435 w 973"/>
              <a:gd name="T7" fmla="*/ 345 h 556"/>
              <a:gd name="T8" fmla="*/ 439 w 973"/>
              <a:gd name="T9" fmla="*/ 345 h 556"/>
              <a:gd name="T10" fmla="*/ 447 w 973"/>
              <a:gd name="T11" fmla="*/ 341 h 556"/>
              <a:gd name="T12" fmla="*/ 451 w 973"/>
              <a:gd name="T13" fmla="*/ 341 h 556"/>
              <a:gd name="T14" fmla="*/ 451 w 973"/>
              <a:gd name="T15" fmla="*/ 343 h 556"/>
              <a:gd name="T16" fmla="*/ 453 w 973"/>
              <a:gd name="T17" fmla="*/ 337 h 556"/>
              <a:gd name="T18" fmla="*/ 451 w 973"/>
              <a:gd name="T19" fmla="*/ 337 h 556"/>
              <a:gd name="T20" fmla="*/ 67 w 973"/>
              <a:gd name="T21" fmla="*/ 343 h 556"/>
              <a:gd name="T22" fmla="*/ 432 w 973"/>
              <a:gd name="T23" fmla="*/ 337 h 556"/>
              <a:gd name="T24" fmla="*/ 441 w 973"/>
              <a:gd name="T25" fmla="*/ 334 h 556"/>
              <a:gd name="T26" fmla="*/ 439 w 973"/>
              <a:gd name="T27" fmla="*/ 332 h 556"/>
              <a:gd name="T28" fmla="*/ 432 w 973"/>
              <a:gd name="T29" fmla="*/ 334 h 556"/>
              <a:gd name="T30" fmla="*/ 420 w 973"/>
              <a:gd name="T31" fmla="*/ 328 h 556"/>
              <a:gd name="T32" fmla="*/ 535 w 973"/>
              <a:gd name="T33" fmla="*/ 326 h 556"/>
              <a:gd name="T34" fmla="*/ 424 w 973"/>
              <a:gd name="T35" fmla="*/ 322 h 556"/>
              <a:gd name="T36" fmla="*/ 455 w 973"/>
              <a:gd name="T37" fmla="*/ 337 h 556"/>
              <a:gd name="T38" fmla="*/ 491 w 973"/>
              <a:gd name="T39" fmla="*/ 314 h 556"/>
              <a:gd name="T40" fmla="*/ 497 w 973"/>
              <a:gd name="T41" fmla="*/ 341 h 556"/>
              <a:gd name="T42" fmla="*/ 437 w 973"/>
              <a:gd name="T43" fmla="*/ 361 h 556"/>
              <a:gd name="T44" fmla="*/ 376 w 973"/>
              <a:gd name="T45" fmla="*/ 374 h 556"/>
              <a:gd name="T46" fmla="*/ 435 w 973"/>
              <a:gd name="T47" fmla="*/ 345 h 556"/>
              <a:gd name="T48" fmla="*/ 480 w 973"/>
              <a:gd name="T49" fmla="*/ 59 h 556"/>
              <a:gd name="T50" fmla="*/ 570 w 973"/>
              <a:gd name="T51" fmla="*/ 119 h 556"/>
              <a:gd name="T52" fmla="*/ 641 w 973"/>
              <a:gd name="T53" fmla="*/ 149 h 556"/>
              <a:gd name="T54" fmla="*/ 687 w 973"/>
              <a:gd name="T55" fmla="*/ 178 h 556"/>
              <a:gd name="T56" fmla="*/ 679 w 973"/>
              <a:gd name="T57" fmla="*/ 243 h 556"/>
              <a:gd name="T58" fmla="*/ 766 w 973"/>
              <a:gd name="T59" fmla="*/ 313 h 556"/>
              <a:gd name="T60" fmla="*/ 840 w 973"/>
              <a:gd name="T61" fmla="*/ 339 h 556"/>
              <a:gd name="T62" fmla="*/ 900 w 973"/>
              <a:gd name="T63" fmla="*/ 378 h 556"/>
              <a:gd name="T64" fmla="*/ 940 w 973"/>
              <a:gd name="T65" fmla="*/ 472 h 556"/>
              <a:gd name="T66" fmla="*/ 969 w 973"/>
              <a:gd name="T67" fmla="*/ 551 h 556"/>
              <a:gd name="T68" fmla="*/ 908 w 973"/>
              <a:gd name="T69" fmla="*/ 531 h 556"/>
              <a:gd name="T70" fmla="*/ 844 w 973"/>
              <a:gd name="T71" fmla="*/ 531 h 556"/>
              <a:gd name="T72" fmla="*/ 781 w 973"/>
              <a:gd name="T73" fmla="*/ 516 h 556"/>
              <a:gd name="T74" fmla="*/ 731 w 973"/>
              <a:gd name="T75" fmla="*/ 512 h 556"/>
              <a:gd name="T76" fmla="*/ 681 w 973"/>
              <a:gd name="T77" fmla="*/ 499 h 556"/>
              <a:gd name="T78" fmla="*/ 666 w 973"/>
              <a:gd name="T79" fmla="*/ 441 h 556"/>
              <a:gd name="T80" fmla="*/ 645 w 973"/>
              <a:gd name="T81" fmla="*/ 384 h 556"/>
              <a:gd name="T82" fmla="*/ 625 w 973"/>
              <a:gd name="T83" fmla="*/ 324 h 556"/>
              <a:gd name="T84" fmla="*/ 616 w 973"/>
              <a:gd name="T85" fmla="*/ 307 h 556"/>
              <a:gd name="T86" fmla="*/ 568 w 973"/>
              <a:gd name="T87" fmla="*/ 284 h 556"/>
              <a:gd name="T88" fmla="*/ 508 w 973"/>
              <a:gd name="T89" fmla="*/ 286 h 556"/>
              <a:gd name="T90" fmla="*/ 474 w 973"/>
              <a:gd name="T91" fmla="*/ 307 h 556"/>
              <a:gd name="T92" fmla="*/ 420 w 973"/>
              <a:gd name="T93" fmla="*/ 334 h 556"/>
              <a:gd name="T94" fmla="*/ 376 w 973"/>
              <a:gd name="T95" fmla="*/ 345 h 556"/>
              <a:gd name="T96" fmla="*/ 320 w 973"/>
              <a:gd name="T97" fmla="*/ 384 h 556"/>
              <a:gd name="T98" fmla="*/ 259 w 973"/>
              <a:gd name="T99" fmla="*/ 378 h 556"/>
              <a:gd name="T100" fmla="*/ 197 w 973"/>
              <a:gd name="T101" fmla="*/ 357 h 556"/>
              <a:gd name="T102" fmla="*/ 138 w 973"/>
              <a:gd name="T103" fmla="*/ 353 h 556"/>
              <a:gd name="T104" fmla="*/ 86 w 973"/>
              <a:gd name="T105" fmla="*/ 309 h 556"/>
              <a:gd name="T106" fmla="*/ 19 w 973"/>
              <a:gd name="T107" fmla="*/ 280 h 556"/>
              <a:gd name="T108" fmla="*/ 63 w 973"/>
              <a:gd name="T109" fmla="*/ 268 h 556"/>
              <a:gd name="T110" fmla="*/ 125 w 973"/>
              <a:gd name="T111" fmla="*/ 289 h 556"/>
              <a:gd name="T112" fmla="*/ 184 w 973"/>
              <a:gd name="T113" fmla="*/ 253 h 556"/>
              <a:gd name="T114" fmla="*/ 263 w 973"/>
              <a:gd name="T115" fmla="*/ 234 h 556"/>
              <a:gd name="T116" fmla="*/ 380 w 973"/>
              <a:gd name="T117" fmla="*/ 220 h 556"/>
              <a:gd name="T118" fmla="*/ 428 w 973"/>
              <a:gd name="T119" fmla="*/ 147 h 556"/>
              <a:gd name="T120" fmla="*/ 397 w 973"/>
              <a:gd name="T121" fmla="*/ 61 h 556"/>
              <a:gd name="T122" fmla="*/ 397 w 973"/>
              <a:gd name="T123" fmla="*/ 30 h 556"/>
              <a:gd name="T124" fmla="*/ 485 w 973"/>
              <a:gd name="T125" fmla="*/ 25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73" h="556">
                <a:moveTo>
                  <a:pt x="702" y="508"/>
                </a:moveTo>
                <a:lnTo>
                  <a:pt x="700" y="508"/>
                </a:lnTo>
                <a:lnTo>
                  <a:pt x="700" y="506"/>
                </a:lnTo>
                <a:lnTo>
                  <a:pt x="702" y="506"/>
                </a:lnTo>
                <a:lnTo>
                  <a:pt x="702" y="508"/>
                </a:lnTo>
                <a:close/>
                <a:moveTo>
                  <a:pt x="343" y="493"/>
                </a:moveTo>
                <a:lnTo>
                  <a:pt x="343" y="495"/>
                </a:lnTo>
                <a:lnTo>
                  <a:pt x="343" y="497"/>
                </a:lnTo>
                <a:lnTo>
                  <a:pt x="345" y="497"/>
                </a:lnTo>
                <a:lnTo>
                  <a:pt x="345" y="499"/>
                </a:lnTo>
                <a:lnTo>
                  <a:pt x="343" y="499"/>
                </a:lnTo>
                <a:lnTo>
                  <a:pt x="341" y="499"/>
                </a:lnTo>
                <a:lnTo>
                  <a:pt x="341" y="501"/>
                </a:lnTo>
                <a:lnTo>
                  <a:pt x="341" y="499"/>
                </a:lnTo>
                <a:lnTo>
                  <a:pt x="339" y="499"/>
                </a:lnTo>
                <a:lnTo>
                  <a:pt x="339" y="497"/>
                </a:lnTo>
                <a:lnTo>
                  <a:pt x="338" y="497"/>
                </a:lnTo>
                <a:lnTo>
                  <a:pt x="338" y="495"/>
                </a:lnTo>
                <a:lnTo>
                  <a:pt x="339" y="495"/>
                </a:lnTo>
                <a:lnTo>
                  <a:pt x="341" y="495"/>
                </a:lnTo>
                <a:lnTo>
                  <a:pt x="341" y="493"/>
                </a:lnTo>
                <a:lnTo>
                  <a:pt x="343" y="493"/>
                </a:lnTo>
                <a:close/>
                <a:moveTo>
                  <a:pt x="268" y="489"/>
                </a:moveTo>
                <a:lnTo>
                  <a:pt x="268" y="491"/>
                </a:lnTo>
                <a:lnTo>
                  <a:pt x="270" y="491"/>
                </a:lnTo>
                <a:lnTo>
                  <a:pt x="268" y="491"/>
                </a:lnTo>
                <a:lnTo>
                  <a:pt x="268" y="493"/>
                </a:lnTo>
                <a:lnTo>
                  <a:pt x="268" y="495"/>
                </a:lnTo>
                <a:lnTo>
                  <a:pt x="267" y="495"/>
                </a:lnTo>
                <a:lnTo>
                  <a:pt x="267" y="493"/>
                </a:lnTo>
                <a:lnTo>
                  <a:pt x="267" y="495"/>
                </a:lnTo>
                <a:lnTo>
                  <a:pt x="267" y="493"/>
                </a:lnTo>
                <a:lnTo>
                  <a:pt x="267" y="495"/>
                </a:lnTo>
                <a:lnTo>
                  <a:pt x="267" y="493"/>
                </a:lnTo>
                <a:lnTo>
                  <a:pt x="265" y="493"/>
                </a:lnTo>
                <a:lnTo>
                  <a:pt x="263" y="493"/>
                </a:lnTo>
                <a:lnTo>
                  <a:pt x="261" y="493"/>
                </a:lnTo>
                <a:lnTo>
                  <a:pt x="261" y="491"/>
                </a:lnTo>
                <a:lnTo>
                  <a:pt x="263" y="491"/>
                </a:lnTo>
                <a:lnTo>
                  <a:pt x="263" y="489"/>
                </a:lnTo>
                <a:lnTo>
                  <a:pt x="263" y="491"/>
                </a:lnTo>
                <a:lnTo>
                  <a:pt x="263" y="489"/>
                </a:lnTo>
                <a:lnTo>
                  <a:pt x="265" y="489"/>
                </a:lnTo>
                <a:lnTo>
                  <a:pt x="267" y="489"/>
                </a:lnTo>
                <a:lnTo>
                  <a:pt x="268" y="487"/>
                </a:lnTo>
                <a:lnTo>
                  <a:pt x="268" y="489"/>
                </a:lnTo>
                <a:close/>
                <a:moveTo>
                  <a:pt x="253" y="457"/>
                </a:moveTo>
                <a:lnTo>
                  <a:pt x="253" y="458"/>
                </a:lnTo>
                <a:lnTo>
                  <a:pt x="251" y="458"/>
                </a:lnTo>
                <a:lnTo>
                  <a:pt x="251" y="457"/>
                </a:lnTo>
                <a:lnTo>
                  <a:pt x="253" y="457"/>
                </a:lnTo>
                <a:close/>
                <a:moveTo>
                  <a:pt x="357" y="437"/>
                </a:moveTo>
                <a:lnTo>
                  <a:pt x="357" y="435"/>
                </a:lnTo>
                <a:lnTo>
                  <a:pt x="359" y="435"/>
                </a:lnTo>
                <a:lnTo>
                  <a:pt x="359" y="437"/>
                </a:lnTo>
                <a:lnTo>
                  <a:pt x="357" y="437"/>
                </a:lnTo>
                <a:close/>
                <a:moveTo>
                  <a:pt x="382" y="428"/>
                </a:moveTo>
                <a:lnTo>
                  <a:pt x="384" y="430"/>
                </a:lnTo>
                <a:lnTo>
                  <a:pt x="384" y="432"/>
                </a:lnTo>
                <a:lnTo>
                  <a:pt x="384" y="433"/>
                </a:lnTo>
                <a:lnTo>
                  <a:pt x="384" y="435"/>
                </a:lnTo>
                <a:lnTo>
                  <a:pt x="382" y="435"/>
                </a:lnTo>
                <a:lnTo>
                  <a:pt x="380" y="433"/>
                </a:lnTo>
                <a:lnTo>
                  <a:pt x="378" y="433"/>
                </a:lnTo>
                <a:lnTo>
                  <a:pt x="378" y="432"/>
                </a:lnTo>
                <a:lnTo>
                  <a:pt x="380" y="432"/>
                </a:lnTo>
                <a:lnTo>
                  <a:pt x="380" y="430"/>
                </a:lnTo>
                <a:lnTo>
                  <a:pt x="382" y="430"/>
                </a:lnTo>
                <a:lnTo>
                  <a:pt x="382" y="428"/>
                </a:lnTo>
                <a:close/>
                <a:moveTo>
                  <a:pt x="265" y="424"/>
                </a:moveTo>
                <a:lnTo>
                  <a:pt x="265" y="426"/>
                </a:lnTo>
                <a:lnTo>
                  <a:pt x="267" y="426"/>
                </a:lnTo>
                <a:lnTo>
                  <a:pt x="267" y="428"/>
                </a:lnTo>
                <a:lnTo>
                  <a:pt x="267" y="430"/>
                </a:lnTo>
                <a:lnTo>
                  <a:pt x="267" y="432"/>
                </a:lnTo>
                <a:lnTo>
                  <a:pt x="267" y="433"/>
                </a:lnTo>
                <a:lnTo>
                  <a:pt x="265" y="433"/>
                </a:lnTo>
                <a:lnTo>
                  <a:pt x="265" y="435"/>
                </a:lnTo>
                <a:lnTo>
                  <a:pt x="263" y="435"/>
                </a:lnTo>
                <a:lnTo>
                  <a:pt x="263" y="433"/>
                </a:lnTo>
                <a:lnTo>
                  <a:pt x="263" y="432"/>
                </a:lnTo>
                <a:lnTo>
                  <a:pt x="261" y="432"/>
                </a:lnTo>
                <a:lnTo>
                  <a:pt x="261" y="430"/>
                </a:lnTo>
                <a:lnTo>
                  <a:pt x="259" y="430"/>
                </a:lnTo>
                <a:lnTo>
                  <a:pt x="259" y="428"/>
                </a:lnTo>
                <a:lnTo>
                  <a:pt x="259" y="426"/>
                </a:lnTo>
                <a:lnTo>
                  <a:pt x="261" y="426"/>
                </a:lnTo>
                <a:lnTo>
                  <a:pt x="261" y="424"/>
                </a:lnTo>
                <a:lnTo>
                  <a:pt x="263" y="424"/>
                </a:lnTo>
                <a:lnTo>
                  <a:pt x="265" y="424"/>
                </a:lnTo>
                <a:close/>
                <a:moveTo>
                  <a:pt x="180" y="382"/>
                </a:moveTo>
                <a:lnTo>
                  <a:pt x="182" y="382"/>
                </a:lnTo>
                <a:lnTo>
                  <a:pt x="182" y="384"/>
                </a:lnTo>
                <a:lnTo>
                  <a:pt x="184" y="384"/>
                </a:lnTo>
                <a:lnTo>
                  <a:pt x="186" y="384"/>
                </a:lnTo>
                <a:lnTo>
                  <a:pt x="188" y="384"/>
                </a:lnTo>
                <a:lnTo>
                  <a:pt x="190" y="384"/>
                </a:lnTo>
                <a:lnTo>
                  <a:pt x="190" y="385"/>
                </a:lnTo>
                <a:lnTo>
                  <a:pt x="190" y="387"/>
                </a:lnTo>
                <a:lnTo>
                  <a:pt x="192" y="387"/>
                </a:lnTo>
                <a:lnTo>
                  <a:pt x="192" y="389"/>
                </a:lnTo>
                <a:lnTo>
                  <a:pt x="194" y="389"/>
                </a:lnTo>
                <a:lnTo>
                  <a:pt x="194" y="391"/>
                </a:lnTo>
                <a:lnTo>
                  <a:pt x="194" y="393"/>
                </a:lnTo>
                <a:lnTo>
                  <a:pt x="192" y="393"/>
                </a:lnTo>
                <a:lnTo>
                  <a:pt x="190" y="393"/>
                </a:lnTo>
                <a:lnTo>
                  <a:pt x="190" y="395"/>
                </a:lnTo>
                <a:lnTo>
                  <a:pt x="188" y="395"/>
                </a:lnTo>
                <a:lnTo>
                  <a:pt x="186" y="395"/>
                </a:lnTo>
                <a:lnTo>
                  <a:pt x="184" y="395"/>
                </a:lnTo>
                <a:lnTo>
                  <a:pt x="182" y="395"/>
                </a:lnTo>
                <a:lnTo>
                  <a:pt x="180" y="395"/>
                </a:lnTo>
                <a:lnTo>
                  <a:pt x="180" y="393"/>
                </a:lnTo>
                <a:lnTo>
                  <a:pt x="178" y="393"/>
                </a:lnTo>
                <a:lnTo>
                  <a:pt x="176" y="393"/>
                </a:lnTo>
                <a:lnTo>
                  <a:pt x="176" y="391"/>
                </a:lnTo>
                <a:lnTo>
                  <a:pt x="174" y="391"/>
                </a:lnTo>
                <a:lnTo>
                  <a:pt x="173" y="391"/>
                </a:lnTo>
                <a:lnTo>
                  <a:pt x="173" y="389"/>
                </a:lnTo>
                <a:lnTo>
                  <a:pt x="173" y="387"/>
                </a:lnTo>
                <a:lnTo>
                  <a:pt x="171" y="387"/>
                </a:lnTo>
                <a:lnTo>
                  <a:pt x="171" y="385"/>
                </a:lnTo>
                <a:lnTo>
                  <a:pt x="173" y="385"/>
                </a:lnTo>
                <a:lnTo>
                  <a:pt x="174" y="385"/>
                </a:lnTo>
                <a:lnTo>
                  <a:pt x="174" y="384"/>
                </a:lnTo>
                <a:lnTo>
                  <a:pt x="176" y="384"/>
                </a:lnTo>
                <a:lnTo>
                  <a:pt x="176" y="382"/>
                </a:lnTo>
                <a:lnTo>
                  <a:pt x="178" y="382"/>
                </a:lnTo>
                <a:lnTo>
                  <a:pt x="180" y="382"/>
                </a:lnTo>
                <a:close/>
                <a:moveTo>
                  <a:pt x="128" y="362"/>
                </a:moveTo>
                <a:lnTo>
                  <a:pt x="130" y="362"/>
                </a:lnTo>
                <a:lnTo>
                  <a:pt x="132" y="362"/>
                </a:lnTo>
                <a:lnTo>
                  <a:pt x="134" y="362"/>
                </a:lnTo>
                <a:lnTo>
                  <a:pt x="136" y="362"/>
                </a:lnTo>
                <a:lnTo>
                  <a:pt x="136" y="364"/>
                </a:lnTo>
                <a:lnTo>
                  <a:pt x="138" y="364"/>
                </a:lnTo>
                <a:lnTo>
                  <a:pt x="138" y="366"/>
                </a:lnTo>
                <a:lnTo>
                  <a:pt x="136" y="366"/>
                </a:lnTo>
                <a:lnTo>
                  <a:pt x="136" y="368"/>
                </a:lnTo>
                <a:lnTo>
                  <a:pt x="134" y="368"/>
                </a:lnTo>
                <a:lnTo>
                  <a:pt x="132" y="368"/>
                </a:lnTo>
                <a:lnTo>
                  <a:pt x="130" y="368"/>
                </a:lnTo>
                <a:lnTo>
                  <a:pt x="130" y="366"/>
                </a:lnTo>
                <a:lnTo>
                  <a:pt x="128" y="366"/>
                </a:lnTo>
                <a:lnTo>
                  <a:pt x="126" y="366"/>
                </a:lnTo>
                <a:lnTo>
                  <a:pt x="126" y="364"/>
                </a:lnTo>
                <a:lnTo>
                  <a:pt x="126" y="362"/>
                </a:lnTo>
                <a:lnTo>
                  <a:pt x="128" y="362"/>
                </a:lnTo>
                <a:close/>
                <a:moveTo>
                  <a:pt x="468" y="361"/>
                </a:moveTo>
                <a:lnTo>
                  <a:pt x="468" y="362"/>
                </a:lnTo>
                <a:lnTo>
                  <a:pt x="470" y="362"/>
                </a:lnTo>
                <a:lnTo>
                  <a:pt x="468" y="362"/>
                </a:lnTo>
                <a:lnTo>
                  <a:pt x="470" y="362"/>
                </a:lnTo>
                <a:lnTo>
                  <a:pt x="468" y="362"/>
                </a:lnTo>
                <a:lnTo>
                  <a:pt x="470" y="362"/>
                </a:lnTo>
                <a:lnTo>
                  <a:pt x="470" y="364"/>
                </a:lnTo>
                <a:lnTo>
                  <a:pt x="472" y="364"/>
                </a:lnTo>
                <a:lnTo>
                  <a:pt x="470" y="364"/>
                </a:lnTo>
                <a:lnTo>
                  <a:pt x="470" y="366"/>
                </a:lnTo>
                <a:lnTo>
                  <a:pt x="470" y="368"/>
                </a:lnTo>
                <a:lnTo>
                  <a:pt x="470" y="370"/>
                </a:lnTo>
                <a:lnTo>
                  <a:pt x="468" y="370"/>
                </a:lnTo>
                <a:lnTo>
                  <a:pt x="470" y="370"/>
                </a:lnTo>
                <a:lnTo>
                  <a:pt x="468" y="370"/>
                </a:lnTo>
                <a:lnTo>
                  <a:pt x="468" y="372"/>
                </a:lnTo>
                <a:lnTo>
                  <a:pt x="466" y="372"/>
                </a:lnTo>
                <a:lnTo>
                  <a:pt x="464" y="372"/>
                </a:lnTo>
                <a:lnTo>
                  <a:pt x="464" y="374"/>
                </a:lnTo>
                <a:lnTo>
                  <a:pt x="462" y="374"/>
                </a:lnTo>
                <a:lnTo>
                  <a:pt x="462" y="372"/>
                </a:lnTo>
                <a:lnTo>
                  <a:pt x="462" y="374"/>
                </a:lnTo>
                <a:lnTo>
                  <a:pt x="462" y="372"/>
                </a:lnTo>
                <a:lnTo>
                  <a:pt x="460" y="372"/>
                </a:lnTo>
                <a:lnTo>
                  <a:pt x="460" y="370"/>
                </a:lnTo>
                <a:lnTo>
                  <a:pt x="462" y="370"/>
                </a:lnTo>
                <a:lnTo>
                  <a:pt x="462" y="368"/>
                </a:lnTo>
                <a:lnTo>
                  <a:pt x="462" y="366"/>
                </a:lnTo>
                <a:lnTo>
                  <a:pt x="464" y="366"/>
                </a:lnTo>
                <a:lnTo>
                  <a:pt x="464" y="364"/>
                </a:lnTo>
                <a:lnTo>
                  <a:pt x="464" y="362"/>
                </a:lnTo>
                <a:lnTo>
                  <a:pt x="466" y="362"/>
                </a:lnTo>
                <a:lnTo>
                  <a:pt x="466" y="361"/>
                </a:lnTo>
                <a:lnTo>
                  <a:pt x="468" y="361"/>
                </a:lnTo>
                <a:close/>
                <a:moveTo>
                  <a:pt x="426" y="351"/>
                </a:moveTo>
                <a:lnTo>
                  <a:pt x="426" y="353"/>
                </a:lnTo>
                <a:lnTo>
                  <a:pt x="424" y="353"/>
                </a:lnTo>
                <a:lnTo>
                  <a:pt x="424" y="351"/>
                </a:lnTo>
                <a:lnTo>
                  <a:pt x="426" y="351"/>
                </a:lnTo>
                <a:close/>
                <a:moveTo>
                  <a:pt x="428" y="349"/>
                </a:moveTo>
                <a:lnTo>
                  <a:pt x="430" y="349"/>
                </a:lnTo>
                <a:lnTo>
                  <a:pt x="428" y="349"/>
                </a:lnTo>
                <a:close/>
                <a:moveTo>
                  <a:pt x="428" y="349"/>
                </a:moveTo>
                <a:lnTo>
                  <a:pt x="428" y="351"/>
                </a:lnTo>
                <a:lnTo>
                  <a:pt x="426" y="351"/>
                </a:lnTo>
                <a:lnTo>
                  <a:pt x="424" y="351"/>
                </a:lnTo>
                <a:lnTo>
                  <a:pt x="426" y="351"/>
                </a:lnTo>
                <a:lnTo>
                  <a:pt x="426" y="349"/>
                </a:lnTo>
                <a:lnTo>
                  <a:pt x="428" y="349"/>
                </a:lnTo>
                <a:close/>
                <a:moveTo>
                  <a:pt x="441" y="345"/>
                </a:moveTo>
                <a:lnTo>
                  <a:pt x="441" y="347"/>
                </a:lnTo>
                <a:lnTo>
                  <a:pt x="441" y="345"/>
                </a:lnTo>
                <a:close/>
                <a:moveTo>
                  <a:pt x="435" y="345"/>
                </a:moveTo>
                <a:lnTo>
                  <a:pt x="437" y="345"/>
                </a:lnTo>
                <a:lnTo>
                  <a:pt x="435" y="345"/>
                </a:lnTo>
                <a:close/>
                <a:moveTo>
                  <a:pt x="443" y="345"/>
                </a:moveTo>
                <a:lnTo>
                  <a:pt x="445" y="345"/>
                </a:lnTo>
                <a:lnTo>
                  <a:pt x="443" y="345"/>
                </a:lnTo>
                <a:lnTo>
                  <a:pt x="443" y="347"/>
                </a:lnTo>
                <a:lnTo>
                  <a:pt x="443" y="345"/>
                </a:lnTo>
                <a:lnTo>
                  <a:pt x="443" y="347"/>
                </a:lnTo>
                <a:lnTo>
                  <a:pt x="443" y="345"/>
                </a:lnTo>
                <a:close/>
                <a:moveTo>
                  <a:pt x="100" y="345"/>
                </a:moveTo>
                <a:lnTo>
                  <a:pt x="102" y="345"/>
                </a:lnTo>
                <a:lnTo>
                  <a:pt x="100" y="345"/>
                </a:lnTo>
                <a:lnTo>
                  <a:pt x="100" y="347"/>
                </a:lnTo>
                <a:lnTo>
                  <a:pt x="98" y="347"/>
                </a:lnTo>
                <a:lnTo>
                  <a:pt x="98" y="345"/>
                </a:lnTo>
                <a:lnTo>
                  <a:pt x="100" y="345"/>
                </a:lnTo>
                <a:close/>
                <a:moveTo>
                  <a:pt x="441" y="345"/>
                </a:moveTo>
                <a:lnTo>
                  <a:pt x="439" y="345"/>
                </a:lnTo>
                <a:lnTo>
                  <a:pt x="441" y="345"/>
                </a:lnTo>
                <a:lnTo>
                  <a:pt x="441" y="343"/>
                </a:lnTo>
                <a:lnTo>
                  <a:pt x="441" y="345"/>
                </a:lnTo>
                <a:close/>
                <a:moveTo>
                  <a:pt x="430" y="345"/>
                </a:moveTo>
                <a:lnTo>
                  <a:pt x="432" y="345"/>
                </a:lnTo>
                <a:lnTo>
                  <a:pt x="430" y="345"/>
                </a:lnTo>
                <a:lnTo>
                  <a:pt x="432" y="345"/>
                </a:lnTo>
                <a:lnTo>
                  <a:pt x="432" y="347"/>
                </a:lnTo>
                <a:lnTo>
                  <a:pt x="430" y="347"/>
                </a:lnTo>
                <a:lnTo>
                  <a:pt x="428" y="347"/>
                </a:lnTo>
                <a:lnTo>
                  <a:pt x="430" y="347"/>
                </a:lnTo>
                <a:lnTo>
                  <a:pt x="430" y="345"/>
                </a:lnTo>
                <a:lnTo>
                  <a:pt x="430" y="343"/>
                </a:lnTo>
                <a:lnTo>
                  <a:pt x="430" y="345"/>
                </a:lnTo>
                <a:close/>
                <a:moveTo>
                  <a:pt x="445" y="345"/>
                </a:moveTo>
                <a:lnTo>
                  <a:pt x="443" y="345"/>
                </a:lnTo>
                <a:lnTo>
                  <a:pt x="443" y="343"/>
                </a:lnTo>
                <a:lnTo>
                  <a:pt x="445" y="343"/>
                </a:lnTo>
                <a:lnTo>
                  <a:pt x="445" y="345"/>
                </a:lnTo>
                <a:close/>
                <a:moveTo>
                  <a:pt x="445" y="345"/>
                </a:moveTo>
                <a:lnTo>
                  <a:pt x="445" y="343"/>
                </a:lnTo>
                <a:lnTo>
                  <a:pt x="445" y="345"/>
                </a:lnTo>
                <a:close/>
                <a:moveTo>
                  <a:pt x="447" y="345"/>
                </a:moveTo>
                <a:lnTo>
                  <a:pt x="447" y="343"/>
                </a:lnTo>
                <a:lnTo>
                  <a:pt x="447" y="345"/>
                </a:lnTo>
                <a:lnTo>
                  <a:pt x="449" y="345"/>
                </a:lnTo>
                <a:lnTo>
                  <a:pt x="447" y="345"/>
                </a:lnTo>
                <a:close/>
                <a:moveTo>
                  <a:pt x="439" y="343"/>
                </a:moveTo>
                <a:lnTo>
                  <a:pt x="439" y="345"/>
                </a:lnTo>
                <a:lnTo>
                  <a:pt x="441" y="345"/>
                </a:lnTo>
                <a:lnTo>
                  <a:pt x="439" y="345"/>
                </a:lnTo>
                <a:lnTo>
                  <a:pt x="439" y="347"/>
                </a:lnTo>
                <a:lnTo>
                  <a:pt x="437" y="347"/>
                </a:lnTo>
                <a:lnTo>
                  <a:pt x="437" y="345"/>
                </a:lnTo>
                <a:lnTo>
                  <a:pt x="439" y="345"/>
                </a:lnTo>
                <a:lnTo>
                  <a:pt x="437" y="345"/>
                </a:lnTo>
                <a:lnTo>
                  <a:pt x="435" y="345"/>
                </a:lnTo>
                <a:lnTo>
                  <a:pt x="437" y="345"/>
                </a:lnTo>
                <a:lnTo>
                  <a:pt x="437" y="343"/>
                </a:lnTo>
                <a:lnTo>
                  <a:pt x="439" y="343"/>
                </a:lnTo>
                <a:lnTo>
                  <a:pt x="439" y="345"/>
                </a:lnTo>
                <a:lnTo>
                  <a:pt x="439" y="343"/>
                </a:lnTo>
                <a:close/>
                <a:moveTo>
                  <a:pt x="449" y="343"/>
                </a:moveTo>
                <a:lnTo>
                  <a:pt x="451" y="343"/>
                </a:lnTo>
                <a:lnTo>
                  <a:pt x="451" y="345"/>
                </a:lnTo>
                <a:lnTo>
                  <a:pt x="449" y="345"/>
                </a:lnTo>
                <a:lnTo>
                  <a:pt x="449" y="343"/>
                </a:lnTo>
                <a:lnTo>
                  <a:pt x="449" y="345"/>
                </a:lnTo>
                <a:lnTo>
                  <a:pt x="449" y="343"/>
                </a:lnTo>
                <a:lnTo>
                  <a:pt x="447" y="343"/>
                </a:lnTo>
                <a:lnTo>
                  <a:pt x="449" y="343"/>
                </a:lnTo>
                <a:close/>
                <a:moveTo>
                  <a:pt x="445" y="343"/>
                </a:moveTo>
                <a:lnTo>
                  <a:pt x="447" y="343"/>
                </a:lnTo>
                <a:lnTo>
                  <a:pt x="445" y="343"/>
                </a:lnTo>
                <a:close/>
                <a:moveTo>
                  <a:pt x="447" y="343"/>
                </a:moveTo>
                <a:lnTo>
                  <a:pt x="449" y="343"/>
                </a:lnTo>
                <a:lnTo>
                  <a:pt x="447" y="343"/>
                </a:lnTo>
                <a:close/>
                <a:moveTo>
                  <a:pt x="414" y="343"/>
                </a:moveTo>
                <a:lnTo>
                  <a:pt x="414" y="345"/>
                </a:lnTo>
                <a:lnTo>
                  <a:pt x="412" y="345"/>
                </a:lnTo>
                <a:lnTo>
                  <a:pt x="410" y="345"/>
                </a:lnTo>
                <a:lnTo>
                  <a:pt x="412" y="345"/>
                </a:lnTo>
                <a:lnTo>
                  <a:pt x="412" y="343"/>
                </a:lnTo>
                <a:lnTo>
                  <a:pt x="414" y="343"/>
                </a:lnTo>
                <a:close/>
                <a:moveTo>
                  <a:pt x="435" y="343"/>
                </a:moveTo>
                <a:lnTo>
                  <a:pt x="434" y="343"/>
                </a:lnTo>
                <a:lnTo>
                  <a:pt x="434" y="345"/>
                </a:lnTo>
                <a:lnTo>
                  <a:pt x="432" y="345"/>
                </a:lnTo>
                <a:lnTo>
                  <a:pt x="432" y="343"/>
                </a:lnTo>
                <a:lnTo>
                  <a:pt x="434" y="343"/>
                </a:lnTo>
                <a:lnTo>
                  <a:pt x="435" y="343"/>
                </a:lnTo>
                <a:lnTo>
                  <a:pt x="435" y="341"/>
                </a:lnTo>
                <a:lnTo>
                  <a:pt x="435" y="343"/>
                </a:lnTo>
                <a:close/>
                <a:moveTo>
                  <a:pt x="445" y="343"/>
                </a:moveTo>
                <a:lnTo>
                  <a:pt x="445" y="341"/>
                </a:lnTo>
                <a:lnTo>
                  <a:pt x="445" y="343"/>
                </a:lnTo>
                <a:close/>
                <a:moveTo>
                  <a:pt x="432" y="343"/>
                </a:moveTo>
                <a:lnTo>
                  <a:pt x="432" y="345"/>
                </a:lnTo>
                <a:lnTo>
                  <a:pt x="430" y="345"/>
                </a:lnTo>
                <a:lnTo>
                  <a:pt x="430" y="343"/>
                </a:lnTo>
                <a:lnTo>
                  <a:pt x="430" y="341"/>
                </a:lnTo>
                <a:lnTo>
                  <a:pt x="430" y="343"/>
                </a:lnTo>
                <a:lnTo>
                  <a:pt x="432" y="343"/>
                </a:lnTo>
                <a:close/>
                <a:moveTo>
                  <a:pt x="447" y="341"/>
                </a:moveTo>
                <a:lnTo>
                  <a:pt x="447" y="343"/>
                </a:lnTo>
                <a:lnTo>
                  <a:pt x="447" y="341"/>
                </a:lnTo>
                <a:close/>
                <a:moveTo>
                  <a:pt x="434" y="341"/>
                </a:moveTo>
                <a:lnTo>
                  <a:pt x="434" y="343"/>
                </a:lnTo>
                <a:lnTo>
                  <a:pt x="432" y="343"/>
                </a:lnTo>
                <a:lnTo>
                  <a:pt x="432" y="341"/>
                </a:lnTo>
                <a:lnTo>
                  <a:pt x="434" y="341"/>
                </a:lnTo>
                <a:close/>
                <a:moveTo>
                  <a:pt x="432" y="343"/>
                </a:moveTo>
                <a:lnTo>
                  <a:pt x="430" y="343"/>
                </a:lnTo>
                <a:lnTo>
                  <a:pt x="430" y="341"/>
                </a:lnTo>
                <a:lnTo>
                  <a:pt x="432" y="341"/>
                </a:lnTo>
                <a:lnTo>
                  <a:pt x="434" y="341"/>
                </a:lnTo>
                <a:lnTo>
                  <a:pt x="432" y="341"/>
                </a:lnTo>
                <a:lnTo>
                  <a:pt x="432" y="343"/>
                </a:lnTo>
                <a:lnTo>
                  <a:pt x="432" y="345"/>
                </a:lnTo>
                <a:lnTo>
                  <a:pt x="432" y="343"/>
                </a:lnTo>
                <a:close/>
                <a:moveTo>
                  <a:pt x="439" y="341"/>
                </a:moveTo>
                <a:lnTo>
                  <a:pt x="439" y="343"/>
                </a:lnTo>
                <a:lnTo>
                  <a:pt x="437" y="343"/>
                </a:lnTo>
                <a:lnTo>
                  <a:pt x="439" y="343"/>
                </a:lnTo>
                <a:lnTo>
                  <a:pt x="437" y="343"/>
                </a:lnTo>
                <a:lnTo>
                  <a:pt x="437" y="345"/>
                </a:lnTo>
                <a:lnTo>
                  <a:pt x="435" y="345"/>
                </a:lnTo>
                <a:lnTo>
                  <a:pt x="437" y="345"/>
                </a:lnTo>
                <a:lnTo>
                  <a:pt x="437" y="343"/>
                </a:lnTo>
                <a:lnTo>
                  <a:pt x="437" y="341"/>
                </a:lnTo>
                <a:lnTo>
                  <a:pt x="439" y="341"/>
                </a:lnTo>
                <a:close/>
                <a:moveTo>
                  <a:pt x="451" y="341"/>
                </a:moveTo>
                <a:lnTo>
                  <a:pt x="451" y="343"/>
                </a:lnTo>
                <a:lnTo>
                  <a:pt x="449" y="343"/>
                </a:lnTo>
                <a:lnTo>
                  <a:pt x="449" y="341"/>
                </a:lnTo>
                <a:lnTo>
                  <a:pt x="449" y="343"/>
                </a:lnTo>
                <a:lnTo>
                  <a:pt x="451" y="343"/>
                </a:lnTo>
                <a:lnTo>
                  <a:pt x="451" y="341"/>
                </a:lnTo>
                <a:lnTo>
                  <a:pt x="449" y="341"/>
                </a:lnTo>
                <a:lnTo>
                  <a:pt x="451" y="341"/>
                </a:lnTo>
                <a:close/>
                <a:moveTo>
                  <a:pt x="445" y="343"/>
                </a:moveTo>
                <a:lnTo>
                  <a:pt x="445" y="341"/>
                </a:lnTo>
                <a:lnTo>
                  <a:pt x="445" y="343"/>
                </a:lnTo>
                <a:close/>
                <a:moveTo>
                  <a:pt x="416" y="343"/>
                </a:moveTo>
                <a:lnTo>
                  <a:pt x="416" y="341"/>
                </a:lnTo>
                <a:lnTo>
                  <a:pt x="418" y="341"/>
                </a:lnTo>
                <a:lnTo>
                  <a:pt x="418" y="339"/>
                </a:lnTo>
                <a:lnTo>
                  <a:pt x="418" y="341"/>
                </a:lnTo>
                <a:lnTo>
                  <a:pt x="416" y="343"/>
                </a:lnTo>
                <a:close/>
                <a:moveTo>
                  <a:pt x="445" y="341"/>
                </a:moveTo>
                <a:lnTo>
                  <a:pt x="445" y="339"/>
                </a:lnTo>
                <a:lnTo>
                  <a:pt x="445" y="341"/>
                </a:lnTo>
                <a:lnTo>
                  <a:pt x="447" y="341"/>
                </a:lnTo>
                <a:lnTo>
                  <a:pt x="445" y="341"/>
                </a:lnTo>
                <a:close/>
                <a:moveTo>
                  <a:pt x="451" y="341"/>
                </a:moveTo>
                <a:lnTo>
                  <a:pt x="449" y="341"/>
                </a:lnTo>
                <a:lnTo>
                  <a:pt x="451" y="341"/>
                </a:lnTo>
                <a:lnTo>
                  <a:pt x="449" y="341"/>
                </a:lnTo>
                <a:lnTo>
                  <a:pt x="449" y="339"/>
                </a:lnTo>
                <a:lnTo>
                  <a:pt x="449" y="341"/>
                </a:lnTo>
                <a:lnTo>
                  <a:pt x="451" y="341"/>
                </a:lnTo>
                <a:close/>
                <a:moveTo>
                  <a:pt x="435" y="341"/>
                </a:moveTo>
                <a:lnTo>
                  <a:pt x="437" y="341"/>
                </a:lnTo>
                <a:lnTo>
                  <a:pt x="437" y="339"/>
                </a:lnTo>
                <a:lnTo>
                  <a:pt x="437" y="341"/>
                </a:lnTo>
                <a:lnTo>
                  <a:pt x="437" y="339"/>
                </a:lnTo>
                <a:lnTo>
                  <a:pt x="437" y="341"/>
                </a:lnTo>
                <a:lnTo>
                  <a:pt x="435" y="341"/>
                </a:lnTo>
                <a:lnTo>
                  <a:pt x="435" y="343"/>
                </a:lnTo>
                <a:lnTo>
                  <a:pt x="435" y="345"/>
                </a:lnTo>
                <a:lnTo>
                  <a:pt x="434" y="345"/>
                </a:lnTo>
                <a:lnTo>
                  <a:pt x="435" y="345"/>
                </a:lnTo>
                <a:lnTo>
                  <a:pt x="435" y="343"/>
                </a:lnTo>
                <a:lnTo>
                  <a:pt x="434" y="343"/>
                </a:lnTo>
                <a:lnTo>
                  <a:pt x="435" y="343"/>
                </a:lnTo>
                <a:lnTo>
                  <a:pt x="435" y="341"/>
                </a:lnTo>
                <a:lnTo>
                  <a:pt x="437" y="341"/>
                </a:lnTo>
                <a:lnTo>
                  <a:pt x="435" y="341"/>
                </a:lnTo>
                <a:lnTo>
                  <a:pt x="435" y="339"/>
                </a:lnTo>
                <a:lnTo>
                  <a:pt x="435" y="341"/>
                </a:lnTo>
                <a:close/>
                <a:moveTo>
                  <a:pt x="451" y="339"/>
                </a:moveTo>
                <a:lnTo>
                  <a:pt x="451" y="341"/>
                </a:lnTo>
                <a:lnTo>
                  <a:pt x="451" y="339"/>
                </a:lnTo>
                <a:lnTo>
                  <a:pt x="449" y="339"/>
                </a:lnTo>
                <a:lnTo>
                  <a:pt x="451" y="339"/>
                </a:lnTo>
                <a:close/>
                <a:moveTo>
                  <a:pt x="434" y="339"/>
                </a:moveTo>
                <a:lnTo>
                  <a:pt x="435" y="339"/>
                </a:lnTo>
                <a:lnTo>
                  <a:pt x="435" y="341"/>
                </a:lnTo>
                <a:lnTo>
                  <a:pt x="434" y="341"/>
                </a:lnTo>
                <a:lnTo>
                  <a:pt x="434" y="339"/>
                </a:lnTo>
                <a:close/>
                <a:moveTo>
                  <a:pt x="434" y="341"/>
                </a:moveTo>
                <a:lnTo>
                  <a:pt x="435" y="341"/>
                </a:lnTo>
                <a:lnTo>
                  <a:pt x="434" y="341"/>
                </a:lnTo>
                <a:lnTo>
                  <a:pt x="432" y="341"/>
                </a:lnTo>
                <a:lnTo>
                  <a:pt x="434" y="341"/>
                </a:lnTo>
                <a:lnTo>
                  <a:pt x="432" y="341"/>
                </a:lnTo>
                <a:lnTo>
                  <a:pt x="432" y="339"/>
                </a:lnTo>
                <a:lnTo>
                  <a:pt x="434" y="339"/>
                </a:lnTo>
                <a:lnTo>
                  <a:pt x="434" y="341"/>
                </a:lnTo>
                <a:close/>
                <a:moveTo>
                  <a:pt x="441" y="339"/>
                </a:moveTo>
                <a:lnTo>
                  <a:pt x="441" y="341"/>
                </a:lnTo>
                <a:lnTo>
                  <a:pt x="439" y="341"/>
                </a:lnTo>
                <a:lnTo>
                  <a:pt x="439" y="339"/>
                </a:lnTo>
                <a:lnTo>
                  <a:pt x="439" y="341"/>
                </a:lnTo>
                <a:lnTo>
                  <a:pt x="439" y="339"/>
                </a:lnTo>
                <a:lnTo>
                  <a:pt x="441" y="339"/>
                </a:lnTo>
                <a:close/>
                <a:moveTo>
                  <a:pt x="453" y="341"/>
                </a:moveTo>
                <a:lnTo>
                  <a:pt x="451" y="343"/>
                </a:lnTo>
                <a:lnTo>
                  <a:pt x="451" y="341"/>
                </a:lnTo>
                <a:lnTo>
                  <a:pt x="451" y="339"/>
                </a:lnTo>
                <a:lnTo>
                  <a:pt x="453" y="339"/>
                </a:lnTo>
                <a:lnTo>
                  <a:pt x="453" y="341"/>
                </a:lnTo>
                <a:close/>
                <a:moveTo>
                  <a:pt x="447" y="339"/>
                </a:moveTo>
                <a:lnTo>
                  <a:pt x="447" y="341"/>
                </a:lnTo>
                <a:lnTo>
                  <a:pt x="445" y="341"/>
                </a:lnTo>
                <a:lnTo>
                  <a:pt x="445" y="339"/>
                </a:lnTo>
                <a:lnTo>
                  <a:pt x="447" y="339"/>
                </a:lnTo>
                <a:lnTo>
                  <a:pt x="447" y="341"/>
                </a:lnTo>
                <a:lnTo>
                  <a:pt x="447" y="339"/>
                </a:lnTo>
                <a:close/>
                <a:moveTo>
                  <a:pt x="430" y="339"/>
                </a:moveTo>
                <a:lnTo>
                  <a:pt x="428" y="339"/>
                </a:lnTo>
                <a:lnTo>
                  <a:pt x="430" y="339"/>
                </a:lnTo>
                <a:close/>
                <a:moveTo>
                  <a:pt x="447" y="339"/>
                </a:moveTo>
                <a:lnTo>
                  <a:pt x="445" y="339"/>
                </a:lnTo>
                <a:lnTo>
                  <a:pt x="447" y="339"/>
                </a:lnTo>
                <a:close/>
                <a:moveTo>
                  <a:pt x="449" y="339"/>
                </a:moveTo>
                <a:lnTo>
                  <a:pt x="449" y="341"/>
                </a:lnTo>
                <a:lnTo>
                  <a:pt x="449" y="339"/>
                </a:lnTo>
                <a:close/>
                <a:moveTo>
                  <a:pt x="434" y="339"/>
                </a:moveTo>
                <a:lnTo>
                  <a:pt x="432" y="339"/>
                </a:lnTo>
                <a:lnTo>
                  <a:pt x="434" y="339"/>
                </a:lnTo>
                <a:lnTo>
                  <a:pt x="434" y="337"/>
                </a:lnTo>
                <a:lnTo>
                  <a:pt x="434" y="339"/>
                </a:lnTo>
                <a:close/>
                <a:moveTo>
                  <a:pt x="439" y="339"/>
                </a:moveTo>
                <a:lnTo>
                  <a:pt x="439" y="341"/>
                </a:lnTo>
                <a:lnTo>
                  <a:pt x="439" y="339"/>
                </a:lnTo>
                <a:lnTo>
                  <a:pt x="437" y="339"/>
                </a:lnTo>
                <a:lnTo>
                  <a:pt x="439" y="339"/>
                </a:lnTo>
                <a:lnTo>
                  <a:pt x="437" y="339"/>
                </a:lnTo>
                <a:lnTo>
                  <a:pt x="437" y="337"/>
                </a:lnTo>
                <a:lnTo>
                  <a:pt x="439" y="337"/>
                </a:lnTo>
                <a:lnTo>
                  <a:pt x="439" y="339"/>
                </a:lnTo>
                <a:close/>
                <a:moveTo>
                  <a:pt x="434" y="337"/>
                </a:moveTo>
                <a:lnTo>
                  <a:pt x="435" y="337"/>
                </a:lnTo>
                <a:lnTo>
                  <a:pt x="435" y="339"/>
                </a:lnTo>
                <a:lnTo>
                  <a:pt x="434" y="339"/>
                </a:lnTo>
                <a:lnTo>
                  <a:pt x="434" y="337"/>
                </a:lnTo>
                <a:close/>
                <a:moveTo>
                  <a:pt x="432" y="337"/>
                </a:moveTo>
                <a:lnTo>
                  <a:pt x="434" y="337"/>
                </a:lnTo>
                <a:lnTo>
                  <a:pt x="434" y="339"/>
                </a:lnTo>
                <a:lnTo>
                  <a:pt x="432" y="339"/>
                </a:lnTo>
                <a:lnTo>
                  <a:pt x="432" y="341"/>
                </a:lnTo>
                <a:lnTo>
                  <a:pt x="430" y="341"/>
                </a:lnTo>
                <a:lnTo>
                  <a:pt x="432" y="341"/>
                </a:lnTo>
                <a:lnTo>
                  <a:pt x="430" y="341"/>
                </a:lnTo>
                <a:lnTo>
                  <a:pt x="430" y="339"/>
                </a:lnTo>
                <a:lnTo>
                  <a:pt x="432" y="339"/>
                </a:lnTo>
                <a:lnTo>
                  <a:pt x="432" y="337"/>
                </a:lnTo>
                <a:close/>
                <a:moveTo>
                  <a:pt x="453" y="337"/>
                </a:moveTo>
                <a:lnTo>
                  <a:pt x="453" y="339"/>
                </a:lnTo>
                <a:lnTo>
                  <a:pt x="451" y="339"/>
                </a:lnTo>
                <a:lnTo>
                  <a:pt x="449" y="339"/>
                </a:lnTo>
                <a:lnTo>
                  <a:pt x="451" y="339"/>
                </a:lnTo>
                <a:lnTo>
                  <a:pt x="451" y="337"/>
                </a:lnTo>
                <a:lnTo>
                  <a:pt x="453" y="337"/>
                </a:lnTo>
                <a:close/>
                <a:moveTo>
                  <a:pt x="445" y="337"/>
                </a:moveTo>
                <a:lnTo>
                  <a:pt x="447" y="337"/>
                </a:lnTo>
                <a:lnTo>
                  <a:pt x="447" y="339"/>
                </a:lnTo>
                <a:lnTo>
                  <a:pt x="445" y="339"/>
                </a:lnTo>
                <a:lnTo>
                  <a:pt x="445" y="337"/>
                </a:lnTo>
                <a:lnTo>
                  <a:pt x="443" y="337"/>
                </a:lnTo>
                <a:lnTo>
                  <a:pt x="445" y="337"/>
                </a:lnTo>
                <a:close/>
                <a:moveTo>
                  <a:pt x="443" y="339"/>
                </a:moveTo>
                <a:lnTo>
                  <a:pt x="441" y="339"/>
                </a:lnTo>
                <a:lnTo>
                  <a:pt x="443" y="339"/>
                </a:lnTo>
                <a:lnTo>
                  <a:pt x="441" y="339"/>
                </a:lnTo>
                <a:lnTo>
                  <a:pt x="441" y="341"/>
                </a:lnTo>
                <a:lnTo>
                  <a:pt x="441" y="339"/>
                </a:lnTo>
                <a:lnTo>
                  <a:pt x="443" y="339"/>
                </a:lnTo>
                <a:lnTo>
                  <a:pt x="443" y="341"/>
                </a:lnTo>
                <a:lnTo>
                  <a:pt x="441" y="341"/>
                </a:lnTo>
                <a:lnTo>
                  <a:pt x="443" y="341"/>
                </a:lnTo>
                <a:lnTo>
                  <a:pt x="443" y="343"/>
                </a:lnTo>
                <a:lnTo>
                  <a:pt x="441" y="343"/>
                </a:lnTo>
                <a:lnTo>
                  <a:pt x="443" y="343"/>
                </a:lnTo>
                <a:lnTo>
                  <a:pt x="443" y="345"/>
                </a:lnTo>
                <a:lnTo>
                  <a:pt x="441" y="345"/>
                </a:lnTo>
                <a:lnTo>
                  <a:pt x="441" y="343"/>
                </a:lnTo>
                <a:lnTo>
                  <a:pt x="439" y="341"/>
                </a:lnTo>
                <a:lnTo>
                  <a:pt x="441" y="341"/>
                </a:lnTo>
                <a:lnTo>
                  <a:pt x="439" y="341"/>
                </a:lnTo>
                <a:lnTo>
                  <a:pt x="441" y="341"/>
                </a:lnTo>
                <a:lnTo>
                  <a:pt x="441" y="339"/>
                </a:lnTo>
                <a:lnTo>
                  <a:pt x="443" y="339"/>
                </a:lnTo>
                <a:lnTo>
                  <a:pt x="443" y="337"/>
                </a:lnTo>
                <a:lnTo>
                  <a:pt x="443" y="339"/>
                </a:lnTo>
                <a:close/>
                <a:moveTo>
                  <a:pt x="435" y="337"/>
                </a:moveTo>
                <a:lnTo>
                  <a:pt x="435" y="339"/>
                </a:lnTo>
                <a:lnTo>
                  <a:pt x="435" y="337"/>
                </a:lnTo>
                <a:lnTo>
                  <a:pt x="434" y="337"/>
                </a:lnTo>
                <a:lnTo>
                  <a:pt x="435" y="337"/>
                </a:lnTo>
                <a:close/>
                <a:moveTo>
                  <a:pt x="449" y="337"/>
                </a:moveTo>
                <a:lnTo>
                  <a:pt x="449" y="339"/>
                </a:lnTo>
                <a:lnTo>
                  <a:pt x="451" y="339"/>
                </a:lnTo>
                <a:lnTo>
                  <a:pt x="449" y="339"/>
                </a:lnTo>
                <a:lnTo>
                  <a:pt x="449" y="337"/>
                </a:lnTo>
                <a:close/>
                <a:moveTo>
                  <a:pt x="449" y="337"/>
                </a:moveTo>
                <a:lnTo>
                  <a:pt x="451" y="337"/>
                </a:lnTo>
                <a:lnTo>
                  <a:pt x="453" y="337"/>
                </a:lnTo>
                <a:lnTo>
                  <a:pt x="451" y="337"/>
                </a:lnTo>
                <a:lnTo>
                  <a:pt x="451" y="339"/>
                </a:lnTo>
                <a:lnTo>
                  <a:pt x="449" y="339"/>
                </a:lnTo>
                <a:lnTo>
                  <a:pt x="449" y="337"/>
                </a:lnTo>
                <a:close/>
                <a:moveTo>
                  <a:pt x="443" y="336"/>
                </a:moveTo>
                <a:lnTo>
                  <a:pt x="441" y="336"/>
                </a:lnTo>
                <a:lnTo>
                  <a:pt x="443" y="336"/>
                </a:lnTo>
                <a:close/>
                <a:moveTo>
                  <a:pt x="447" y="337"/>
                </a:moveTo>
                <a:lnTo>
                  <a:pt x="447" y="336"/>
                </a:lnTo>
                <a:lnTo>
                  <a:pt x="447" y="337"/>
                </a:lnTo>
                <a:close/>
                <a:moveTo>
                  <a:pt x="67" y="336"/>
                </a:moveTo>
                <a:lnTo>
                  <a:pt x="67" y="337"/>
                </a:lnTo>
                <a:lnTo>
                  <a:pt x="69" y="337"/>
                </a:lnTo>
                <a:lnTo>
                  <a:pt x="71" y="337"/>
                </a:lnTo>
                <a:lnTo>
                  <a:pt x="73" y="337"/>
                </a:lnTo>
                <a:lnTo>
                  <a:pt x="73" y="339"/>
                </a:lnTo>
                <a:lnTo>
                  <a:pt x="71" y="339"/>
                </a:lnTo>
                <a:lnTo>
                  <a:pt x="73" y="339"/>
                </a:lnTo>
                <a:lnTo>
                  <a:pt x="75" y="339"/>
                </a:lnTo>
                <a:lnTo>
                  <a:pt x="77" y="339"/>
                </a:lnTo>
                <a:lnTo>
                  <a:pt x="79" y="339"/>
                </a:lnTo>
                <a:lnTo>
                  <a:pt x="80" y="339"/>
                </a:lnTo>
                <a:lnTo>
                  <a:pt x="82" y="339"/>
                </a:lnTo>
                <a:lnTo>
                  <a:pt x="82" y="341"/>
                </a:lnTo>
                <a:lnTo>
                  <a:pt x="84" y="341"/>
                </a:lnTo>
                <a:lnTo>
                  <a:pt x="86" y="341"/>
                </a:lnTo>
                <a:lnTo>
                  <a:pt x="88" y="341"/>
                </a:lnTo>
                <a:lnTo>
                  <a:pt x="90" y="341"/>
                </a:lnTo>
                <a:lnTo>
                  <a:pt x="92" y="341"/>
                </a:lnTo>
                <a:lnTo>
                  <a:pt x="94" y="341"/>
                </a:lnTo>
                <a:lnTo>
                  <a:pt x="94" y="343"/>
                </a:lnTo>
                <a:lnTo>
                  <a:pt x="96" y="343"/>
                </a:lnTo>
                <a:lnTo>
                  <a:pt x="96" y="345"/>
                </a:lnTo>
                <a:lnTo>
                  <a:pt x="94" y="345"/>
                </a:lnTo>
                <a:lnTo>
                  <a:pt x="92" y="345"/>
                </a:lnTo>
                <a:lnTo>
                  <a:pt x="92" y="347"/>
                </a:lnTo>
                <a:lnTo>
                  <a:pt x="90" y="347"/>
                </a:lnTo>
                <a:lnTo>
                  <a:pt x="90" y="345"/>
                </a:lnTo>
                <a:lnTo>
                  <a:pt x="88" y="345"/>
                </a:lnTo>
                <a:lnTo>
                  <a:pt x="86" y="345"/>
                </a:lnTo>
                <a:lnTo>
                  <a:pt x="86" y="347"/>
                </a:lnTo>
                <a:lnTo>
                  <a:pt x="84" y="347"/>
                </a:lnTo>
                <a:lnTo>
                  <a:pt x="82" y="347"/>
                </a:lnTo>
                <a:lnTo>
                  <a:pt x="80" y="347"/>
                </a:lnTo>
                <a:lnTo>
                  <a:pt x="79" y="347"/>
                </a:lnTo>
                <a:lnTo>
                  <a:pt x="77" y="345"/>
                </a:lnTo>
                <a:lnTo>
                  <a:pt x="75" y="345"/>
                </a:lnTo>
                <a:lnTo>
                  <a:pt x="73" y="345"/>
                </a:lnTo>
                <a:lnTo>
                  <a:pt x="71" y="345"/>
                </a:lnTo>
                <a:lnTo>
                  <a:pt x="71" y="343"/>
                </a:lnTo>
                <a:lnTo>
                  <a:pt x="69" y="343"/>
                </a:lnTo>
                <a:lnTo>
                  <a:pt x="67" y="343"/>
                </a:lnTo>
                <a:lnTo>
                  <a:pt x="67" y="341"/>
                </a:lnTo>
                <a:lnTo>
                  <a:pt x="65" y="341"/>
                </a:lnTo>
                <a:lnTo>
                  <a:pt x="63" y="341"/>
                </a:lnTo>
                <a:lnTo>
                  <a:pt x="63" y="339"/>
                </a:lnTo>
                <a:lnTo>
                  <a:pt x="61" y="339"/>
                </a:lnTo>
                <a:lnTo>
                  <a:pt x="61" y="337"/>
                </a:lnTo>
                <a:lnTo>
                  <a:pt x="61" y="336"/>
                </a:lnTo>
                <a:lnTo>
                  <a:pt x="61" y="337"/>
                </a:lnTo>
                <a:lnTo>
                  <a:pt x="61" y="336"/>
                </a:lnTo>
                <a:lnTo>
                  <a:pt x="63" y="336"/>
                </a:lnTo>
                <a:lnTo>
                  <a:pt x="65" y="336"/>
                </a:lnTo>
                <a:lnTo>
                  <a:pt x="67" y="336"/>
                </a:lnTo>
                <a:close/>
                <a:moveTo>
                  <a:pt x="432" y="337"/>
                </a:moveTo>
                <a:lnTo>
                  <a:pt x="430" y="337"/>
                </a:lnTo>
                <a:lnTo>
                  <a:pt x="432" y="337"/>
                </a:lnTo>
                <a:lnTo>
                  <a:pt x="432" y="339"/>
                </a:lnTo>
                <a:lnTo>
                  <a:pt x="430" y="339"/>
                </a:lnTo>
                <a:lnTo>
                  <a:pt x="430" y="337"/>
                </a:lnTo>
                <a:lnTo>
                  <a:pt x="430" y="336"/>
                </a:lnTo>
                <a:lnTo>
                  <a:pt x="432" y="336"/>
                </a:lnTo>
                <a:lnTo>
                  <a:pt x="432" y="337"/>
                </a:lnTo>
                <a:close/>
                <a:moveTo>
                  <a:pt x="437" y="337"/>
                </a:moveTo>
                <a:lnTo>
                  <a:pt x="439" y="337"/>
                </a:lnTo>
                <a:lnTo>
                  <a:pt x="441" y="337"/>
                </a:lnTo>
                <a:lnTo>
                  <a:pt x="439" y="337"/>
                </a:lnTo>
                <a:lnTo>
                  <a:pt x="439" y="336"/>
                </a:lnTo>
                <a:lnTo>
                  <a:pt x="441" y="336"/>
                </a:lnTo>
                <a:lnTo>
                  <a:pt x="441" y="337"/>
                </a:lnTo>
                <a:lnTo>
                  <a:pt x="443" y="337"/>
                </a:lnTo>
                <a:lnTo>
                  <a:pt x="441" y="337"/>
                </a:lnTo>
                <a:lnTo>
                  <a:pt x="441" y="339"/>
                </a:lnTo>
                <a:lnTo>
                  <a:pt x="439" y="339"/>
                </a:lnTo>
                <a:lnTo>
                  <a:pt x="439" y="337"/>
                </a:lnTo>
                <a:lnTo>
                  <a:pt x="437" y="337"/>
                </a:lnTo>
                <a:lnTo>
                  <a:pt x="437" y="339"/>
                </a:lnTo>
                <a:lnTo>
                  <a:pt x="437" y="337"/>
                </a:lnTo>
                <a:lnTo>
                  <a:pt x="437" y="339"/>
                </a:lnTo>
                <a:lnTo>
                  <a:pt x="435" y="339"/>
                </a:lnTo>
                <a:lnTo>
                  <a:pt x="437" y="339"/>
                </a:lnTo>
                <a:lnTo>
                  <a:pt x="437" y="337"/>
                </a:lnTo>
                <a:close/>
                <a:moveTo>
                  <a:pt x="437" y="337"/>
                </a:moveTo>
                <a:lnTo>
                  <a:pt x="437" y="336"/>
                </a:lnTo>
                <a:lnTo>
                  <a:pt x="439" y="336"/>
                </a:lnTo>
                <a:lnTo>
                  <a:pt x="439" y="337"/>
                </a:lnTo>
                <a:lnTo>
                  <a:pt x="439" y="336"/>
                </a:lnTo>
                <a:lnTo>
                  <a:pt x="439" y="337"/>
                </a:lnTo>
                <a:lnTo>
                  <a:pt x="437" y="337"/>
                </a:lnTo>
                <a:close/>
                <a:moveTo>
                  <a:pt x="434" y="337"/>
                </a:moveTo>
                <a:lnTo>
                  <a:pt x="434" y="339"/>
                </a:lnTo>
                <a:lnTo>
                  <a:pt x="434" y="337"/>
                </a:lnTo>
                <a:lnTo>
                  <a:pt x="432" y="337"/>
                </a:lnTo>
                <a:lnTo>
                  <a:pt x="432" y="336"/>
                </a:lnTo>
                <a:lnTo>
                  <a:pt x="430" y="336"/>
                </a:lnTo>
                <a:lnTo>
                  <a:pt x="432" y="336"/>
                </a:lnTo>
                <a:lnTo>
                  <a:pt x="434" y="336"/>
                </a:lnTo>
                <a:lnTo>
                  <a:pt x="434" y="337"/>
                </a:lnTo>
                <a:close/>
                <a:moveTo>
                  <a:pt x="447" y="337"/>
                </a:moveTo>
                <a:lnTo>
                  <a:pt x="445" y="337"/>
                </a:lnTo>
                <a:lnTo>
                  <a:pt x="445" y="336"/>
                </a:lnTo>
                <a:lnTo>
                  <a:pt x="447" y="336"/>
                </a:lnTo>
                <a:lnTo>
                  <a:pt x="447" y="337"/>
                </a:lnTo>
                <a:close/>
                <a:moveTo>
                  <a:pt x="437" y="336"/>
                </a:moveTo>
                <a:lnTo>
                  <a:pt x="439" y="336"/>
                </a:lnTo>
                <a:lnTo>
                  <a:pt x="437" y="336"/>
                </a:lnTo>
                <a:lnTo>
                  <a:pt x="437" y="337"/>
                </a:lnTo>
                <a:lnTo>
                  <a:pt x="435" y="337"/>
                </a:lnTo>
                <a:lnTo>
                  <a:pt x="435" y="336"/>
                </a:lnTo>
                <a:lnTo>
                  <a:pt x="437" y="336"/>
                </a:lnTo>
                <a:close/>
                <a:moveTo>
                  <a:pt x="435" y="336"/>
                </a:moveTo>
                <a:lnTo>
                  <a:pt x="435" y="337"/>
                </a:lnTo>
                <a:lnTo>
                  <a:pt x="434" y="337"/>
                </a:lnTo>
                <a:lnTo>
                  <a:pt x="434" y="336"/>
                </a:lnTo>
                <a:lnTo>
                  <a:pt x="435" y="336"/>
                </a:lnTo>
                <a:close/>
                <a:moveTo>
                  <a:pt x="435" y="334"/>
                </a:moveTo>
                <a:lnTo>
                  <a:pt x="435" y="336"/>
                </a:lnTo>
                <a:lnTo>
                  <a:pt x="435" y="334"/>
                </a:lnTo>
                <a:lnTo>
                  <a:pt x="435" y="336"/>
                </a:lnTo>
                <a:lnTo>
                  <a:pt x="435" y="334"/>
                </a:lnTo>
                <a:lnTo>
                  <a:pt x="435" y="336"/>
                </a:lnTo>
                <a:lnTo>
                  <a:pt x="435" y="334"/>
                </a:lnTo>
                <a:close/>
                <a:moveTo>
                  <a:pt x="445" y="337"/>
                </a:moveTo>
                <a:lnTo>
                  <a:pt x="445" y="336"/>
                </a:lnTo>
                <a:lnTo>
                  <a:pt x="445" y="334"/>
                </a:lnTo>
                <a:lnTo>
                  <a:pt x="445" y="336"/>
                </a:lnTo>
                <a:lnTo>
                  <a:pt x="445" y="337"/>
                </a:lnTo>
                <a:close/>
                <a:moveTo>
                  <a:pt x="435" y="334"/>
                </a:moveTo>
                <a:lnTo>
                  <a:pt x="434" y="334"/>
                </a:lnTo>
                <a:lnTo>
                  <a:pt x="435" y="334"/>
                </a:lnTo>
                <a:close/>
                <a:moveTo>
                  <a:pt x="449" y="334"/>
                </a:moveTo>
                <a:lnTo>
                  <a:pt x="449" y="336"/>
                </a:lnTo>
                <a:lnTo>
                  <a:pt x="449" y="337"/>
                </a:lnTo>
                <a:lnTo>
                  <a:pt x="449" y="336"/>
                </a:lnTo>
                <a:lnTo>
                  <a:pt x="447" y="336"/>
                </a:lnTo>
                <a:lnTo>
                  <a:pt x="449" y="336"/>
                </a:lnTo>
                <a:lnTo>
                  <a:pt x="447" y="336"/>
                </a:lnTo>
                <a:lnTo>
                  <a:pt x="447" y="334"/>
                </a:lnTo>
                <a:lnTo>
                  <a:pt x="447" y="336"/>
                </a:lnTo>
                <a:lnTo>
                  <a:pt x="447" y="334"/>
                </a:lnTo>
                <a:lnTo>
                  <a:pt x="449" y="334"/>
                </a:lnTo>
                <a:close/>
                <a:moveTo>
                  <a:pt x="441" y="334"/>
                </a:moveTo>
                <a:lnTo>
                  <a:pt x="443" y="334"/>
                </a:lnTo>
                <a:lnTo>
                  <a:pt x="441" y="334"/>
                </a:lnTo>
                <a:lnTo>
                  <a:pt x="441" y="336"/>
                </a:lnTo>
                <a:lnTo>
                  <a:pt x="443" y="336"/>
                </a:lnTo>
                <a:lnTo>
                  <a:pt x="441" y="336"/>
                </a:lnTo>
                <a:lnTo>
                  <a:pt x="439" y="336"/>
                </a:lnTo>
                <a:lnTo>
                  <a:pt x="439" y="334"/>
                </a:lnTo>
                <a:lnTo>
                  <a:pt x="441" y="334"/>
                </a:lnTo>
                <a:lnTo>
                  <a:pt x="443" y="334"/>
                </a:lnTo>
                <a:lnTo>
                  <a:pt x="441" y="334"/>
                </a:lnTo>
                <a:close/>
                <a:moveTo>
                  <a:pt x="434" y="334"/>
                </a:moveTo>
                <a:lnTo>
                  <a:pt x="432" y="334"/>
                </a:lnTo>
                <a:lnTo>
                  <a:pt x="434" y="334"/>
                </a:lnTo>
                <a:lnTo>
                  <a:pt x="432" y="334"/>
                </a:lnTo>
                <a:lnTo>
                  <a:pt x="434" y="334"/>
                </a:lnTo>
                <a:lnTo>
                  <a:pt x="432" y="334"/>
                </a:lnTo>
                <a:lnTo>
                  <a:pt x="432" y="336"/>
                </a:lnTo>
                <a:lnTo>
                  <a:pt x="434" y="334"/>
                </a:lnTo>
                <a:lnTo>
                  <a:pt x="434" y="336"/>
                </a:lnTo>
                <a:lnTo>
                  <a:pt x="434" y="334"/>
                </a:lnTo>
                <a:lnTo>
                  <a:pt x="435" y="334"/>
                </a:lnTo>
                <a:lnTo>
                  <a:pt x="435" y="336"/>
                </a:lnTo>
                <a:lnTo>
                  <a:pt x="434" y="336"/>
                </a:lnTo>
                <a:lnTo>
                  <a:pt x="435" y="336"/>
                </a:lnTo>
                <a:lnTo>
                  <a:pt x="434" y="336"/>
                </a:lnTo>
                <a:lnTo>
                  <a:pt x="435" y="336"/>
                </a:lnTo>
                <a:lnTo>
                  <a:pt x="434" y="336"/>
                </a:lnTo>
                <a:lnTo>
                  <a:pt x="432" y="336"/>
                </a:lnTo>
                <a:lnTo>
                  <a:pt x="430" y="336"/>
                </a:lnTo>
                <a:lnTo>
                  <a:pt x="430" y="334"/>
                </a:lnTo>
                <a:lnTo>
                  <a:pt x="432" y="334"/>
                </a:lnTo>
                <a:lnTo>
                  <a:pt x="434" y="334"/>
                </a:lnTo>
                <a:close/>
                <a:moveTo>
                  <a:pt x="449" y="332"/>
                </a:moveTo>
                <a:lnTo>
                  <a:pt x="449" y="334"/>
                </a:lnTo>
                <a:lnTo>
                  <a:pt x="447" y="334"/>
                </a:lnTo>
                <a:lnTo>
                  <a:pt x="447" y="332"/>
                </a:lnTo>
                <a:lnTo>
                  <a:pt x="449" y="332"/>
                </a:lnTo>
                <a:close/>
                <a:moveTo>
                  <a:pt x="435" y="332"/>
                </a:moveTo>
                <a:lnTo>
                  <a:pt x="437" y="332"/>
                </a:lnTo>
                <a:lnTo>
                  <a:pt x="437" y="334"/>
                </a:lnTo>
                <a:lnTo>
                  <a:pt x="437" y="336"/>
                </a:lnTo>
                <a:lnTo>
                  <a:pt x="437" y="334"/>
                </a:lnTo>
                <a:lnTo>
                  <a:pt x="435" y="334"/>
                </a:lnTo>
                <a:lnTo>
                  <a:pt x="435" y="332"/>
                </a:lnTo>
                <a:close/>
                <a:moveTo>
                  <a:pt x="437" y="332"/>
                </a:moveTo>
                <a:lnTo>
                  <a:pt x="437" y="334"/>
                </a:lnTo>
                <a:lnTo>
                  <a:pt x="439" y="334"/>
                </a:lnTo>
                <a:lnTo>
                  <a:pt x="437" y="334"/>
                </a:lnTo>
                <a:lnTo>
                  <a:pt x="437" y="332"/>
                </a:lnTo>
                <a:close/>
                <a:moveTo>
                  <a:pt x="416" y="332"/>
                </a:moveTo>
                <a:lnTo>
                  <a:pt x="418" y="332"/>
                </a:lnTo>
                <a:lnTo>
                  <a:pt x="416" y="332"/>
                </a:lnTo>
                <a:close/>
                <a:moveTo>
                  <a:pt x="439" y="332"/>
                </a:moveTo>
                <a:lnTo>
                  <a:pt x="441" y="332"/>
                </a:lnTo>
                <a:lnTo>
                  <a:pt x="439" y="332"/>
                </a:lnTo>
                <a:lnTo>
                  <a:pt x="439" y="334"/>
                </a:lnTo>
                <a:lnTo>
                  <a:pt x="437" y="334"/>
                </a:lnTo>
                <a:lnTo>
                  <a:pt x="437" y="332"/>
                </a:lnTo>
                <a:lnTo>
                  <a:pt x="439" y="332"/>
                </a:lnTo>
                <a:close/>
                <a:moveTo>
                  <a:pt x="437" y="332"/>
                </a:moveTo>
                <a:lnTo>
                  <a:pt x="439" y="332"/>
                </a:lnTo>
                <a:lnTo>
                  <a:pt x="437" y="332"/>
                </a:lnTo>
                <a:close/>
                <a:moveTo>
                  <a:pt x="435" y="332"/>
                </a:moveTo>
                <a:lnTo>
                  <a:pt x="437" y="332"/>
                </a:lnTo>
                <a:lnTo>
                  <a:pt x="435" y="332"/>
                </a:lnTo>
                <a:lnTo>
                  <a:pt x="434" y="332"/>
                </a:lnTo>
                <a:lnTo>
                  <a:pt x="435" y="332"/>
                </a:lnTo>
                <a:lnTo>
                  <a:pt x="435" y="334"/>
                </a:lnTo>
                <a:lnTo>
                  <a:pt x="434" y="334"/>
                </a:lnTo>
                <a:lnTo>
                  <a:pt x="434" y="332"/>
                </a:lnTo>
                <a:lnTo>
                  <a:pt x="435" y="332"/>
                </a:lnTo>
                <a:lnTo>
                  <a:pt x="434" y="332"/>
                </a:lnTo>
                <a:lnTo>
                  <a:pt x="435" y="332"/>
                </a:lnTo>
                <a:lnTo>
                  <a:pt x="435" y="330"/>
                </a:lnTo>
                <a:lnTo>
                  <a:pt x="435" y="332"/>
                </a:lnTo>
                <a:close/>
                <a:moveTo>
                  <a:pt x="437" y="330"/>
                </a:moveTo>
                <a:lnTo>
                  <a:pt x="437" y="332"/>
                </a:lnTo>
                <a:lnTo>
                  <a:pt x="437" y="330"/>
                </a:lnTo>
                <a:close/>
                <a:moveTo>
                  <a:pt x="435" y="330"/>
                </a:moveTo>
                <a:lnTo>
                  <a:pt x="437" y="332"/>
                </a:lnTo>
                <a:lnTo>
                  <a:pt x="435" y="332"/>
                </a:lnTo>
                <a:lnTo>
                  <a:pt x="435" y="330"/>
                </a:lnTo>
                <a:close/>
                <a:moveTo>
                  <a:pt x="435" y="330"/>
                </a:moveTo>
                <a:lnTo>
                  <a:pt x="437" y="330"/>
                </a:lnTo>
                <a:lnTo>
                  <a:pt x="437" y="332"/>
                </a:lnTo>
                <a:lnTo>
                  <a:pt x="437" y="330"/>
                </a:lnTo>
                <a:lnTo>
                  <a:pt x="435" y="330"/>
                </a:lnTo>
                <a:close/>
                <a:moveTo>
                  <a:pt x="437" y="332"/>
                </a:moveTo>
                <a:lnTo>
                  <a:pt x="437" y="330"/>
                </a:lnTo>
                <a:lnTo>
                  <a:pt x="437" y="332"/>
                </a:lnTo>
                <a:close/>
                <a:moveTo>
                  <a:pt x="439" y="330"/>
                </a:moveTo>
                <a:lnTo>
                  <a:pt x="441" y="330"/>
                </a:lnTo>
                <a:lnTo>
                  <a:pt x="441" y="332"/>
                </a:lnTo>
                <a:lnTo>
                  <a:pt x="439" y="332"/>
                </a:lnTo>
                <a:lnTo>
                  <a:pt x="439" y="330"/>
                </a:lnTo>
                <a:close/>
                <a:moveTo>
                  <a:pt x="432" y="332"/>
                </a:moveTo>
                <a:lnTo>
                  <a:pt x="430" y="332"/>
                </a:lnTo>
                <a:lnTo>
                  <a:pt x="432" y="332"/>
                </a:lnTo>
                <a:lnTo>
                  <a:pt x="432" y="334"/>
                </a:lnTo>
                <a:lnTo>
                  <a:pt x="432" y="332"/>
                </a:lnTo>
                <a:lnTo>
                  <a:pt x="434" y="332"/>
                </a:lnTo>
                <a:lnTo>
                  <a:pt x="432" y="334"/>
                </a:lnTo>
                <a:lnTo>
                  <a:pt x="430" y="334"/>
                </a:lnTo>
                <a:lnTo>
                  <a:pt x="432" y="334"/>
                </a:lnTo>
                <a:lnTo>
                  <a:pt x="430" y="334"/>
                </a:lnTo>
                <a:lnTo>
                  <a:pt x="430" y="332"/>
                </a:lnTo>
                <a:lnTo>
                  <a:pt x="430" y="330"/>
                </a:lnTo>
                <a:lnTo>
                  <a:pt x="432" y="330"/>
                </a:lnTo>
                <a:lnTo>
                  <a:pt x="432" y="332"/>
                </a:lnTo>
                <a:lnTo>
                  <a:pt x="432" y="330"/>
                </a:lnTo>
                <a:lnTo>
                  <a:pt x="432" y="332"/>
                </a:lnTo>
                <a:close/>
                <a:moveTo>
                  <a:pt x="435" y="330"/>
                </a:moveTo>
                <a:lnTo>
                  <a:pt x="437" y="330"/>
                </a:lnTo>
                <a:lnTo>
                  <a:pt x="435" y="330"/>
                </a:lnTo>
                <a:close/>
                <a:moveTo>
                  <a:pt x="420" y="330"/>
                </a:moveTo>
                <a:lnTo>
                  <a:pt x="418" y="332"/>
                </a:lnTo>
                <a:lnTo>
                  <a:pt x="418" y="330"/>
                </a:lnTo>
                <a:lnTo>
                  <a:pt x="420" y="330"/>
                </a:lnTo>
                <a:close/>
                <a:moveTo>
                  <a:pt x="439" y="330"/>
                </a:moveTo>
                <a:lnTo>
                  <a:pt x="437" y="330"/>
                </a:lnTo>
                <a:lnTo>
                  <a:pt x="439" y="330"/>
                </a:lnTo>
                <a:lnTo>
                  <a:pt x="439" y="332"/>
                </a:lnTo>
                <a:lnTo>
                  <a:pt x="439" y="330"/>
                </a:lnTo>
                <a:lnTo>
                  <a:pt x="437" y="330"/>
                </a:lnTo>
                <a:lnTo>
                  <a:pt x="439" y="330"/>
                </a:lnTo>
                <a:lnTo>
                  <a:pt x="439" y="328"/>
                </a:lnTo>
                <a:lnTo>
                  <a:pt x="439" y="330"/>
                </a:lnTo>
                <a:close/>
                <a:moveTo>
                  <a:pt x="437" y="328"/>
                </a:moveTo>
                <a:lnTo>
                  <a:pt x="437" y="330"/>
                </a:lnTo>
                <a:lnTo>
                  <a:pt x="437" y="328"/>
                </a:lnTo>
                <a:close/>
                <a:moveTo>
                  <a:pt x="441" y="330"/>
                </a:moveTo>
                <a:lnTo>
                  <a:pt x="439" y="330"/>
                </a:lnTo>
                <a:lnTo>
                  <a:pt x="441" y="330"/>
                </a:lnTo>
                <a:lnTo>
                  <a:pt x="441" y="328"/>
                </a:lnTo>
                <a:lnTo>
                  <a:pt x="441" y="330"/>
                </a:lnTo>
                <a:close/>
                <a:moveTo>
                  <a:pt x="418" y="328"/>
                </a:moveTo>
                <a:lnTo>
                  <a:pt x="420" y="328"/>
                </a:lnTo>
                <a:lnTo>
                  <a:pt x="418" y="330"/>
                </a:lnTo>
                <a:lnTo>
                  <a:pt x="416" y="330"/>
                </a:lnTo>
                <a:lnTo>
                  <a:pt x="418" y="330"/>
                </a:lnTo>
                <a:lnTo>
                  <a:pt x="418" y="332"/>
                </a:lnTo>
                <a:lnTo>
                  <a:pt x="416" y="332"/>
                </a:lnTo>
                <a:lnTo>
                  <a:pt x="416" y="330"/>
                </a:lnTo>
                <a:lnTo>
                  <a:pt x="416" y="328"/>
                </a:lnTo>
                <a:lnTo>
                  <a:pt x="418" y="328"/>
                </a:lnTo>
                <a:lnTo>
                  <a:pt x="416" y="328"/>
                </a:lnTo>
                <a:lnTo>
                  <a:pt x="418" y="328"/>
                </a:lnTo>
                <a:close/>
                <a:moveTo>
                  <a:pt x="437" y="328"/>
                </a:moveTo>
                <a:lnTo>
                  <a:pt x="439" y="328"/>
                </a:lnTo>
                <a:lnTo>
                  <a:pt x="441" y="328"/>
                </a:lnTo>
                <a:lnTo>
                  <a:pt x="441" y="330"/>
                </a:lnTo>
                <a:lnTo>
                  <a:pt x="439" y="330"/>
                </a:lnTo>
                <a:lnTo>
                  <a:pt x="439" y="328"/>
                </a:lnTo>
                <a:lnTo>
                  <a:pt x="437" y="328"/>
                </a:lnTo>
                <a:close/>
                <a:moveTo>
                  <a:pt x="420" y="328"/>
                </a:moveTo>
                <a:lnTo>
                  <a:pt x="418" y="328"/>
                </a:lnTo>
                <a:lnTo>
                  <a:pt x="420" y="328"/>
                </a:lnTo>
                <a:lnTo>
                  <a:pt x="420" y="326"/>
                </a:lnTo>
                <a:lnTo>
                  <a:pt x="420" y="328"/>
                </a:lnTo>
                <a:close/>
                <a:moveTo>
                  <a:pt x="420" y="326"/>
                </a:moveTo>
                <a:lnTo>
                  <a:pt x="420" y="328"/>
                </a:lnTo>
                <a:lnTo>
                  <a:pt x="418" y="328"/>
                </a:lnTo>
                <a:lnTo>
                  <a:pt x="418" y="326"/>
                </a:lnTo>
                <a:lnTo>
                  <a:pt x="420" y="326"/>
                </a:lnTo>
                <a:close/>
                <a:moveTo>
                  <a:pt x="422" y="328"/>
                </a:moveTo>
                <a:lnTo>
                  <a:pt x="420" y="328"/>
                </a:lnTo>
                <a:lnTo>
                  <a:pt x="420" y="326"/>
                </a:lnTo>
                <a:lnTo>
                  <a:pt x="422" y="326"/>
                </a:lnTo>
                <a:lnTo>
                  <a:pt x="422" y="328"/>
                </a:lnTo>
                <a:close/>
                <a:moveTo>
                  <a:pt x="439" y="328"/>
                </a:moveTo>
                <a:lnTo>
                  <a:pt x="441" y="328"/>
                </a:lnTo>
                <a:lnTo>
                  <a:pt x="439" y="328"/>
                </a:lnTo>
                <a:lnTo>
                  <a:pt x="439" y="326"/>
                </a:lnTo>
                <a:lnTo>
                  <a:pt x="437" y="326"/>
                </a:lnTo>
                <a:lnTo>
                  <a:pt x="439" y="326"/>
                </a:lnTo>
                <a:lnTo>
                  <a:pt x="439" y="328"/>
                </a:lnTo>
                <a:close/>
                <a:moveTo>
                  <a:pt x="537" y="326"/>
                </a:moveTo>
                <a:lnTo>
                  <a:pt x="539" y="326"/>
                </a:lnTo>
                <a:lnTo>
                  <a:pt x="541" y="326"/>
                </a:lnTo>
                <a:lnTo>
                  <a:pt x="543" y="326"/>
                </a:lnTo>
                <a:lnTo>
                  <a:pt x="543" y="328"/>
                </a:lnTo>
                <a:lnTo>
                  <a:pt x="545" y="328"/>
                </a:lnTo>
                <a:lnTo>
                  <a:pt x="545" y="330"/>
                </a:lnTo>
                <a:lnTo>
                  <a:pt x="543" y="330"/>
                </a:lnTo>
                <a:lnTo>
                  <a:pt x="543" y="332"/>
                </a:lnTo>
                <a:lnTo>
                  <a:pt x="541" y="332"/>
                </a:lnTo>
                <a:lnTo>
                  <a:pt x="541" y="334"/>
                </a:lnTo>
                <a:lnTo>
                  <a:pt x="539" y="334"/>
                </a:lnTo>
                <a:lnTo>
                  <a:pt x="539" y="336"/>
                </a:lnTo>
                <a:lnTo>
                  <a:pt x="537" y="336"/>
                </a:lnTo>
                <a:lnTo>
                  <a:pt x="535" y="336"/>
                </a:lnTo>
                <a:lnTo>
                  <a:pt x="535" y="337"/>
                </a:lnTo>
                <a:lnTo>
                  <a:pt x="533" y="337"/>
                </a:lnTo>
                <a:lnTo>
                  <a:pt x="533" y="336"/>
                </a:lnTo>
                <a:lnTo>
                  <a:pt x="531" y="336"/>
                </a:lnTo>
                <a:lnTo>
                  <a:pt x="531" y="337"/>
                </a:lnTo>
                <a:lnTo>
                  <a:pt x="531" y="336"/>
                </a:lnTo>
                <a:lnTo>
                  <a:pt x="529" y="336"/>
                </a:lnTo>
                <a:lnTo>
                  <a:pt x="529" y="334"/>
                </a:lnTo>
                <a:lnTo>
                  <a:pt x="529" y="332"/>
                </a:lnTo>
                <a:lnTo>
                  <a:pt x="531" y="332"/>
                </a:lnTo>
                <a:lnTo>
                  <a:pt x="531" y="330"/>
                </a:lnTo>
                <a:lnTo>
                  <a:pt x="531" y="328"/>
                </a:lnTo>
                <a:lnTo>
                  <a:pt x="533" y="328"/>
                </a:lnTo>
                <a:lnTo>
                  <a:pt x="533" y="326"/>
                </a:lnTo>
                <a:lnTo>
                  <a:pt x="535" y="326"/>
                </a:lnTo>
                <a:lnTo>
                  <a:pt x="537" y="326"/>
                </a:lnTo>
                <a:close/>
                <a:moveTo>
                  <a:pt x="435" y="328"/>
                </a:moveTo>
                <a:lnTo>
                  <a:pt x="437" y="328"/>
                </a:lnTo>
                <a:lnTo>
                  <a:pt x="437" y="330"/>
                </a:lnTo>
                <a:lnTo>
                  <a:pt x="435" y="330"/>
                </a:lnTo>
                <a:lnTo>
                  <a:pt x="434" y="330"/>
                </a:lnTo>
                <a:lnTo>
                  <a:pt x="434" y="332"/>
                </a:lnTo>
                <a:lnTo>
                  <a:pt x="434" y="330"/>
                </a:lnTo>
                <a:lnTo>
                  <a:pt x="432" y="330"/>
                </a:lnTo>
                <a:lnTo>
                  <a:pt x="432" y="328"/>
                </a:lnTo>
                <a:lnTo>
                  <a:pt x="434" y="328"/>
                </a:lnTo>
                <a:lnTo>
                  <a:pt x="434" y="326"/>
                </a:lnTo>
                <a:lnTo>
                  <a:pt x="435" y="326"/>
                </a:lnTo>
                <a:lnTo>
                  <a:pt x="435" y="324"/>
                </a:lnTo>
                <a:lnTo>
                  <a:pt x="435" y="326"/>
                </a:lnTo>
                <a:lnTo>
                  <a:pt x="435" y="328"/>
                </a:lnTo>
                <a:close/>
                <a:moveTo>
                  <a:pt x="432" y="328"/>
                </a:moveTo>
                <a:lnTo>
                  <a:pt x="432" y="326"/>
                </a:lnTo>
                <a:lnTo>
                  <a:pt x="432" y="324"/>
                </a:lnTo>
                <a:lnTo>
                  <a:pt x="434" y="324"/>
                </a:lnTo>
                <a:lnTo>
                  <a:pt x="434" y="326"/>
                </a:lnTo>
                <a:lnTo>
                  <a:pt x="434" y="328"/>
                </a:lnTo>
                <a:lnTo>
                  <a:pt x="432" y="328"/>
                </a:lnTo>
                <a:close/>
                <a:moveTo>
                  <a:pt x="424" y="324"/>
                </a:moveTo>
                <a:lnTo>
                  <a:pt x="422" y="324"/>
                </a:lnTo>
                <a:lnTo>
                  <a:pt x="424" y="324"/>
                </a:lnTo>
                <a:close/>
                <a:moveTo>
                  <a:pt x="441" y="326"/>
                </a:moveTo>
                <a:lnTo>
                  <a:pt x="441" y="328"/>
                </a:lnTo>
                <a:lnTo>
                  <a:pt x="439" y="326"/>
                </a:lnTo>
                <a:lnTo>
                  <a:pt x="439" y="324"/>
                </a:lnTo>
                <a:lnTo>
                  <a:pt x="439" y="322"/>
                </a:lnTo>
                <a:lnTo>
                  <a:pt x="439" y="324"/>
                </a:lnTo>
                <a:lnTo>
                  <a:pt x="441" y="324"/>
                </a:lnTo>
                <a:lnTo>
                  <a:pt x="441" y="326"/>
                </a:lnTo>
                <a:close/>
                <a:moveTo>
                  <a:pt x="422" y="324"/>
                </a:moveTo>
                <a:lnTo>
                  <a:pt x="420" y="324"/>
                </a:lnTo>
                <a:lnTo>
                  <a:pt x="420" y="326"/>
                </a:lnTo>
                <a:lnTo>
                  <a:pt x="422" y="326"/>
                </a:lnTo>
                <a:lnTo>
                  <a:pt x="420" y="326"/>
                </a:lnTo>
                <a:lnTo>
                  <a:pt x="418" y="326"/>
                </a:lnTo>
                <a:lnTo>
                  <a:pt x="420" y="324"/>
                </a:lnTo>
                <a:lnTo>
                  <a:pt x="420" y="322"/>
                </a:lnTo>
                <a:lnTo>
                  <a:pt x="422" y="322"/>
                </a:lnTo>
                <a:lnTo>
                  <a:pt x="422" y="324"/>
                </a:lnTo>
                <a:close/>
                <a:moveTo>
                  <a:pt x="426" y="322"/>
                </a:moveTo>
                <a:lnTo>
                  <a:pt x="424" y="322"/>
                </a:lnTo>
                <a:lnTo>
                  <a:pt x="426" y="322"/>
                </a:lnTo>
                <a:close/>
                <a:moveTo>
                  <a:pt x="422" y="322"/>
                </a:moveTo>
                <a:lnTo>
                  <a:pt x="424" y="322"/>
                </a:lnTo>
                <a:lnTo>
                  <a:pt x="422" y="322"/>
                </a:lnTo>
                <a:lnTo>
                  <a:pt x="424" y="322"/>
                </a:lnTo>
                <a:lnTo>
                  <a:pt x="422" y="322"/>
                </a:lnTo>
                <a:lnTo>
                  <a:pt x="422" y="324"/>
                </a:lnTo>
                <a:lnTo>
                  <a:pt x="422" y="322"/>
                </a:lnTo>
                <a:close/>
                <a:moveTo>
                  <a:pt x="439" y="322"/>
                </a:moveTo>
                <a:lnTo>
                  <a:pt x="439" y="324"/>
                </a:lnTo>
                <a:lnTo>
                  <a:pt x="439" y="326"/>
                </a:lnTo>
                <a:lnTo>
                  <a:pt x="437" y="326"/>
                </a:lnTo>
                <a:lnTo>
                  <a:pt x="439" y="326"/>
                </a:lnTo>
                <a:lnTo>
                  <a:pt x="439" y="328"/>
                </a:lnTo>
                <a:lnTo>
                  <a:pt x="437" y="326"/>
                </a:lnTo>
                <a:lnTo>
                  <a:pt x="437" y="328"/>
                </a:lnTo>
                <a:lnTo>
                  <a:pt x="437" y="326"/>
                </a:lnTo>
                <a:lnTo>
                  <a:pt x="435" y="326"/>
                </a:lnTo>
                <a:lnTo>
                  <a:pt x="437" y="326"/>
                </a:lnTo>
                <a:lnTo>
                  <a:pt x="435" y="326"/>
                </a:lnTo>
                <a:lnTo>
                  <a:pt x="435" y="324"/>
                </a:lnTo>
                <a:lnTo>
                  <a:pt x="435" y="322"/>
                </a:lnTo>
                <a:lnTo>
                  <a:pt x="435" y="324"/>
                </a:lnTo>
                <a:lnTo>
                  <a:pt x="435" y="322"/>
                </a:lnTo>
                <a:lnTo>
                  <a:pt x="437" y="322"/>
                </a:lnTo>
                <a:lnTo>
                  <a:pt x="437" y="320"/>
                </a:lnTo>
                <a:lnTo>
                  <a:pt x="439" y="320"/>
                </a:lnTo>
                <a:lnTo>
                  <a:pt x="439" y="322"/>
                </a:lnTo>
                <a:close/>
                <a:moveTo>
                  <a:pt x="434" y="313"/>
                </a:moveTo>
                <a:lnTo>
                  <a:pt x="435" y="313"/>
                </a:lnTo>
                <a:lnTo>
                  <a:pt x="435" y="314"/>
                </a:lnTo>
                <a:lnTo>
                  <a:pt x="434" y="314"/>
                </a:lnTo>
                <a:lnTo>
                  <a:pt x="432" y="314"/>
                </a:lnTo>
                <a:lnTo>
                  <a:pt x="430" y="314"/>
                </a:lnTo>
                <a:lnTo>
                  <a:pt x="428" y="314"/>
                </a:lnTo>
                <a:lnTo>
                  <a:pt x="430" y="314"/>
                </a:lnTo>
                <a:lnTo>
                  <a:pt x="430" y="313"/>
                </a:lnTo>
                <a:lnTo>
                  <a:pt x="432" y="313"/>
                </a:lnTo>
                <a:lnTo>
                  <a:pt x="434" y="313"/>
                </a:lnTo>
                <a:close/>
                <a:moveTo>
                  <a:pt x="447" y="345"/>
                </a:moveTo>
                <a:lnTo>
                  <a:pt x="449" y="345"/>
                </a:lnTo>
                <a:lnTo>
                  <a:pt x="447" y="345"/>
                </a:lnTo>
                <a:lnTo>
                  <a:pt x="449" y="345"/>
                </a:lnTo>
                <a:lnTo>
                  <a:pt x="451" y="345"/>
                </a:lnTo>
                <a:lnTo>
                  <a:pt x="451" y="343"/>
                </a:lnTo>
                <a:lnTo>
                  <a:pt x="451" y="345"/>
                </a:lnTo>
                <a:lnTo>
                  <a:pt x="453" y="345"/>
                </a:lnTo>
                <a:lnTo>
                  <a:pt x="453" y="343"/>
                </a:lnTo>
                <a:lnTo>
                  <a:pt x="451" y="343"/>
                </a:lnTo>
                <a:lnTo>
                  <a:pt x="453" y="343"/>
                </a:lnTo>
                <a:lnTo>
                  <a:pt x="453" y="341"/>
                </a:lnTo>
                <a:lnTo>
                  <a:pt x="453" y="339"/>
                </a:lnTo>
                <a:lnTo>
                  <a:pt x="453" y="337"/>
                </a:lnTo>
                <a:lnTo>
                  <a:pt x="453" y="339"/>
                </a:lnTo>
                <a:lnTo>
                  <a:pt x="453" y="337"/>
                </a:lnTo>
                <a:lnTo>
                  <a:pt x="455" y="337"/>
                </a:lnTo>
                <a:lnTo>
                  <a:pt x="453" y="337"/>
                </a:lnTo>
                <a:lnTo>
                  <a:pt x="453" y="336"/>
                </a:lnTo>
                <a:lnTo>
                  <a:pt x="451" y="336"/>
                </a:lnTo>
                <a:lnTo>
                  <a:pt x="451" y="334"/>
                </a:lnTo>
                <a:lnTo>
                  <a:pt x="449" y="334"/>
                </a:lnTo>
                <a:lnTo>
                  <a:pt x="449" y="332"/>
                </a:lnTo>
                <a:lnTo>
                  <a:pt x="449" y="330"/>
                </a:lnTo>
                <a:lnTo>
                  <a:pt x="449" y="328"/>
                </a:lnTo>
                <a:lnTo>
                  <a:pt x="447" y="328"/>
                </a:lnTo>
                <a:lnTo>
                  <a:pt x="447" y="326"/>
                </a:lnTo>
                <a:lnTo>
                  <a:pt x="445" y="326"/>
                </a:lnTo>
                <a:lnTo>
                  <a:pt x="445" y="324"/>
                </a:lnTo>
                <a:lnTo>
                  <a:pt x="443" y="324"/>
                </a:lnTo>
                <a:lnTo>
                  <a:pt x="443" y="322"/>
                </a:lnTo>
                <a:lnTo>
                  <a:pt x="443" y="320"/>
                </a:lnTo>
                <a:lnTo>
                  <a:pt x="443" y="318"/>
                </a:lnTo>
                <a:lnTo>
                  <a:pt x="445" y="318"/>
                </a:lnTo>
                <a:lnTo>
                  <a:pt x="447" y="318"/>
                </a:lnTo>
                <a:lnTo>
                  <a:pt x="449" y="318"/>
                </a:lnTo>
                <a:lnTo>
                  <a:pt x="451" y="318"/>
                </a:lnTo>
                <a:lnTo>
                  <a:pt x="453" y="318"/>
                </a:lnTo>
                <a:lnTo>
                  <a:pt x="453" y="320"/>
                </a:lnTo>
                <a:lnTo>
                  <a:pt x="455" y="320"/>
                </a:lnTo>
                <a:lnTo>
                  <a:pt x="455" y="322"/>
                </a:lnTo>
                <a:lnTo>
                  <a:pt x="457" y="322"/>
                </a:lnTo>
                <a:lnTo>
                  <a:pt x="458" y="322"/>
                </a:lnTo>
                <a:lnTo>
                  <a:pt x="458" y="324"/>
                </a:lnTo>
                <a:lnTo>
                  <a:pt x="460" y="324"/>
                </a:lnTo>
                <a:lnTo>
                  <a:pt x="460" y="326"/>
                </a:lnTo>
                <a:lnTo>
                  <a:pt x="462" y="326"/>
                </a:lnTo>
                <a:lnTo>
                  <a:pt x="464" y="326"/>
                </a:lnTo>
                <a:lnTo>
                  <a:pt x="466" y="326"/>
                </a:lnTo>
                <a:lnTo>
                  <a:pt x="468" y="326"/>
                </a:lnTo>
                <a:lnTo>
                  <a:pt x="468" y="324"/>
                </a:lnTo>
                <a:lnTo>
                  <a:pt x="470" y="324"/>
                </a:lnTo>
                <a:lnTo>
                  <a:pt x="472" y="324"/>
                </a:lnTo>
                <a:lnTo>
                  <a:pt x="474" y="324"/>
                </a:lnTo>
                <a:lnTo>
                  <a:pt x="474" y="322"/>
                </a:lnTo>
                <a:lnTo>
                  <a:pt x="476" y="322"/>
                </a:lnTo>
                <a:lnTo>
                  <a:pt x="476" y="320"/>
                </a:lnTo>
                <a:lnTo>
                  <a:pt x="478" y="320"/>
                </a:lnTo>
                <a:lnTo>
                  <a:pt x="478" y="318"/>
                </a:lnTo>
                <a:lnTo>
                  <a:pt x="480" y="318"/>
                </a:lnTo>
                <a:lnTo>
                  <a:pt x="481" y="318"/>
                </a:lnTo>
                <a:lnTo>
                  <a:pt x="481" y="316"/>
                </a:lnTo>
                <a:lnTo>
                  <a:pt x="483" y="316"/>
                </a:lnTo>
                <a:lnTo>
                  <a:pt x="485" y="316"/>
                </a:lnTo>
                <a:lnTo>
                  <a:pt x="487" y="316"/>
                </a:lnTo>
                <a:lnTo>
                  <a:pt x="489" y="316"/>
                </a:lnTo>
                <a:lnTo>
                  <a:pt x="489" y="314"/>
                </a:lnTo>
                <a:lnTo>
                  <a:pt x="491" y="314"/>
                </a:lnTo>
                <a:lnTo>
                  <a:pt x="493" y="314"/>
                </a:lnTo>
                <a:lnTo>
                  <a:pt x="495" y="313"/>
                </a:lnTo>
                <a:lnTo>
                  <a:pt x="497" y="313"/>
                </a:lnTo>
                <a:lnTo>
                  <a:pt x="499" y="313"/>
                </a:lnTo>
                <a:lnTo>
                  <a:pt x="499" y="311"/>
                </a:lnTo>
                <a:lnTo>
                  <a:pt x="501" y="311"/>
                </a:lnTo>
                <a:lnTo>
                  <a:pt x="503" y="311"/>
                </a:lnTo>
                <a:lnTo>
                  <a:pt x="505" y="311"/>
                </a:lnTo>
                <a:lnTo>
                  <a:pt x="505" y="309"/>
                </a:lnTo>
                <a:lnTo>
                  <a:pt x="506" y="309"/>
                </a:lnTo>
                <a:lnTo>
                  <a:pt x="508" y="309"/>
                </a:lnTo>
                <a:lnTo>
                  <a:pt x="508" y="311"/>
                </a:lnTo>
                <a:lnTo>
                  <a:pt x="510" y="311"/>
                </a:lnTo>
                <a:lnTo>
                  <a:pt x="512" y="311"/>
                </a:lnTo>
                <a:lnTo>
                  <a:pt x="514" y="311"/>
                </a:lnTo>
                <a:lnTo>
                  <a:pt x="514" y="309"/>
                </a:lnTo>
                <a:lnTo>
                  <a:pt x="514" y="311"/>
                </a:lnTo>
                <a:lnTo>
                  <a:pt x="516" y="311"/>
                </a:lnTo>
                <a:lnTo>
                  <a:pt x="518" y="311"/>
                </a:lnTo>
                <a:lnTo>
                  <a:pt x="518" y="313"/>
                </a:lnTo>
                <a:lnTo>
                  <a:pt x="520" y="313"/>
                </a:lnTo>
                <a:lnTo>
                  <a:pt x="522" y="313"/>
                </a:lnTo>
                <a:lnTo>
                  <a:pt x="522" y="314"/>
                </a:lnTo>
                <a:lnTo>
                  <a:pt x="524" y="314"/>
                </a:lnTo>
                <a:lnTo>
                  <a:pt x="524" y="316"/>
                </a:lnTo>
                <a:lnTo>
                  <a:pt x="524" y="318"/>
                </a:lnTo>
                <a:lnTo>
                  <a:pt x="524" y="320"/>
                </a:lnTo>
                <a:lnTo>
                  <a:pt x="522" y="320"/>
                </a:lnTo>
                <a:lnTo>
                  <a:pt x="520" y="320"/>
                </a:lnTo>
                <a:lnTo>
                  <a:pt x="518" y="320"/>
                </a:lnTo>
                <a:lnTo>
                  <a:pt x="516" y="320"/>
                </a:lnTo>
                <a:lnTo>
                  <a:pt x="514" y="320"/>
                </a:lnTo>
                <a:lnTo>
                  <a:pt x="512" y="320"/>
                </a:lnTo>
                <a:lnTo>
                  <a:pt x="512" y="322"/>
                </a:lnTo>
                <a:lnTo>
                  <a:pt x="510" y="322"/>
                </a:lnTo>
                <a:lnTo>
                  <a:pt x="508" y="322"/>
                </a:lnTo>
                <a:lnTo>
                  <a:pt x="508" y="324"/>
                </a:lnTo>
                <a:lnTo>
                  <a:pt x="506" y="324"/>
                </a:lnTo>
                <a:lnTo>
                  <a:pt x="506" y="326"/>
                </a:lnTo>
                <a:lnTo>
                  <a:pt x="506" y="328"/>
                </a:lnTo>
                <a:lnTo>
                  <a:pt x="506" y="330"/>
                </a:lnTo>
                <a:lnTo>
                  <a:pt x="505" y="330"/>
                </a:lnTo>
                <a:lnTo>
                  <a:pt x="505" y="332"/>
                </a:lnTo>
                <a:lnTo>
                  <a:pt x="505" y="334"/>
                </a:lnTo>
                <a:lnTo>
                  <a:pt x="505" y="336"/>
                </a:lnTo>
                <a:lnTo>
                  <a:pt x="503" y="336"/>
                </a:lnTo>
                <a:lnTo>
                  <a:pt x="501" y="337"/>
                </a:lnTo>
                <a:lnTo>
                  <a:pt x="499" y="337"/>
                </a:lnTo>
                <a:lnTo>
                  <a:pt x="499" y="339"/>
                </a:lnTo>
                <a:lnTo>
                  <a:pt x="497" y="339"/>
                </a:lnTo>
                <a:lnTo>
                  <a:pt x="497" y="341"/>
                </a:lnTo>
                <a:lnTo>
                  <a:pt x="495" y="341"/>
                </a:lnTo>
                <a:lnTo>
                  <a:pt x="495" y="343"/>
                </a:lnTo>
                <a:lnTo>
                  <a:pt x="495" y="345"/>
                </a:lnTo>
                <a:lnTo>
                  <a:pt x="493" y="345"/>
                </a:lnTo>
                <a:lnTo>
                  <a:pt x="491" y="345"/>
                </a:lnTo>
                <a:lnTo>
                  <a:pt x="491" y="347"/>
                </a:lnTo>
                <a:lnTo>
                  <a:pt x="489" y="347"/>
                </a:lnTo>
                <a:lnTo>
                  <a:pt x="489" y="349"/>
                </a:lnTo>
                <a:lnTo>
                  <a:pt x="487" y="349"/>
                </a:lnTo>
                <a:lnTo>
                  <a:pt x="487" y="351"/>
                </a:lnTo>
                <a:lnTo>
                  <a:pt x="485" y="351"/>
                </a:lnTo>
                <a:lnTo>
                  <a:pt x="483" y="351"/>
                </a:lnTo>
                <a:lnTo>
                  <a:pt x="483" y="353"/>
                </a:lnTo>
                <a:lnTo>
                  <a:pt x="481" y="353"/>
                </a:lnTo>
                <a:lnTo>
                  <a:pt x="480" y="353"/>
                </a:lnTo>
                <a:lnTo>
                  <a:pt x="480" y="355"/>
                </a:lnTo>
                <a:lnTo>
                  <a:pt x="480" y="357"/>
                </a:lnTo>
                <a:lnTo>
                  <a:pt x="478" y="357"/>
                </a:lnTo>
                <a:lnTo>
                  <a:pt x="478" y="359"/>
                </a:lnTo>
                <a:lnTo>
                  <a:pt x="476" y="359"/>
                </a:lnTo>
                <a:lnTo>
                  <a:pt x="476" y="361"/>
                </a:lnTo>
                <a:lnTo>
                  <a:pt x="474" y="361"/>
                </a:lnTo>
                <a:lnTo>
                  <a:pt x="472" y="361"/>
                </a:lnTo>
                <a:lnTo>
                  <a:pt x="470" y="361"/>
                </a:lnTo>
                <a:lnTo>
                  <a:pt x="470" y="359"/>
                </a:lnTo>
                <a:lnTo>
                  <a:pt x="470" y="357"/>
                </a:lnTo>
                <a:lnTo>
                  <a:pt x="470" y="355"/>
                </a:lnTo>
                <a:lnTo>
                  <a:pt x="468" y="355"/>
                </a:lnTo>
                <a:lnTo>
                  <a:pt x="468" y="353"/>
                </a:lnTo>
                <a:lnTo>
                  <a:pt x="466" y="353"/>
                </a:lnTo>
                <a:lnTo>
                  <a:pt x="464" y="353"/>
                </a:lnTo>
                <a:lnTo>
                  <a:pt x="462" y="353"/>
                </a:lnTo>
                <a:lnTo>
                  <a:pt x="460" y="353"/>
                </a:lnTo>
                <a:lnTo>
                  <a:pt x="460" y="355"/>
                </a:lnTo>
                <a:lnTo>
                  <a:pt x="458" y="355"/>
                </a:lnTo>
                <a:lnTo>
                  <a:pt x="457" y="355"/>
                </a:lnTo>
                <a:lnTo>
                  <a:pt x="457" y="357"/>
                </a:lnTo>
                <a:lnTo>
                  <a:pt x="455" y="357"/>
                </a:lnTo>
                <a:lnTo>
                  <a:pt x="455" y="359"/>
                </a:lnTo>
                <a:lnTo>
                  <a:pt x="453" y="359"/>
                </a:lnTo>
                <a:lnTo>
                  <a:pt x="453" y="361"/>
                </a:lnTo>
                <a:lnTo>
                  <a:pt x="451" y="361"/>
                </a:lnTo>
                <a:lnTo>
                  <a:pt x="449" y="361"/>
                </a:lnTo>
                <a:lnTo>
                  <a:pt x="449" y="362"/>
                </a:lnTo>
                <a:lnTo>
                  <a:pt x="447" y="362"/>
                </a:lnTo>
                <a:lnTo>
                  <a:pt x="445" y="362"/>
                </a:lnTo>
                <a:lnTo>
                  <a:pt x="443" y="362"/>
                </a:lnTo>
                <a:lnTo>
                  <a:pt x="441" y="362"/>
                </a:lnTo>
                <a:lnTo>
                  <a:pt x="441" y="361"/>
                </a:lnTo>
                <a:lnTo>
                  <a:pt x="439" y="361"/>
                </a:lnTo>
                <a:lnTo>
                  <a:pt x="437" y="361"/>
                </a:lnTo>
                <a:lnTo>
                  <a:pt x="437" y="362"/>
                </a:lnTo>
                <a:lnTo>
                  <a:pt x="435" y="362"/>
                </a:lnTo>
                <a:lnTo>
                  <a:pt x="434" y="362"/>
                </a:lnTo>
                <a:lnTo>
                  <a:pt x="434" y="364"/>
                </a:lnTo>
                <a:lnTo>
                  <a:pt x="432" y="366"/>
                </a:lnTo>
                <a:lnTo>
                  <a:pt x="430" y="366"/>
                </a:lnTo>
                <a:lnTo>
                  <a:pt x="430" y="368"/>
                </a:lnTo>
                <a:lnTo>
                  <a:pt x="428" y="368"/>
                </a:lnTo>
                <a:lnTo>
                  <a:pt x="426" y="368"/>
                </a:lnTo>
                <a:lnTo>
                  <a:pt x="426" y="370"/>
                </a:lnTo>
                <a:lnTo>
                  <a:pt x="424" y="370"/>
                </a:lnTo>
                <a:lnTo>
                  <a:pt x="422" y="370"/>
                </a:lnTo>
                <a:lnTo>
                  <a:pt x="420" y="370"/>
                </a:lnTo>
                <a:lnTo>
                  <a:pt x="420" y="372"/>
                </a:lnTo>
                <a:lnTo>
                  <a:pt x="418" y="372"/>
                </a:lnTo>
                <a:lnTo>
                  <a:pt x="416" y="372"/>
                </a:lnTo>
                <a:lnTo>
                  <a:pt x="414" y="372"/>
                </a:lnTo>
                <a:lnTo>
                  <a:pt x="414" y="374"/>
                </a:lnTo>
                <a:lnTo>
                  <a:pt x="412" y="374"/>
                </a:lnTo>
                <a:lnTo>
                  <a:pt x="412" y="376"/>
                </a:lnTo>
                <a:lnTo>
                  <a:pt x="410" y="376"/>
                </a:lnTo>
                <a:lnTo>
                  <a:pt x="409" y="378"/>
                </a:lnTo>
                <a:lnTo>
                  <a:pt x="407" y="378"/>
                </a:lnTo>
                <a:lnTo>
                  <a:pt x="405" y="378"/>
                </a:lnTo>
                <a:lnTo>
                  <a:pt x="403" y="378"/>
                </a:lnTo>
                <a:lnTo>
                  <a:pt x="401" y="378"/>
                </a:lnTo>
                <a:lnTo>
                  <a:pt x="399" y="378"/>
                </a:lnTo>
                <a:lnTo>
                  <a:pt x="399" y="380"/>
                </a:lnTo>
                <a:lnTo>
                  <a:pt x="397" y="380"/>
                </a:lnTo>
                <a:lnTo>
                  <a:pt x="395" y="380"/>
                </a:lnTo>
                <a:lnTo>
                  <a:pt x="395" y="382"/>
                </a:lnTo>
                <a:lnTo>
                  <a:pt x="393" y="382"/>
                </a:lnTo>
                <a:lnTo>
                  <a:pt x="391" y="382"/>
                </a:lnTo>
                <a:lnTo>
                  <a:pt x="389" y="382"/>
                </a:lnTo>
                <a:lnTo>
                  <a:pt x="387" y="382"/>
                </a:lnTo>
                <a:lnTo>
                  <a:pt x="386" y="382"/>
                </a:lnTo>
                <a:lnTo>
                  <a:pt x="384" y="382"/>
                </a:lnTo>
                <a:lnTo>
                  <a:pt x="384" y="384"/>
                </a:lnTo>
                <a:lnTo>
                  <a:pt x="384" y="385"/>
                </a:lnTo>
                <a:lnTo>
                  <a:pt x="382" y="385"/>
                </a:lnTo>
                <a:lnTo>
                  <a:pt x="380" y="385"/>
                </a:lnTo>
                <a:lnTo>
                  <a:pt x="378" y="385"/>
                </a:lnTo>
                <a:lnTo>
                  <a:pt x="378" y="387"/>
                </a:lnTo>
                <a:lnTo>
                  <a:pt x="378" y="385"/>
                </a:lnTo>
                <a:lnTo>
                  <a:pt x="376" y="385"/>
                </a:lnTo>
                <a:lnTo>
                  <a:pt x="376" y="384"/>
                </a:lnTo>
                <a:lnTo>
                  <a:pt x="376" y="382"/>
                </a:lnTo>
                <a:lnTo>
                  <a:pt x="376" y="380"/>
                </a:lnTo>
                <a:lnTo>
                  <a:pt x="376" y="378"/>
                </a:lnTo>
                <a:lnTo>
                  <a:pt x="376" y="376"/>
                </a:lnTo>
                <a:lnTo>
                  <a:pt x="376" y="374"/>
                </a:lnTo>
                <a:lnTo>
                  <a:pt x="376" y="372"/>
                </a:lnTo>
                <a:lnTo>
                  <a:pt x="376" y="370"/>
                </a:lnTo>
                <a:lnTo>
                  <a:pt x="374" y="370"/>
                </a:lnTo>
                <a:lnTo>
                  <a:pt x="374" y="368"/>
                </a:lnTo>
                <a:lnTo>
                  <a:pt x="374" y="366"/>
                </a:lnTo>
                <a:lnTo>
                  <a:pt x="376" y="366"/>
                </a:lnTo>
                <a:lnTo>
                  <a:pt x="378" y="368"/>
                </a:lnTo>
                <a:lnTo>
                  <a:pt x="380" y="368"/>
                </a:lnTo>
                <a:lnTo>
                  <a:pt x="382" y="368"/>
                </a:lnTo>
                <a:lnTo>
                  <a:pt x="384" y="368"/>
                </a:lnTo>
                <a:lnTo>
                  <a:pt x="386" y="370"/>
                </a:lnTo>
                <a:lnTo>
                  <a:pt x="386" y="368"/>
                </a:lnTo>
                <a:lnTo>
                  <a:pt x="387" y="368"/>
                </a:lnTo>
                <a:lnTo>
                  <a:pt x="389" y="368"/>
                </a:lnTo>
                <a:lnTo>
                  <a:pt x="391" y="368"/>
                </a:lnTo>
                <a:lnTo>
                  <a:pt x="391" y="366"/>
                </a:lnTo>
                <a:lnTo>
                  <a:pt x="393" y="366"/>
                </a:lnTo>
                <a:lnTo>
                  <a:pt x="393" y="364"/>
                </a:lnTo>
                <a:lnTo>
                  <a:pt x="395" y="364"/>
                </a:lnTo>
                <a:lnTo>
                  <a:pt x="397" y="364"/>
                </a:lnTo>
                <a:lnTo>
                  <a:pt x="399" y="364"/>
                </a:lnTo>
                <a:lnTo>
                  <a:pt x="401" y="364"/>
                </a:lnTo>
                <a:lnTo>
                  <a:pt x="401" y="362"/>
                </a:lnTo>
                <a:lnTo>
                  <a:pt x="403" y="362"/>
                </a:lnTo>
                <a:lnTo>
                  <a:pt x="405" y="362"/>
                </a:lnTo>
                <a:lnTo>
                  <a:pt x="405" y="361"/>
                </a:lnTo>
                <a:lnTo>
                  <a:pt x="407" y="361"/>
                </a:lnTo>
                <a:lnTo>
                  <a:pt x="409" y="361"/>
                </a:lnTo>
                <a:lnTo>
                  <a:pt x="409" y="359"/>
                </a:lnTo>
                <a:lnTo>
                  <a:pt x="410" y="359"/>
                </a:lnTo>
                <a:lnTo>
                  <a:pt x="412" y="359"/>
                </a:lnTo>
                <a:lnTo>
                  <a:pt x="414" y="359"/>
                </a:lnTo>
                <a:lnTo>
                  <a:pt x="416" y="359"/>
                </a:lnTo>
                <a:lnTo>
                  <a:pt x="418" y="359"/>
                </a:lnTo>
                <a:lnTo>
                  <a:pt x="418" y="357"/>
                </a:lnTo>
                <a:lnTo>
                  <a:pt x="418" y="359"/>
                </a:lnTo>
                <a:lnTo>
                  <a:pt x="418" y="357"/>
                </a:lnTo>
                <a:lnTo>
                  <a:pt x="420" y="357"/>
                </a:lnTo>
                <a:lnTo>
                  <a:pt x="420" y="355"/>
                </a:lnTo>
                <a:lnTo>
                  <a:pt x="422" y="355"/>
                </a:lnTo>
                <a:lnTo>
                  <a:pt x="424" y="355"/>
                </a:lnTo>
                <a:lnTo>
                  <a:pt x="426" y="353"/>
                </a:lnTo>
                <a:lnTo>
                  <a:pt x="428" y="353"/>
                </a:lnTo>
                <a:lnTo>
                  <a:pt x="428" y="351"/>
                </a:lnTo>
                <a:lnTo>
                  <a:pt x="428" y="349"/>
                </a:lnTo>
                <a:lnTo>
                  <a:pt x="430" y="349"/>
                </a:lnTo>
                <a:lnTo>
                  <a:pt x="432" y="349"/>
                </a:lnTo>
                <a:lnTo>
                  <a:pt x="432" y="347"/>
                </a:lnTo>
                <a:lnTo>
                  <a:pt x="434" y="347"/>
                </a:lnTo>
                <a:lnTo>
                  <a:pt x="435" y="347"/>
                </a:lnTo>
                <a:lnTo>
                  <a:pt x="435" y="345"/>
                </a:lnTo>
                <a:lnTo>
                  <a:pt x="435" y="347"/>
                </a:lnTo>
                <a:lnTo>
                  <a:pt x="437" y="347"/>
                </a:lnTo>
                <a:lnTo>
                  <a:pt x="439" y="347"/>
                </a:lnTo>
                <a:lnTo>
                  <a:pt x="441" y="345"/>
                </a:lnTo>
                <a:lnTo>
                  <a:pt x="441" y="347"/>
                </a:lnTo>
                <a:lnTo>
                  <a:pt x="441" y="345"/>
                </a:lnTo>
                <a:lnTo>
                  <a:pt x="443" y="345"/>
                </a:lnTo>
                <a:lnTo>
                  <a:pt x="443" y="347"/>
                </a:lnTo>
                <a:lnTo>
                  <a:pt x="445" y="347"/>
                </a:lnTo>
                <a:lnTo>
                  <a:pt x="445" y="345"/>
                </a:lnTo>
                <a:lnTo>
                  <a:pt x="447" y="345"/>
                </a:lnTo>
                <a:lnTo>
                  <a:pt x="445" y="345"/>
                </a:lnTo>
                <a:lnTo>
                  <a:pt x="447" y="345"/>
                </a:lnTo>
                <a:lnTo>
                  <a:pt x="447" y="343"/>
                </a:lnTo>
                <a:lnTo>
                  <a:pt x="447" y="345"/>
                </a:lnTo>
                <a:lnTo>
                  <a:pt x="447" y="343"/>
                </a:lnTo>
                <a:lnTo>
                  <a:pt x="447" y="345"/>
                </a:lnTo>
                <a:close/>
                <a:moveTo>
                  <a:pt x="551" y="291"/>
                </a:moveTo>
                <a:lnTo>
                  <a:pt x="552" y="291"/>
                </a:lnTo>
                <a:lnTo>
                  <a:pt x="554" y="291"/>
                </a:lnTo>
                <a:lnTo>
                  <a:pt x="554" y="293"/>
                </a:lnTo>
                <a:lnTo>
                  <a:pt x="556" y="293"/>
                </a:lnTo>
                <a:lnTo>
                  <a:pt x="556" y="295"/>
                </a:lnTo>
                <a:lnTo>
                  <a:pt x="556" y="297"/>
                </a:lnTo>
                <a:lnTo>
                  <a:pt x="556" y="299"/>
                </a:lnTo>
                <a:lnTo>
                  <a:pt x="556" y="301"/>
                </a:lnTo>
                <a:lnTo>
                  <a:pt x="554" y="301"/>
                </a:lnTo>
                <a:lnTo>
                  <a:pt x="552" y="301"/>
                </a:lnTo>
                <a:lnTo>
                  <a:pt x="551" y="301"/>
                </a:lnTo>
                <a:lnTo>
                  <a:pt x="549" y="301"/>
                </a:lnTo>
                <a:lnTo>
                  <a:pt x="547" y="301"/>
                </a:lnTo>
                <a:lnTo>
                  <a:pt x="547" y="299"/>
                </a:lnTo>
                <a:lnTo>
                  <a:pt x="545" y="299"/>
                </a:lnTo>
                <a:lnTo>
                  <a:pt x="545" y="297"/>
                </a:lnTo>
                <a:lnTo>
                  <a:pt x="545" y="295"/>
                </a:lnTo>
                <a:lnTo>
                  <a:pt x="547" y="295"/>
                </a:lnTo>
                <a:lnTo>
                  <a:pt x="547" y="293"/>
                </a:lnTo>
                <a:lnTo>
                  <a:pt x="549" y="293"/>
                </a:lnTo>
                <a:lnTo>
                  <a:pt x="549" y="291"/>
                </a:lnTo>
                <a:lnTo>
                  <a:pt x="547" y="291"/>
                </a:lnTo>
                <a:lnTo>
                  <a:pt x="549" y="291"/>
                </a:lnTo>
                <a:lnTo>
                  <a:pt x="549" y="289"/>
                </a:lnTo>
                <a:lnTo>
                  <a:pt x="549" y="291"/>
                </a:lnTo>
                <a:lnTo>
                  <a:pt x="551" y="291"/>
                </a:lnTo>
                <a:close/>
                <a:moveTo>
                  <a:pt x="485" y="25"/>
                </a:moveTo>
                <a:lnTo>
                  <a:pt x="489" y="32"/>
                </a:lnTo>
                <a:lnTo>
                  <a:pt x="487" y="40"/>
                </a:lnTo>
                <a:lnTo>
                  <a:pt x="487" y="46"/>
                </a:lnTo>
                <a:lnTo>
                  <a:pt x="483" y="50"/>
                </a:lnTo>
                <a:lnTo>
                  <a:pt x="481" y="53"/>
                </a:lnTo>
                <a:lnTo>
                  <a:pt x="480" y="59"/>
                </a:lnTo>
                <a:lnTo>
                  <a:pt x="480" y="63"/>
                </a:lnTo>
                <a:lnTo>
                  <a:pt x="485" y="74"/>
                </a:lnTo>
                <a:lnTo>
                  <a:pt x="489" y="82"/>
                </a:lnTo>
                <a:lnTo>
                  <a:pt x="491" y="86"/>
                </a:lnTo>
                <a:lnTo>
                  <a:pt x="491" y="92"/>
                </a:lnTo>
                <a:lnTo>
                  <a:pt x="495" y="98"/>
                </a:lnTo>
                <a:lnTo>
                  <a:pt x="499" y="98"/>
                </a:lnTo>
                <a:lnTo>
                  <a:pt x="503" y="99"/>
                </a:lnTo>
                <a:lnTo>
                  <a:pt x="505" y="101"/>
                </a:lnTo>
                <a:lnTo>
                  <a:pt x="505" y="105"/>
                </a:lnTo>
                <a:lnTo>
                  <a:pt x="505" y="109"/>
                </a:lnTo>
                <a:lnTo>
                  <a:pt x="506" y="111"/>
                </a:lnTo>
                <a:lnTo>
                  <a:pt x="506" y="113"/>
                </a:lnTo>
                <a:lnTo>
                  <a:pt x="508" y="113"/>
                </a:lnTo>
                <a:lnTo>
                  <a:pt x="510" y="113"/>
                </a:lnTo>
                <a:lnTo>
                  <a:pt x="510" y="115"/>
                </a:lnTo>
                <a:lnTo>
                  <a:pt x="512" y="115"/>
                </a:lnTo>
                <a:lnTo>
                  <a:pt x="514" y="115"/>
                </a:lnTo>
                <a:lnTo>
                  <a:pt x="516" y="115"/>
                </a:lnTo>
                <a:lnTo>
                  <a:pt x="516" y="117"/>
                </a:lnTo>
                <a:lnTo>
                  <a:pt x="518" y="117"/>
                </a:lnTo>
                <a:lnTo>
                  <a:pt x="520" y="117"/>
                </a:lnTo>
                <a:lnTo>
                  <a:pt x="522" y="117"/>
                </a:lnTo>
                <a:lnTo>
                  <a:pt x="522" y="119"/>
                </a:lnTo>
                <a:lnTo>
                  <a:pt x="524" y="119"/>
                </a:lnTo>
                <a:lnTo>
                  <a:pt x="526" y="119"/>
                </a:lnTo>
                <a:lnTo>
                  <a:pt x="528" y="119"/>
                </a:lnTo>
                <a:lnTo>
                  <a:pt x="529" y="119"/>
                </a:lnTo>
                <a:lnTo>
                  <a:pt x="531" y="119"/>
                </a:lnTo>
                <a:lnTo>
                  <a:pt x="531" y="121"/>
                </a:lnTo>
                <a:lnTo>
                  <a:pt x="533" y="121"/>
                </a:lnTo>
                <a:lnTo>
                  <a:pt x="535" y="121"/>
                </a:lnTo>
                <a:lnTo>
                  <a:pt x="537" y="121"/>
                </a:lnTo>
                <a:lnTo>
                  <a:pt x="539" y="121"/>
                </a:lnTo>
                <a:lnTo>
                  <a:pt x="541" y="121"/>
                </a:lnTo>
                <a:lnTo>
                  <a:pt x="543" y="121"/>
                </a:lnTo>
                <a:lnTo>
                  <a:pt x="545" y="121"/>
                </a:lnTo>
                <a:lnTo>
                  <a:pt x="547" y="121"/>
                </a:lnTo>
                <a:lnTo>
                  <a:pt x="549" y="121"/>
                </a:lnTo>
                <a:lnTo>
                  <a:pt x="551" y="121"/>
                </a:lnTo>
                <a:lnTo>
                  <a:pt x="552" y="121"/>
                </a:lnTo>
                <a:lnTo>
                  <a:pt x="554" y="121"/>
                </a:lnTo>
                <a:lnTo>
                  <a:pt x="554" y="119"/>
                </a:lnTo>
                <a:lnTo>
                  <a:pt x="556" y="119"/>
                </a:lnTo>
                <a:lnTo>
                  <a:pt x="558" y="119"/>
                </a:lnTo>
                <a:lnTo>
                  <a:pt x="560" y="119"/>
                </a:lnTo>
                <a:lnTo>
                  <a:pt x="562" y="119"/>
                </a:lnTo>
                <a:lnTo>
                  <a:pt x="564" y="119"/>
                </a:lnTo>
                <a:lnTo>
                  <a:pt x="566" y="119"/>
                </a:lnTo>
                <a:lnTo>
                  <a:pt x="568" y="119"/>
                </a:lnTo>
                <a:lnTo>
                  <a:pt x="570" y="119"/>
                </a:lnTo>
                <a:lnTo>
                  <a:pt x="572" y="119"/>
                </a:lnTo>
                <a:lnTo>
                  <a:pt x="574" y="119"/>
                </a:lnTo>
                <a:lnTo>
                  <a:pt x="574" y="117"/>
                </a:lnTo>
                <a:lnTo>
                  <a:pt x="576" y="117"/>
                </a:lnTo>
                <a:lnTo>
                  <a:pt x="576" y="115"/>
                </a:lnTo>
                <a:lnTo>
                  <a:pt x="577" y="115"/>
                </a:lnTo>
                <a:lnTo>
                  <a:pt x="577" y="113"/>
                </a:lnTo>
                <a:lnTo>
                  <a:pt x="579" y="111"/>
                </a:lnTo>
                <a:lnTo>
                  <a:pt x="579" y="109"/>
                </a:lnTo>
                <a:lnTo>
                  <a:pt x="579" y="107"/>
                </a:lnTo>
                <a:lnTo>
                  <a:pt x="581" y="107"/>
                </a:lnTo>
                <a:lnTo>
                  <a:pt x="581" y="105"/>
                </a:lnTo>
                <a:lnTo>
                  <a:pt x="583" y="103"/>
                </a:lnTo>
                <a:lnTo>
                  <a:pt x="583" y="101"/>
                </a:lnTo>
                <a:lnTo>
                  <a:pt x="585" y="101"/>
                </a:lnTo>
                <a:lnTo>
                  <a:pt x="585" y="99"/>
                </a:lnTo>
                <a:lnTo>
                  <a:pt x="587" y="99"/>
                </a:lnTo>
                <a:lnTo>
                  <a:pt x="587" y="98"/>
                </a:lnTo>
                <a:lnTo>
                  <a:pt x="587" y="94"/>
                </a:lnTo>
                <a:lnTo>
                  <a:pt x="589" y="94"/>
                </a:lnTo>
                <a:lnTo>
                  <a:pt x="591" y="92"/>
                </a:lnTo>
                <a:lnTo>
                  <a:pt x="597" y="92"/>
                </a:lnTo>
                <a:lnTo>
                  <a:pt x="599" y="92"/>
                </a:lnTo>
                <a:lnTo>
                  <a:pt x="600" y="92"/>
                </a:lnTo>
                <a:lnTo>
                  <a:pt x="608" y="98"/>
                </a:lnTo>
                <a:lnTo>
                  <a:pt x="612" y="99"/>
                </a:lnTo>
                <a:lnTo>
                  <a:pt x="614" y="99"/>
                </a:lnTo>
                <a:lnTo>
                  <a:pt x="618" y="98"/>
                </a:lnTo>
                <a:lnTo>
                  <a:pt x="625" y="98"/>
                </a:lnTo>
                <a:lnTo>
                  <a:pt x="627" y="103"/>
                </a:lnTo>
                <a:lnTo>
                  <a:pt x="627" y="111"/>
                </a:lnTo>
                <a:lnTo>
                  <a:pt x="629" y="111"/>
                </a:lnTo>
                <a:lnTo>
                  <a:pt x="631" y="115"/>
                </a:lnTo>
                <a:lnTo>
                  <a:pt x="631" y="117"/>
                </a:lnTo>
                <a:lnTo>
                  <a:pt x="629" y="121"/>
                </a:lnTo>
                <a:lnTo>
                  <a:pt x="629" y="124"/>
                </a:lnTo>
                <a:lnTo>
                  <a:pt x="627" y="130"/>
                </a:lnTo>
                <a:lnTo>
                  <a:pt x="627" y="138"/>
                </a:lnTo>
                <a:lnTo>
                  <a:pt x="627" y="140"/>
                </a:lnTo>
                <a:lnTo>
                  <a:pt x="627" y="142"/>
                </a:lnTo>
                <a:lnTo>
                  <a:pt x="627" y="144"/>
                </a:lnTo>
                <a:lnTo>
                  <a:pt x="627" y="145"/>
                </a:lnTo>
                <a:lnTo>
                  <a:pt x="629" y="145"/>
                </a:lnTo>
                <a:lnTo>
                  <a:pt x="631" y="145"/>
                </a:lnTo>
                <a:lnTo>
                  <a:pt x="631" y="147"/>
                </a:lnTo>
                <a:lnTo>
                  <a:pt x="633" y="147"/>
                </a:lnTo>
                <a:lnTo>
                  <a:pt x="635" y="147"/>
                </a:lnTo>
                <a:lnTo>
                  <a:pt x="635" y="149"/>
                </a:lnTo>
                <a:lnTo>
                  <a:pt x="637" y="149"/>
                </a:lnTo>
                <a:lnTo>
                  <a:pt x="639" y="149"/>
                </a:lnTo>
                <a:lnTo>
                  <a:pt x="641" y="149"/>
                </a:lnTo>
                <a:lnTo>
                  <a:pt x="641" y="151"/>
                </a:lnTo>
                <a:lnTo>
                  <a:pt x="643" y="151"/>
                </a:lnTo>
                <a:lnTo>
                  <a:pt x="645" y="151"/>
                </a:lnTo>
                <a:lnTo>
                  <a:pt x="647" y="151"/>
                </a:lnTo>
                <a:lnTo>
                  <a:pt x="647" y="153"/>
                </a:lnTo>
                <a:lnTo>
                  <a:pt x="648" y="153"/>
                </a:lnTo>
                <a:lnTo>
                  <a:pt x="652" y="147"/>
                </a:lnTo>
                <a:lnTo>
                  <a:pt x="654" y="144"/>
                </a:lnTo>
                <a:lnTo>
                  <a:pt x="656" y="142"/>
                </a:lnTo>
                <a:lnTo>
                  <a:pt x="658" y="144"/>
                </a:lnTo>
                <a:lnTo>
                  <a:pt x="660" y="145"/>
                </a:lnTo>
                <a:lnTo>
                  <a:pt x="662" y="147"/>
                </a:lnTo>
                <a:lnTo>
                  <a:pt x="662" y="149"/>
                </a:lnTo>
                <a:lnTo>
                  <a:pt x="662" y="151"/>
                </a:lnTo>
                <a:lnTo>
                  <a:pt x="658" y="155"/>
                </a:lnTo>
                <a:lnTo>
                  <a:pt x="656" y="155"/>
                </a:lnTo>
                <a:lnTo>
                  <a:pt x="654" y="157"/>
                </a:lnTo>
                <a:lnTo>
                  <a:pt x="656" y="159"/>
                </a:lnTo>
                <a:lnTo>
                  <a:pt x="658" y="159"/>
                </a:lnTo>
                <a:lnTo>
                  <a:pt x="660" y="159"/>
                </a:lnTo>
                <a:lnTo>
                  <a:pt x="662" y="155"/>
                </a:lnTo>
                <a:lnTo>
                  <a:pt x="666" y="151"/>
                </a:lnTo>
                <a:lnTo>
                  <a:pt x="670" y="147"/>
                </a:lnTo>
                <a:lnTo>
                  <a:pt x="670" y="145"/>
                </a:lnTo>
                <a:lnTo>
                  <a:pt x="673" y="145"/>
                </a:lnTo>
                <a:lnTo>
                  <a:pt x="675" y="145"/>
                </a:lnTo>
                <a:lnTo>
                  <a:pt x="679" y="147"/>
                </a:lnTo>
                <a:lnTo>
                  <a:pt x="685" y="153"/>
                </a:lnTo>
                <a:lnTo>
                  <a:pt x="687" y="157"/>
                </a:lnTo>
                <a:lnTo>
                  <a:pt x="689" y="157"/>
                </a:lnTo>
                <a:lnTo>
                  <a:pt x="689" y="159"/>
                </a:lnTo>
                <a:lnTo>
                  <a:pt x="689" y="161"/>
                </a:lnTo>
                <a:lnTo>
                  <a:pt x="689" y="163"/>
                </a:lnTo>
                <a:lnTo>
                  <a:pt x="691" y="163"/>
                </a:lnTo>
                <a:lnTo>
                  <a:pt x="693" y="163"/>
                </a:lnTo>
                <a:lnTo>
                  <a:pt x="693" y="165"/>
                </a:lnTo>
                <a:lnTo>
                  <a:pt x="691" y="167"/>
                </a:lnTo>
                <a:lnTo>
                  <a:pt x="689" y="169"/>
                </a:lnTo>
                <a:lnTo>
                  <a:pt x="689" y="170"/>
                </a:lnTo>
                <a:lnTo>
                  <a:pt x="691" y="170"/>
                </a:lnTo>
                <a:lnTo>
                  <a:pt x="693" y="170"/>
                </a:lnTo>
                <a:lnTo>
                  <a:pt x="694" y="172"/>
                </a:lnTo>
                <a:lnTo>
                  <a:pt x="696" y="172"/>
                </a:lnTo>
                <a:lnTo>
                  <a:pt x="696" y="174"/>
                </a:lnTo>
                <a:lnTo>
                  <a:pt x="694" y="174"/>
                </a:lnTo>
                <a:lnTo>
                  <a:pt x="693" y="174"/>
                </a:lnTo>
                <a:lnTo>
                  <a:pt x="693" y="176"/>
                </a:lnTo>
                <a:lnTo>
                  <a:pt x="691" y="176"/>
                </a:lnTo>
                <a:lnTo>
                  <a:pt x="689" y="176"/>
                </a:lnTo>
                <a:lnTo>
                  <a:pt x="689" y="178"/>
                </a:lnTo>
                <a:lnTo>
                  <a:pt x="687" y="178"/>
                </a:lnTo>
                <a:lnTo>
                  <a:pt x="685" y="178"/>
                </a:lnTo>
                <a:lnTo>
                  <a:pt x="685" y="180"/>
                </a:lnTo>
                <a:lnTo>
                  <a:pt x="683" y="180"/>
                </a:lnTo>
                <a:lnTo>
                  <a:pt x="681" y="182"/>
                </a:lnTo>
                <a:lnTo>
                  <a:pt x="681" y="184"/>
                </a:lnTo>
                <a:lnTo>
                  <a:pt x="681" y="186"/>
                </a:lnTo>
                <a:lnTo>
                  <a:pt x="679" y="186"/>
                </a:lnTo>
                <a:lnTo>
                  <a:pt x="677" y="186"/>
                </a:lnTo>
                <a:lnTo>
                  <a:pt x="675" y="186"/>
                </a:lnTo>
                <a:lnTo>
                  <a:pt x="675" y="188"/>
                </a:lnTo>
                <a:lnTo>
                  <a:pt x="671" y="188"/>
                </a:lnTo>
                <a:lnTo>
                  <a:pt x="670" y="190"/>
                </a:lnTo>
                <a:lnTo>
                  <a:pt x="666" y="193"/>
                </a:lnTo>
                <a:lnTo>
                  <a:pt x="666" y="195"/>
                </a:lnTo>
                <a:lnTo>
                  <a:pt x="664" y="197"/>
                </a:lnTo>
                <a:lnTo>
                  <a:pt x="666" y="199"/>
                </a:lnTo>
                <a:lnTo>
                  <a:pt x="664" y="199"/>
                </a:lnTo>
                <a:lnTo>
                  <a:pt x="662" y="199"/>
                </a:lnTo>
                <a:lnTo>
                  <a:pt x="660" y="201"/>
                </a:lnTo>
                <a:lnTo>
                  <a:pt x="662" y="203"/>
                </a:lnTo>
                <a:lnTo>
                  <a:pt x="664" y="203"/>
                </a:lnTo>
                <a:lnTo>
                  <a:pt x="664" y="205"/>
                </a:lnTo>
                <a:lnTo>
                  <a:pt x="666" y="205"/>
                </a:lnTo>
                <a:lnTo>
                  <a:pt x="668" y="207"/>
                </a:lnTo>
                <a:lnTo>
                  <a:pt x="668" y="205"/>
                </a:lnTo>
                <a:lnTo>
                  <a:pt x="670" y="205"/>
                </a:lnTo>
                <a:lnTo>
                  <a:pt x="670" y="207"/>
                </a:lnTo>
                <a:lnTo>
                  <a:pt x="673" y="207"/>
                </a:lnTo>
                <a:lnTo>
                  <a:pt x="677" y="207"/>
                </a:lnTo>
                <a:lnTo>
                  <a:pt x="679" y="207"/>
                </a:lnTo>
                <a:lnTo>
                  <a:pt x="681" y="207"/>
                </a:lnTo>
                <a:lnTo>
                  <a:pt x="681" y="209"/>
                </a:lnTo>
                <a:lnTo>
                  <a:pt x="683" y="209"/>
                </a:lnTo>
                <a:lnTo>
                  <a:pt x="683" y="211"/>
                </a:lnTo>
                <a:lnTo>
                  <a:pt x="681" y="211"/>
                </a:lnTo>
                <a:lnTo>
                  <a:pt x="681" y="213"/>
                </a:lnTo>
                <a:lnTo>
                  <a:pt x="679" y="213"/>
                </a:lnTo>
                <a:lnTo>
                  <a:pt x="679" y="215"/>
                </a:lnTo>
                <a:lnTo>
                  <a:pt x="677" y="217"/>
                </a:lnTo>
                <a:lnTo>
                  <a:pt x="675" y="220"/>
                </a:lnTo>
                <a:lnTo>
                  <a:pt x="675" y="224"/>
                </a:lnTo>
                <a:lnTo>
                  <a:pt x="677" y="228"/>
                </a:lnTo>
                <a:lnTo>
                  <a:pt x="675" y="230"/>
                </a:lnTo>
                <a:lnTo>
                  <a:pt x="677" y="232"/>
                </a:lnTo>
                <a:lnTo>
                  <a:pt x="677" y="234"/>
                </a:lnTo>
                <a:lnTo>
                  <a:pt x="677" y="236"/>
                </a:lnTo>
                <a:lnTo>
                  <a:pt x="675" y="236"/>
                </a:lnTo>
                <a:lnTo>
                  <a:pt x="677" y="238"/>
                </a:lnTo>
                <a:lnTo>
                  <a:pt x="679" y="240"/>
                </a:lnTo>
                <a:lnTo>
                  <a:pt x="679" y="241"/>
                </a:lnTo>
                <a:lnTo>
                  <a:pt x="679" y="243"/>
                </a:lnTo>
                <a:lnTo>
                  <a:pt x="679" y="245"/>
                </a:lnTo>
                <a:lnTo>
                  <a:pt x="681" y="247"/>
                </a:lnTo>
                <a:lnTo>
                  <a:pt x="683" y="249"/>
                </a:lnTo>
                <a:lnTo>
                  <a:pt x="685" y="251"/>
                </a:lnTo>
                <a:lnTo>
                  <a:pt x="689" y="253"/>
                </a:lnTo>
                <a:lnTo>
                  <a:pt x="693" y="257"/>
                </a:lnTo>
                <a:lnTo>
                  <a:pt x="698" y="259"/>
                </a:lnTo>
                <a:lnTo>
                  <a:pt x="700" y="261"/>
                </a:lnTo>
                <a:lnTo>
                  <a:pt x="700" y="265"/>
                </a:lnTo>
                <a:lnTo>
                  <a:pt x="702" y="265"/>
                </a:lnTo>
                <a:lnTo>
                  <a:pt x="702" y="266"/>
                </a:lnTo>
                <a:lnTo>
                  <a:pt x="706" y="268"/>
                </a:lnTo>
                <a:lnTo>
                  <a:pt x="706" y="270"/>
                </a:lnTo>
                <a:lnTo>
                  <a:pt x="708" y="272"/>
                </a:lnTo>
                <a:lnTo>
                  <a:pt x="708" y="276"/>
                </a:lnTo>
                <a:lnTo>
                  <a:pt x="708" y="280"/>
                </a:lnTo>
                <a:lnTo>
                  <a:pt x="708" y="284"/>
                </a:lnTo>
                <a:lnTo>
                  <a:pt x="708" y="286"/>
                </a:lnTo>
                <a:lnTo>
                  <a:pt x="712" y="286"/>
                </a:lnTo>
                <a:lnTo>
                  <a:pt x="712" y="288"/>
                </a:lnTo>
                <a:lnTo>
                  <a:pt x="718" y="289"/>
                </a:lnTo>
                <a:lnTo>
                  <a:pt x="719" y="291"/>
                </a:lnTo>
                <a:lnTo>
                  <a:pt x="721" y="291"/>
                </a:lnTo>
                <a:lnTo>
                  <a:pt x="723" y="289"/>
                </a:lnTo>
                <a:lnTo>
                  <a:pt x="725" y="289"/>
                </a:lnTo>
                <a:lnTo>
                  <a:pt x="727" y="291"/>
                </a:lnTo>
                <a:lnTo>
                  <a:pt x="729" y="293"/>
                </a:lnTo>
                <a:lnTo>
                  <a:pt x="731" y="295"/>
                </a:lnTo>
                <a:lnTo>
                  <a:pt x="735" y="295"/>
                </a:lnTo>
                <a:lnTo>
                  <a:pt x="737" y="297"/>
                </a:lnTo>
                <a:lnTo>
                  <a:pt x="739" y="297"/>
                </a:lnTo>
                <a:lnTo>
                  <a:pt x="741" y="299"/>
                </a:lnTo>
                <a:lnTo>
                  <a:pt x="742" y="301"/>
                </a:lnTo>
                <a:lnTo>
                  <a:pt x="742" y="303"/>
                </a:lnTo>
                <a:lnTo>
                  <a:pt x="742" y="305"/>
                </a:lnTo>
                <a:lnTo>
                  <a:pt x="744" y="305"/>
                </a:lnTo>
                <a:lnTo>
                  <a:pt x="744" y="307"/>
                </a:lnTo>
                <a:lnTo>
                  <a:pt x="746" y="307"/>
                </a:lnTo>
                <a:lnTo>
                  <a:pt x="746" y="309"/>
                </a:lnTo>
                <a:lnTo>
                  <a:pt x="748" y="309"/>
                </a:lnTo>
                <a:lnTo>
                  <a:pt x="748" y="311"/>
                </a:lnTo>
                <a:lnTo>
                  <a:pt x="750" y="311"/>
                </a:lnTo>
                <a:lnTo>
                  <a:pt x="752" y="311"/>
                </a:lnTo>
                <a:lnTo>
                  <a:pt x="754" y="311"/>
                </a:lnTo>
                <a:lnTo>
                  <a:pt x="756" y="311"/>
                </a:lnTo>
                <a:lnTo>
                  <a:pt x="758" y="311"/>
                </a:lnTo>
                <a:lnTo>
                  <a:pt x="760" y="311"/>
                </a:lnTo>
                <a:lnTo>
                  <a:pt x="760" y="313"/>
                </a:lnTo>
                <a:lnTo>
                  <a:pt x="762" y="313"/>
                </a:lnTo>
                <a:lnTo>
                  <a:pt x="764" y="313"/>
                </a:lnTo>
                <a:lnTo>
                  <a:pt x="766" y="313"/>
                </a:lnTo>
                <a:lnTo>
                  <a:pt x="767" y="313"/>
                </a:lnTo>
                <a:lnTo>
                  <a:pt x="769" y="313"/>
                </a:lnTo>
                <a:lnTo>
                  <a:pt x="769" y="314"/>
                </a:lnTo>
                <a:lnTo>
                  <a:pt x="771" y="314"/>
                </a:lnTo>
                <a:lnTo>
                  <a:pt x="773" y="314"/>
                </a:lnTo>
                <a:lnTo>
                  <a:pt x="775" y="314"/>
                </a:lnTo>
                <a:lnTo>
                  <a:pt x="777" y="314"/>
                </a:lnTo>
                <a:lnTo>
                  <a:pt x="779" y="314"/>
                </a:lnTo>
                <a:lnTo>
                  <a:pt x="781" y="314"/>
                </a:lnTo>
                <a:lnTo>
                  <a:pt x="781" y="316"/>
                </a:lnTo>
                <a:lnTo>
                  <a:pt x="783" y="316"/>
                </a:lnTo>
                <a:lnTo>
                  <a:pt x="783" y="318"/>
                </a:lnTo>
                <a:lnTo>
                  <a:pt x="785" y="318"/>
                </a:lnTo>
                <a:lnTo>
                  <a:pt x="785" y="320"/>
                </a:lnTo>
                <a:lnTo>
                  <a:pt x="787" y="320"/>
                </a:lnTo>
                <a:lnTo>
                  <a:pt x="787" y="322"/>
                </a:lnTo>
                <a:lnTo>
                  <a:pt x="789" y="322"/>
                </a:lnTo>
                <a:lnTo>
                  <a:pt x="789" y="324"/>
                </a:lnTo>
                <a:lnTo>
                  <a:pt x="790" y="324"/>
                </a:lnTo>
                <a:lnTo>
                  <a:pt x="792" y="324"/>
                </a:lnTo>
                <a:lnTo>
                  <a:pt x="792" y="326"/>
                </a:lnTo>
                <a:lnTo>
                  <a:pt x="794" y="326"/>
                </a:lnTo>
                <a:lnTo>
                  <a:pt x="796" y="326"/>
                </a:lnTo>
                <a:lnTo>
                  <a:pt x="798" y="326"/>
                </a:lnTo>
                <a:lnTo>
                  <a:pt x="798" y="328"/>
                </a:lnTo>
                <a:lnTo>
                  <a:pt x="800" y="328"/>
                </a:lnTo>
                <a:lnTo>
                  <a:pt x="800" y="330"/>
                </a:lnTo>
                <a:lnTo>
                  <a:pt x="802" y="330"/>
                </a:lnTo>
                <a:lnTo>
                  <a:pt x="802" y="332"/>
                </a:lnTo>
                <a:lnTo>
                  <a:pt x="804" y="332"/>
                </a:lnTo>
                <a:lnTo>
                  <a:pt x="806" y="334"/>
                </a:lnTo>
                <a:lnTo>
                  <a:pt x="808" y="334"/>
                </a:lnTo>
                <a:lnTo>
                  <a:pt x="808" y="336"/>
                </a:lnTo>
                <a:lnTo>
                  <a:pt x="810" y="336"/>
                </a:lnTo>
                <a:lnTo>
                  <a:pt x="812" y="336"/>
                </a:lnTo>
                <a:lnTo>
                  <a:pt x="813" y="336"/>
                </a:lnTo>
                <a:lnTo>
                  <a:pt x="815" y="336"/>
                </a:lnTo>
                <a:lnTo>
                  <a:pt x="817" y="336"/>
                </a:lnTo>
                <a:lnTo>
                  <a:pt x="819" y="336"/>
                </a:lnTo>
                <a:lnTo>
                  <a:pt x="821" y="336"/>
                </a:lnTo>
                <a:lnTo>
                  <a:pt x="821" y="337"/>
                </a:lnTo>
                <a:lnTo>
                  <a:pt x="823" y="337"/>
                </a:lnTo>
                <a:lnTo>
                  <a:pt x="825" y="337"/>
                </a:lnTo>
                <a:lnTo>
                  <a:pt x="827" y="337"/>
                </a:lnTo>
                <a:lnTo>
                  <a:pt x="829" y="337"/>
                </a:lnTo>
                <a:lnTo>
                  <a:pt x="831" y="337"/>
                </a:lnTo>
                <a:lnTo>
                  <a:pt x="833" y="337"/>
                </a:lnTo>
                <a:lnTo>
                  <a:pt x="835" y="339"/>
                </a:lnTo>
                <a:lnTo>
                  <a:pt x="837" y="339"/>
                </a:lnTo>
                <a:lnTo>
                  <a:pt x="838" y="339"/>
                </a:lnTo>
                <a:lnTo>
                  <a:pt x="840" y="339"/>
                </a:lnTo>
                <a:lnTo>
                  <a:pt x="840" y="341"/>
                </a:lnTo>
                <a:lnTo>
                  <a:pt x="842" y="341"/>
                </a:lnTo>
                <a:lnTo>
                  <a:pt x="844" y="341"/>
                </a:lnTo>
                <a:lnTo>
                  <a:pt x="846" y="341"/>
                </a:lnTo>
                <a:lnTo>
                  <a:pt x="846" y="343"/>
                </a:lnTo>
                <a:lnTo>
                  <a:pt x="848" y="343"/>
                </a:lnTo>
                <a:lnTo>
                  <a:pt x="848" y="345"/>
                </a:lnTo>
                <a:lnTo>
                  <a:pt x="850" y="345"/>
                </a:lnTo>
                <a:lnTo>
                  <a:pt x="852" y="345"/>
                </a:lnTo>
                <a:lnTo>
                  <a:pt x="852" y="347"/>
                </a:lnTo>
                <a:lnTo>
                  <a:pt x="854" y="347"/>
                </a:lnTo>
                <a:lnTo>
                  <a:pt x="854" y="349"/>
                </a:lnTo>
                <a:lnTo>
                  <a:pt x="856" y="349"/>
                </a:lnTo>
                <a:lnTo>
                  <a:pt x="856" y="351"/>
                </a:lnTo>
                <a:lnTo>
                  <a:pt x="858" y="351"/>
                </a:lnTo>
                <a:lnTo>
                  <a:pt x="858" y="353"/>
                </a:lnTo>
                <a:lnTo>
                  <a:pt x="858" y="355"/>
                </a:lnTo>
                <a:lnTo>
                  <a:pt x="860" y="355"/>
                </a:lnTo>
                <a:lnTo>
                  <a:pt x="860" y="357"/>
                </a:lnTo>
                <a:lnTo>
                  <a:pt x="861" y="357"/>
                </a:lnTo>
                <a:lnTo>
                  <a:pt x="861" y="359"/>
                </a:lnTo>
                <a:lnTo>
                  <a:pt x="863" y="359"/>
                </a:lnTo>
                <a:lnTo>
                  <a:pt x="863" y="361"/>
                </a:lnTo>
                <a:lnTo>
                  <a:pt x="865" y="361"/>
                </a:lnTo>
                <a:lnTo>
                  <a:pt x="865" y="362"/>
                </a:lnTo>
                <a:lnTo>
                  <a:pt x="867" y="362"/>
                </a:lnTo>
                <a:lnTo>
                  <a:pt x="869" y="362"/>
                </a:lnTo>
                <a:lnTo>
                  <a:pt x="869" y="364"/>
                </a:lnTo>
                <a:lnTo>
                  <a:pt x="871" y="364"/>
                </a:lnTo>
                <a:lnTo>
                  <a:pt x="871" y="366"/>
                </a:lnTo>
                <a:lnTo>
                  <a:pt x="873" y="366"/>
                </a:lnTo>
                <a:lnTo>
                  <a:pt x="875" y="366"/>
                </a:lnTo>
                <a:lnTo>
                  <a:pt x="875" y="368"/>
                </a:lnTo>
                <a:lnTo>
                  <a:pt x="877" y="368"/>
                </a:lnTo>
                <a:lnTo>
                  <a:pt x="877" y="370"/>
                </a:lnTo>
                <a:lnTo>
                  <a:pt x="879" y="370"/>
                </a:lnTo>
                <a:lnTo>
                  <a:pt x="881" y="370"/>
                </a:lnTo>
                <a:lnTo>
                  <a:pt x="881" y="372"/>
                </a:lnTo>
                <a:lnTo>
                  <a:pt x="883" y="372"/>
                </a:lnTo>
                <a:lnTo>
                  <a:pt x="884" y="372"/>
                </a:lnTo>
                <a:lnTo>
                  <a:pt x="886" y="372"/>
                </a:lnTo>
                <a:lnTo>
                  <a:pt x="886" y="374"/>
                </a:lnTo>
                <a:lnTo>
                  <a:pt x="888" y="374"/>
                </a:lnTo>
                <a:lnTo>
                  <a:pt x="890" y="374"/>
                </a:lnTo>
                <a:lnTo>
                  <a:pt x="892" y="374"/>
                </a:lnTo>
                <a:lnTo>
                  <a:pt x="894" y="374"/>
                </a:lnTo>
                <a:lnTo>
                  <a:pt x="894" y="376"/>
                </a:lnTo>
                <a:lnTo>
                  <a:pt x="896" y="376"/>
                </a:lnTo>
                <a:lnTo>
                  <a:pt x="898" y="376"/>
                </a:lnTo>
                <a:lnTo>
                  <a:pt x="900" y="376"/>
                </a:lnTo>
                <a:lnTo>
                  <a:pt x="900" y="378"/>
                </a:lnTo>
                <a:lnTo>
                  <a:pt x="902" y="378"/>
                </a:lnTo>
                <a:lnTo>
                  <a:pt x="904" y="378"/>
                </a:lnTo>
                <a:lnTo>
                  <a:pt x="904" y="380"/>
                </a:lnTo>
                <a:lnTo>
                  <a:pt x="906" y="380"/>
                </a:lnTo>
                <a:lnTo>
                  <a:pt x="908" y="380"/>
                </a:lnTo>
                <a:lnTo>
                  <a:pt x="906" y="385"/>
                </a:lnTo>
                <a:lnTo>
                  <a:pt x="902" y="391"/>
                </a:lnTo>
                <a:lnTo>
                  <a:pt x="906" y="395"/>
                </a:lnTo>
                <a:lnTo>
                  <a:pt x="911" y="401"/>
                </a:lnTo>
                <a:lnTo>
                  <a:pt x="915" y="407"/>
                </a:lnTo>
                <a:lnTo>
                  <a:pt x="913" y="412"/>
                </a:lnTo>
                <a:lnTo>
                  <a:pt x="908" y="418"/>
                </a:lnTo>
                <a:lnTo>
                  <a:pt x="906" y="424"/>
                </a:lnTo>
                <a:lnTo>
                  <a:pt x="909" y="426"/>
                </a:lnTo>
                <a:lnTo>
                  <a:pt x="925" y="426"/>
                </a:lnTo>
                <a:lnTo>
                  <a:pt x="929" y="426"/>
                </a:lnTo>
                <a:lnTo>
                  <a:pt x="934" y="428"/>
                </a:lnTo>
                <a:lnTo>
                  <a:pt x="934" y="430"/>
                </a:lnTo>
                <a:lnTo>
                  <a:pt x="936" y="430"/>
                </a:lnTo>
                <a:lnTo>
                  <a:pt x="936" y="432"/>
                </a:lnTo>
                <a:lnTo>
                  <a:pt x="938" y="432"/>
                </a:lnTo>
                <a:lnTo>
                  <a:pt x="936" y="432"/>
                </a:lnTo>
                <a:lnTo>
                  <a:pt x="936" y="433"/>
                </a:lnTo>
                <a:lnTo>
                  <a:pt x="936" y="435"/>
                </a:lnTo>
                <a:lnTo>
                  <a:pt x="936" y="437"/>
                </a:lnTo>
                <a:lnTo>
                  <a:pt x="936" y="439"/>
                </a:lnTo>
                <a:lnTo>
                  <a:pt x="938" y="439"/>
                </a:lnTo>
                <a:lnTo>
                  <a:pt x="934" y="443"/>
                </a:lnTo>
                <a:lnTo>
                  <a:pt x="934" y="447"/>
                </a:lnTo>
                <a:lnTo>
                  <a:pt x="936" y="447"/>
                </a:lnTo>
                <a:lnTo>
                  <a:pt x="936" y="449"/>
                </a:lnTo>
                <a:lnTo>
                  <a:pt x="934" y="449"/>
                </a:lnTo>
                <a:lnTo>
                  <a:pt x="932" y="451"/>
                </a:lnTo>
                <a:lnTo>
                  <a:pt x="936" y="453"/>
                </a:lnTo>
                <a:lnTo>
                  <a:pt x="944" y="457"/>
                </a:lnTo>
                <a:lnTo>
                  <a:pt x="946" y="460"/>
                </a:lnTo>
                <a:lnTo>
                  <a:pt x="944" y="460"/>
                </a:lnTo>
                <a:lnTo>
                  <a:pt x="942" y="460"/>
                </a:lnTo>
                <a:lnTo>
                  <a:pt x="940" y="460"/>
                </a:lnTo>
                <a:lnTo>
                  <a:pt x="940" y="462"/>
                </a:lnTo>
                <a:lnTo>
                  <a:pt x="938" y="462"/>
                </a:lnTo>
                <a:lnTo>
                  <a:pt x="938" y="464"/>
                </a:lnTo>
                <a:lnTo>
                  <a:pt x="936" y="464"/>
                </a:lnTo>
                <a:lnTo>
                  <a:pt x="936" y="466"/>
                </a:lnTo>
                <a:lnTo>
                  <a:pt x="934" y="466"/>
                </a:lnTo>
                <a:lnTo>
                  <a:pt x="934" y="468"/>
                </a:lnTo>
                <a:lnTo>
                  <a:pt x="934" y="470"/>
                </a:lnTo>
                <a:lnTo>
                  <a:pt x="936" y="470"/>
                </a:lnTo>
                <a:lnTo>
                  <a:pt x="936" y="472"/>
                </a:lnTo>
                <a:lnTo>
                  <a:pt x="938" y="472"/>
                </a:lnTo>
                <a:lnTo>
                  <a:pt x="940" y="472"/>
                </a:lnTo>
                <a:lnTo>
                  <a:pt x="940" y="474"/>
                </a:lnTo>
                <a:lnTo>
                  <a:pt x="942" y="474"/>
                </a:lnTo>
                <a:lnTo>
                  <a:pt x="942" y="476"/>
                </a:lnTo>
                <a:lnTo>
                  <a:pt x="944" y="476"/>
                </a:lnTo>
                <a:lnTo>
                  <a:pt x="946" y="476"/>
                </a:lnTo>
                <a:lnTo>
                  <a:pt x="946" y="478"/>
                </a:lnTo>
                <a:lnTo>
                  <a:pt x="948" y="478"/>
                </a:lnTo>
                <a:lnTo>
                  <a:pt x="948" y="480"/>
                </a:lnTo>
                <a:lnTo>
                  <a:pt x="948" y="481"/>
                </a:lnTo>
                <a:lnTo>
                  <a:pt x="948" y="483"/>
                </a:lnTo>
                <a:lnTo>
                  <a:pt x="950" y="483"/>
                </a:lnTo>
                <a:lnTo>
                  <a:pt x="950" y="485"/>
                </a:lnTo>
                <a:lnTo>
                  <a:pt x="952" y="485"/>
                </a:lnTo>
                <a:lnTo>
                  <a:pt x="952" y="487"/>
                </a:lnTo>
                <a:lnTo>
                  <a:pt x="954" y="487"/>
                </a:lnTo>
                <a:lnTo>
                  <a:pt x="955" y="489"/>
                </a:lnTo>
                <a:lnTo>
                  <a:pt x="957" y="491"/>
                </a:lnTo>
                <a:lnTo>
                  <a:pt x="961" y="497"/>
                </a:lnTo>
                <a:lnTo>
                  <a:pt x="967" y="503"/>
                </a:lnTo>
                <a:lnTo>
                  <a:pt x="969" y="506"/>
                </a:lnTo>
                <a:lnTo>
                  <a:pt x="969" y="508"/>
                </a:lnTo>
                <a:lnTo>
                  <a:pt x="969" y="510"/>
                </a:lnTo>
                <a:lnTo>
                  <a:pt x="969" y="512"/>
                </a:lnTo>
                <a:lnTo>
                  <a:pt x="971" y="512"/>
                </a:lnTo>
                <a:lnTo>
                  <a:pt x="971" y="514"/>
                </a:lnTo>
                <a:lnTo>
                  <a:pt x="971" y="516"/>
                </a:lnTo>
                <a:lnTo>
                  <a:pt x="973" y="516"/>
                </a:lnTo>
                <a:lnTo>
                  <a:pt x="973" y="518"/>
                </a:lnTo>
                <a:lnTo>
                  <a:pt x="973" y="520"/>
                </a:lnTo>
                <a:lnTo>
                  <a:pt x="971" y="520"/>
                </a:lnTo>
                <a:lnTo>
                  <a:pt x="971" y="522"/>
                </a:lnTo>
                <a:lnTo>
                  <a:pt x="971" y="524"/>
                </a:lnTo>
                <a:lnTo>
                  <a:pt x="971" y="526"/>
                </a:lnTo>
                <a:lnTo>
                  <a:pt x="971" y="528"/>
                </a:lnTo>
                <a:lnTo>
                  <a:pt x="969" y="528"/>
                </a:lnTo>
                <a:lnTo>
                  <a:pt x="969" y="529"/>
                </a:lnTo>
                <a:lnTo>
                  <a:pt x="969" y="531"/>
                </a:lnTo>
                <a:lnTo>
                  <a:pt x="969" y="533"/>
                </a:lnTo>
                <a:lnTo>
                  <a:pt x="969" y="535"/>
                </a:lnTo>
                <a:lnTo>
                  <a:pt x="971" y="535"/>
                </a:lnTo>
                <a:lnTo>
                  <a:pt x="971" y="537"/>
                </a:lnTo>
                <a:lnTo>
                  <a:pt x="971" y="539"/>
                </a:lnTo>
                <a:lnTo>
                  <a:pt x="971" y="541"/>
                </a:lnTo>
                <a:lnTo>
                  <a:pt x="971" y="543"/>
                </a:lnTo>
                <a:lnTo>
                  <a:pt x="971" y="545"/>
                </a:lnTo>
                <a:lnTo>
                  <a:pt x="971" y="547"/>
                </a:lnTo>
                <a:lnTo>
                  <a:pt x="971" y="549"/>
                </a:lnTo>
                <a:lnTo>
                  <a:pt x="971" y="551"/>
                </a:lnTo>
                <a:lnTo>
                  <a:pt x="973" y="551"/>
                </a:lnTo>
                <a:lnTo>
                  <a:pt x="971" y="551"/>
                </a:lnTo>
                <a:lnTo>
                  <a:pt x="969" y="551"/>
                </a:lnTo>
                <a:lnTo>
                  <a:pt x="967" y="551"/>
                </a:lnTo>
                <a:lnTo>
                  <a:pt x="967" y="552"/>
                </a:lnTo>
                <a:lnTo>
                  <a:pt x="965" y="552"/>
                </a:lnTo>
                <a:lnTo>
                  <a:pt x="963" y="552"/>
                </a:lnTo>
                <a:lnTo>
                  <a:pt x="963" y="554"/>
                </a:lnTo>
                <a:lnTo>
                  <a:pt x="961" y="554"/>
                </a:lnTo>
                <a:lnTo>
                  <a:pt x="959" y="554"/>
                </a:lnTo>
                <a:lnTo>
                  <a:pt x="959" y="556"/>
                </a:lnTo>
                <a:lnTo>
                  <a:pt x="957" y="556"/>
                </a:lnTo>
                <a:lnTo>
                  <a:pt x="955" y="556"/>
                </a:lnTo>
                <a:lnTo>
                  <a:pt x="954" y="556"/>
                </a:lnTo>
                <a:lnTo>
                  <a:pt x="952" y="556"/>
                </a:lnTo>
                <a:lnTo>
                  <a:pt x="950" y="556"/>
                </a:lnTo>
                <a:lnTo>
                  <a:pt x="948" y="556"/>
                </a:lnTo>
                <a:lnTo>
                  <a:pt x="948" y="554"/>
                </a:lnTo>
                <a:lnTo>
                  <a:pt x="948" y="556"/>
                </a:lnTo>
                <a:lnTo>
                  <a:pt x="946" y="556"/>
                </a:lnTo>
                <a:lnTo>
                  <a:pt x="944" y="556"/>
                </a:lnTo>
                <a:lnTo>
                  <a:pt x="942" y="556"/>
                </a:lnTo>
                <a:lnTo>
                  <a:pt x="940" y="556"/>
                </a:lnTo>
                <a:lnTo>
                  <a:pt x="940" y="554"/>
                </a:lnTo>
                <a:lnTo>
                  <a:pt x="938" y="554"/>
                </a:lnTo>
                <a:lnTo>
                  <a:pt x="938" y="552"/>
                </a:lnTo>
                <a:lnTo>
                  <a:pt x="936" y="552"/>
                </a:lnTo>
                <a:lnTo>
                  <a:pt x="936" y="551"/>
                </a:lnTo>
                <a:lnTo>
                  <a:pt x="934" y="551"/>
                </a:lnTo>
                <a:lnTo>
                  <a:pt x="934" y="549"/>
                </a:lnTo>
                <a:lnTo>
                  <a:pt x="932" y="549"/>
                </a:lnTo>
                <a:lnTo>
                  <a:pt x="932" y="547"/>
                </a:lnTo>
                <a:lnTo>
                  <a:pt x="931" y="547"/>
                </a:lnTo>
                <a:lnTo>
                  <a:pt x="931" y="545"/>
                </a:lnTo>
                <a:lnTo>
                  <a:pt x="929" y="545"/>
                </a:lnTo>
                <a:lnTo>
                  <a:pt x="929" y="543"/>
                </a:lnTo>
                <a:lnTo>
                  <a:pt x="927" y="541"/>
                </a:lnTo>
                <a:lnTo>
                  <a:pt x="925" y="541"/>
                </a:lnTo>
                <a:lnTo>
                  <a:pt x="925" y="539"/>
                </a:lnTo>
                <a:lnTo>
                  <a:pt x="923" y="539"/>
                </a:lnTo>
                <a:lnTo>
                  <a:pt x="923" y="537"/>
                </a:lnTo>
                <a:lnTo>
                  <a:pt x="921" y="537"/>
                </a:lnTo>
                <a:lnTo>
                  <a:pt x="919" y="537"/>
                </a:lnTo>
                <a:lnTo>
                  <a:pt x="917" y="537"/>
                </a:lnTo>
                <a:lnTo>
                  <a:pt x="915" y="537"/>
                </a:lnTo>
                <a:lnTo>
                  <a:pt x="913" y="537"/>
                </a:lnTo>
                <a:lnTo>
                  <a:pt x="913" y="535"/>
                </a:lnTo>
                <a:lnTo>
                  <a:pt x="913" y="537"/>
                </a:lnTo>
                <a:lnTo>
                  <a:pt x="913" y="535"/>
                </a:lnTo>
                <a:lnTo>
                  <a:pt x="913" y="533"/>
                </a:lnTo>
                <a:lnTo>
                  <a:pt x="911" y="533"/>
                </a:lnTo>
                <a:lnTo>
                  <a:pt x="909" y="533"/>
                </a:lnTo>
                <a:lnTo>
                  <a:pt x="909" y="531"/>
                </a:lnTo>
                <a:lnTo>
                  <a:pt x="908" y="531"/>
                </a:lnTo>
                <a:lnTo>
                  <a:pt x="909" y="531"/>
                </a:lnTo>
                <a:lnTo>
                  <a:pt x="908" y="531"/>
                </a:lnTo>
                <a:lnTo>
                  <a:pt x="906" y="531"/>
                </a:lnTo>
                <a:lnTo>
                  <a:pt x="904" y="531"/>
                </a:lnTo>
                <a:lnTo>
                  <a:pt x="902" y="531"/>
                </a:lnTo>
                <a:lnTo>
                  <a:pt x="900" y="531"/>
                </a:lnTo>
                <a:lnTo>
                  <a:pt x="898" y="531"/>
                </a:lnTo>
                <a:lnTo>
                  <a:pt x="896" y="531"/>
                </a:lnTo>
                <a:lnTo>
                  <a:pt x="894" y="533"/>
                </a:lnTo>
                <a:lnTo>
                  <a:pt x="892" y="533"/>
                </a:lnTo>
                <a:lnTo>
                  <a:pt x="892" y="531"/>
                </a:lnTo>
                <a:lnTo>
                  <a:pt x="892" y="533"/>
                </a:lnTo>
                <a:lnTo>
                  <a:pt x="892" y="531"/>
                </a:lnTo>
                <a:lnTo>
                  <a:pt x="892" y="533"/>
                </a:lnTo>
                <a:lnTo>
                  <a:pt x="890" y="533"/>
                </a:lnTo>
                <a:lnTo>
                  <a:pt x="892" y="533"/>
                </a:lnTo>
                <a:lnTo>
                  <a:pt x="892" y="531"/>
                </a:lnTo>
                <a:lnTo>
                  <a:pt x="890" y="533"/>
                </a:lnTo>
                <a:lnTo>
                  <a:pt x="890" y="531"/>
                </a:lnTo>
                <a:lnTo>
                  <a:pt x="888" y="531"/>
                </a:lnTo>
                <a:lnTo>
                  <a:pt x="886" y="531"/>
                </a:lnTo>
                <a:lnTo>
                  <a:pt x="884" y="531"/>
                </a:lnTo>
                <a:lnTo>
                  <a:pt x="883" y="531"/>
                </a:lnTo>
                <a:lnTo>
                  <a:pt x="881" y="531"/>
                </a:lnTo>
                <a:lnTo>
                  <a:pt x="881" y="529"/>
                </a:lnTo>
                <a:lnTo>
                  <a:pt x="879" y="529"/>
                </a:lnTo>
                <a:lnTo>
                  <a:pt x="877" y="529"/>
                </a:lnTo>
                <a:lnTo>
                  <a:pt x="875" y="529"/>
                </a:lnTo>
                <a:lnTo>
                  <a:pt x="873" y="529"/>
                </a:lnTo>
                <a:lnTo>
                  <a:pt x="871" y="529"/>
                </a:lnTo>
                <a:lnTo>
                  <a:pt x="869" y="529"/>
                </a:lnTo>
                <a:lnTo>
                  <a:pt x="867" y="529"/>
                </a:lnTo>
                <a:lnTo>
                  <a:pt x="865" y="529"/>
                </a:lnTo>
                <a:lnTo>
                  <a:pt x="865" y="531"/>
                </a:lnTo>
                <a:lnTo>
                  <a:pt x="863" y="531"/>
                </a:lnTo>
                <a:lnTo>
                  <a:pt x="861" y="531"/>
                </a:lnTo>
                <a:lnTo>
                  <a:pt x="861" y="529"/>
                </a:lnTo>
                <a:lnTo>
                  <a:pt x="861" y="531"/>
                </a:lnTo>
                <a:lnTo>
                  <a:pt x="860" y="531"/>
                </a:lnTo>
                <a:lnTo>
                  <a:pt x="858" y="531"/>
                </a:lnTo>
                <a:lnTo>
                  <a:pt x="856" y="531"/>
                </a:lnTo>
                <a:lnTo>
                  <a:pt x="854" y="531"/>
                </a:lnTo>
                <a:lnTo>
                  <a:pt x="852" y="531"/>
                </a:lnTo>
                <a:lnTo>
                  <a:pt x="852" y="529"/>
                </a:lnTo>
                <a:lnTo>
                  <a:pt x="850" y="529"/>
                </a:lnTo>
                <a:lnTo>
                  <a:pt x="848" y="529"/>
                </a:lnTo>
                <a:lnTo>
                  <a:pt x="846" y="529"/>
                </a:lnTo>
                <a:lnTo>
                  <a:pt x="846" y="531"/>
                </a:lnTo>
                <a:lnTo>
                  <a:pt x="844" y="531"/>
                </a:lnTo>
                <a:lnTo>
                  <a:pt x="844" y="529"/>
                </a:lnTo>
                <a:lnTo>
                  <a:pt x="844" y="531"/>
                </a:lnTo>
                <a:lnTo>
                  <a:pt x="842" y="531"/>
                </a:lnTo>
                <a:lnTo>
                  <a:pt x="840" y="531"/>
                </a:lnTo>
                <a:lnTo>
                  <a:pt x="838" y="531"/>
                </a:lnTo>
                <a:lnTo>
                  <a:pt x="837" y="531"/>
                </a:lnTo>
                <a:lnTo>
                  <a:pt x="837" y="533"/>
                </a:lnTo>
                <a:lnTo>
                  <a:pt x="835" y="533"/>
                </a:lnTo>
                <a:lnTo>
                  <a:pt x="833" y="533"/>
                </a:lnTo>
                <a:lnTo>
                  <a:pt x="831" y="533"/>
                </a:lnTo>
                <a:lnTo>
                  <a:pt x="829" y="533"/>
                </a:lnTo>
                <a:lnTo>
                  <a:pt x="829" y="535"/>
                </a:lnTo>
                <a:lnTo>
                  <a:pt x="827" y="535"/>
                </a:lnTo>
                <a:lnTo>
                  <a:pt x="825" y="535"/>
                </a:lnTo>
                <a:lnTo>
                  <a:pt x="825" y="537"/>
                </a:lnTo>
                <a:lnTo>
                  <a:pt x="825" y="535"/>
                </a:lnTo>
                <a:lnTo>
                  <a:pt x="823" y="535"/>
                </a:lnTo>
                <a:lnTo>
                  <a:pt x="821" y="535"/>
                </a:lnTo>
                <a:lnTo>
                  <a:pt x="819" y="535"/>
                </a:lnTo>
                <a:lnTo>
                  <a:pt x="817" y="537"/>
                </a:lnTo>
                <a:lnTo>
                  <a:pt x="817" y="535"/>
                </a:lnTo>
                <a:lnTo>
                  <a:pt x="817" y="537"/>
                </a:lnTo>
                <a:lnTo>
                  <a:pt x="815" y="537"/>
                </a:lnTo>
                <a:lnTo>
                  <a:pt x="813" y="537"/>
                </a:lnTo>
                <a:lnTo>
                  <a:pt x="812" y="537"/>
                </a:lnTo>
                <a:lnTo>
                  <a:pt x="810" y="537"/>
                </a:lnTo>
                <a:lnTo>
                  <a:pt x="808" y="537"/>
                </a:lnTo>
                <a:lnTo>
                  <a:pt x="806" y="537"/>
                </a:lnTo>
                <a:lnTo>
                  <a:pt x="804" y="537"/>
                </a:lnTo>
                <a:lnTo>
                  <a:pt x="802" y="537"/>
                </a:lnTo>
                <a:lnTo>
                  <a:pt x="800" y="537"/>
                </a:lnTo>
                <a:lnTo>
                  <a:pt x="800" y="535"/>
                </a:lnTo>
                <a:lnTo>
                  <a:pt x="798" y="535"/>
                </a:lnTo>
                <a:lnTo>
                  <a:pt x="796" y="535"/>
                </a:lnTo>
                <a:lnTo>
                  <a:pt x="796" y="533"/>
                </a:lnTo>
                <a:lnTo>
                  <a:pt x="794" y="533"/>
                </a:lnTo>
                <a:lnTo>
                  <a:pt x="792" y="533"/>
                </a:lnTo>
                <a:lnTo>
                  <a:pt x="792" y="531"/>
                </a:lnTo>
                <a:lnTo>
                  <a:pt x="790" y="531"/>
                </a:lnTo>
                <a:lnTo>
                  <a:pt x="790" y="529"/>
                </a:lnTo>
                <a:lnTo>
                  <a:pt x="790" y="528"/>
                </a:lnTo>
                <a:lnTo>
                  <a:pt x="789" y="528"/>
                </a:lnTo>
                <a:lnTo>
                  <a:pt x="789" y="526"/>
                </a:lnTo>
                <a:lnTo>
                  <a:pt x="787" y="526"/>
                </a:lnTo>
                <a:lnTo>
                  <a:pt x="787" y="524"/>
                </a:lnTo>
                <a:lnTo>
                  <a:pt x="787" y="522"/>
                </a:lnTo>
                <a:lnTo>
                  <a:pt x="785" y="522"/>
                </a:lnTo>
                <a:lnTo>
                  <a:pt x="787" y="522"/>
                </a:lnTo>
                <a:lnTo>
                  <a:pt x="785" y="522"/>
                </a:lnTo>
                <a:lnTo>
                  <a:pt x="785" y="520"/>
                </a:lnTo>
                <a:lnTo>
                  <a:pt x="785" y="518"/>
                </a:lnTo>
                <a:lnTo>
                  <a:pt x="783" y="518"/>
                </a:lnTo>
                <a:lnTo>
                  <a:pt x="781" y="516"/>
                </a:lnTo>
                <a:lnTo>
                  <a:pt x="779" y="516"/>
                </a:lnTo>
                <a:lnTo>
                  <a:pt x="777" y="516"/>
                </a:lnTo>
                <a:lnTo>
                  <a:pt x="777" y="514"/>
                </a:lnTo>
                <a:lnTo>
                  <a:pt x="777" y="516"/>
                </a:lnTo>
                <a:lnTo>
                  <a:pt x="775" y="516"/>
                </a:lnTo>
                <a:lnTo>
                  <a:pt x="773" y="516"/>
                </a:lnTo>
                <a:lnTo>
                  <a:pt x="771" y="516"/>
                </a:lnTo>
                <a:lnTo>
                  <a:pt x="769" y="516"/>
                </a:lnTo>
                <a:lnTo>
                  <a:pt x="769" y="518"/>
                </a:lnTo>
                <a:lnTo>
                  <a:pt x="767" y="518"/>
                </a:lnTo>
                <a:lnTo>
                  <a:pt x="766" y="518"/>
                </a:lnTo>
                <a:lnTo>
                  <a:pt x="766" y="520"/>
                </a:lnTo>
                <a:lnTo>
                  <a:pt x="764" y="520"/>
                </a:lnTo>
                <a:lnTo>
                  <a:pt x="766" y="520"/>
                </a:lnTo>
                <a:lnTo>
                  <a:pt x="764" y="520"/>
                </a:lnTo>
                <a:lnTo>
                  <a:pt x="762" y="520"/>
                </a:lnTo>
                <a:lnTo>
                  <a:pt x="762" y="522"/>
                </a:lnTo>
                <a:lnTo>
                  <a:pt x="760" y="522"/>
                </a:lnTo>
                <a:lnTo>
                  <a:pt x="760" y="524"/>
                </a:lnTo>
                <a:lnTo>
                  <a:pt x="758" y="524"/>
                </a:lnTo>
                <a:lnTo>
                  <a:pt x="756" y="524"/>
                </a:lnTo>
                <a:lnTo>
                  <a:pt x="756" y="526"/>
                </a:lnTo>
                <a:lnTo>
                  <a:pt x="754" y="526"/>
                </a:lnTo>
                <a:lnTo>
                  <a:pt x="752" y="528"/>
                </a:lnTo>
                <a:lnTo>
                  <a:pt x="752" y="526"/>
                </a:lnTo>
                <a:lnTo>
                  <a:pt x="754" y="526"/>
                </a:lnTo>
                <a:lnTo>
                  <a:pt x="754" y="524"/>
                </a:lnTo>
                <a:lnTo>
                  <a:pt x="754" y="522"/>
                </a:lnTo>
                <a:lnTo>
                  <a:pt x="754" y="520"/>
                </a:lnTo>
                <a:lnTo>
                  <a:pt x="754" y="518"/>
                </a:lnTo>
                <a:lnTo>
                  <a:pt x="754" y="516"/>
                </a:lnTo>
                <a:lnTo>
                  <a:pt x="754" y="514"/>
                </a:lnTo>
                <a:lnTo>
                  <a:pt x="752" y="514"/>
                </a:lnTo>
                <a:lnTo>
                  <a:pt x="752" y="512"/>
                </a:lnTo>
                <a:lnTo>
                  <a:pt x="750" y="512"/>
                </a:lnTo>
                <a:lnTo>
                  <a:pt x="750" y="510"/>
                </a:lnTo>
                <a:lnTo>
                  <a:pt x="748" y="510"/>
                </a:lnTo>
                <a:lnTo>
                  <a:pt x="748" y="508"/>
                </a:lnTo>
                <a:lnTo>
                  <a:pt x="746" y="508"/>
                </a:lnTo>
                <a:lnTo>
                  <a:pt x="744" y="508"/>
                </a:lnTo>
                <a:lnTo>
                  <a:pt x="742" y="508"/>
                </a:lnTo>
                <a:lnTo>
                  <a:pt x="741" y="508"/>
                </a:lnTo>
                <a:lnTo>
                  <a:pt x="741" y="510"/>
                </a:lnTo>
                <a:lnTo>
                  <a:pt x="739" y="510"/>
                </a:lnTo>
                <a:lnTo>
                  <a:pt x="737" y="510"/>
                </a:lnTo>
                <a:lnTo>
                  <a:pt x="737" y="512"/>
                </a:lnTo>
                <a:lnTo>
                  <a:pt x="735" y="512"/>
                </a:lnTo>
                <a:lnTo>
                  <a:pt x="733" y="512"/>
                </a:lnTo>
                <a:lnTo>
                  <a:pt x="731" y="512"/>
                </a:lnTo>
                <a:lnTo>
                  <a:pt x="733" y="512"/>
                </a:lnTo>
                <a:lnTo>
                  <a:pt x="731" y="512"/>
                </a:lnTo>
                <a:lnTo>
                  <a:pt x="729" y="512"/>
                </a:lnTo>
                <a:lnTo>
                  <a:pt x="729" y="510"/>
                </a:lnTo>
                <a:lnTo>
                  <a:pt x="727" y="510"/>
                </a:lnTo>
                <a:lnTo>
                  <a:pt x="725" y="510"/>
                </a:lnTo>
                <a:lnTo>
                  <a:pt x="723" y="510"/>
                </a:lnTo>
                <a:lnTo>
                  <a:pt x="721" y="510"/>
                </a:lnTo>
                <a:lnTo>
                  <a:pt x="719" y="510"/>
                </a:lnTo>
                <a:lnTo>
                  <a:pt x="718" y="510"/>
                </a:lnTo>
                <a:lnTo>
                  <a:pt x="716" y="510"/>
                </a:lnTo>
                <a:lnTo>
                  <a:pt x="714" y="510"/>
                </a:lnTo>
                <a:lnTo>
                  <a:pt x="712" y="510"/>
                </a:lnTo>
                <a:lnTo>
                  <a:pt x="710" y="510"/>
                </a:lnTo>
                <a:lnTo>
                  <a:pt x="708" y="510"/>
                </a:lnTo>
                <a:lnTo>
                  <a:pt x="706" y="510"/>
                </a:lnTo>
                <a:lnTo>
                  <a:pt x="706" y="508"/>
                </a:lnTo>
                <a:lnTo>
                  <a:pt x="704" y="508"/>
                </a:lnTo>
                <a:lnTo>
                  <a:pt x="702" y="508"/>
                </a:lnTo>
                <a:lnTo>
                  <a:pt x="700" y="508"/>
                </a:lnTo>
                <a:lnTo>
                  <a:pt x="698" y="508"/>
                </a:lnTo>
                <a:lnTo>
                  <a:pt x="696" y="508"/>
                </a:lnTo>
                <a:lnTo>
                  <a:pt x="696" y="506"/>
                </a:lnTo>
                <a:lnTo>
                  <a:pt x="698" y="506"/>
                </a:lnTo>
                <a:lnTo>
                  <a:pt x="698" y="508"/>
                </a:lnTo>
                <a:lnTo>
                  <a:pt x="700" y="508"/>
                </a:lnTo>
                <a:lnTo>
                  <a:pt x="702" y="508"/>
                </a:lnTo>
                <a:lnTo>
                  <a:pt x="702" y="506"/>
                </a:lnTo>
                <a:lnTo>
                  <a:pt x="700" y="506"/>
                </a:lnTo>
                <a:lnTo>
                  <a:pt x="702" y="506"/>
                </a:lnTo>
                <a:lnTo>
                  <a:pt x="704" y="506"/>
                </a:lnTo>
                <a:lnTo>
                  <a:pt x="702" y="506"/>
                </a:lnTo>
                <a:lnTo>
                  <a:pt x="700" y="506"/>
                </a:lnTo>
                <a:lnTo>
                  <a:pt x="700" y="508"/>
                </a:lnTo>
                <a:lnTo>
                  <a:pt x="698" y="508"/>
                </a:lnTo>
                <a:lnTo>
                  <a:pt x="698" y="506"/>
                </a:lnTo>
                <a:lnTo>
                  <a:pt x="696" y="506"/>
                </a:lnTo>
                <a:lnTo>
                  <a:pt x="698" y="506"/>
                </a:lnTo>
                <a:lnTo>
                  <a:pt x="696" y="506"/>
                </a:lnTo>
                <a:lnTo>
                  <a:pt x="696" y="504"/>
                </a:lnTo>
                <a:lnTo>
                  <a:pt x="696" y="506"/>
                </a:lnTo>
                <a:lnTo>
                  <a:pt x="694" y="506"/>
                </a:lnTo>
                <a:lnTo>
                  <a:pt x="694" y="504"/>
                </a:lnTo>
                <a:lnTo>
                  <a:pt x="693" y="504"/>
                </a:lnTo>
                <a:lnTo>
                  <a:pt x="691" y="504"/>
                </a:lnTo>
                <a:lnTo>
                  <a:pt x="689" y="504"/>
                </a:lnTo>
                <a:lnTo>
                  <a:pt x="687" y="504"/>
                </a:lnTo>
                <a:lnTo>
                  <a:pt x="685" y="504"/>
                </a:lnTo>
                <a:lnTo>
                  <a:pt x="683" y="504"/>
                </a:lnTo>
                <a:lnTo>
                  <a:pt x="681" y="504"/>
                </a:lnTo>
                <a:lnTo>
                  <a:pt x="681" y="503"/>
                </a:lnTo>
                <a:lnTo>
                  <a:pt x="681" y="501"/>
                </a:lnTo>
                <a:lnTo>
                  <a:pt x="681" y="499"/>
                </a:lnTo>
                <a:lnTo>
                  <a:pt x="681" y="497"/>
                </a:lnTo>
                <a:lnTo>
                  <a:pt x="681" y="495"/>
                </a:lnTo>
                <a:lnTo>
                  <a:pt x="681" y="493"/>
                </a:lnTo>
                <a:lnTo>
                  <a:pt x="679" y="493"/>
                </a:lnTo>
                <a:lnTo>
                  <a:pt x="679" y="491"/>
                </a:lnTo>
                <a:lnTo>
                  <a:pt x="679" y="489"/>
                </a:lnTo>
                <a:lnTo>
                  <a:pt x="679" y="487"/>
                </a:lnTo>
                <a:lnTo>
                  <a:pt x="679" y="485"/>
                </a:lnTo>
                <a:lnTo>
                  <a:pt x="677" y="485"/>
                </a:lnTo>
                <a:lnTo>
                  <a:pt x="677" y="483"/>
                </a:lnTo>
                <a:lnTo>
                  <a:pt x="677" y="481"/>
                </a:lnTo>
                <a:lnTo>
                  <a:pt x="677" y="480"/>
                </a:lnTo>
                <a:lnTo>
                  <a:pt x="675" y="480"/>
                </a:lnTo>
                <a:lnTo>
                  <a:pt x="675" y="478"/>
                </a:lnTo>
                <a:lnTo>
                  <a:pt x="675" y="476"/>
                </a:lnTo>
                <a:lnTo>
                  <a:pt x="673" y="476"/>
                </a:lnTo>
                <a:lnTo>
                  <a:pt x="673" y="474"/>
                </a:lnTo>
                <a:lnTo>
                  <a:pt x="671" y="474"/>
                </a:lnTo>
                <a:lnTo>
                  <a:pt x="671" y="472"/>
                </a:lnTo>
                <a:lnTo>
                  <a:pt x="670" y="472"/>
                </a:lnTo>
                <a:lnTo>
                  <a:pt x="670" y="470"/>
                </a:lnTo>
                <a:lnTo>
                  <a:pt x="668" y="470"/>
                </a:lnTo>
                <a:lnTo>
                  <a:pt x="666" y="468"/>
                </a:lnTo>
                <a:lnTo>
                  <a:pt x="664" y="468"/>
                </a:lnTo>
                <a:lnTo>
                  <a:pt x="664" y="466"/>
                </a:lnTo>
                <a:lnTo>
                  <a:pt x="662" y="466"/>
                </a:lnTo>
                <a:lnTo>
                  <a:pt x="660" y="466"/>
                </a:lnTo>
                <a:lnTo>
                  <a:pt x="662" y="466"/>
                </a:lnTo>
                <a:lnTo>
                  <a:pt x="662" y="464"/>
                </a:lnTo>
                <a:lnTo>
                  <a:pt x="660" y="464"/>
                </a:lnTo>
                <a:lnTo>
                  <a:pt x="660" y="462"/>
                </a:lnTo>
                <a:lnTo>
                  <a:pt x="660" y="460"/>
                </a:lnTo>
                <a:lnTo>
                  <a:pt x="662" y="460"/>
                </a:lnTo>
                <a:lnTo>
                  <a:pt x="662" y="458"/>
                </a:lnTo>
                <a:lnTo>
                  <a:pt x="660" y="458"/>
                </a:lnTo>
                <a:lnTo>
                  <a:pt x="660" y="457"/>
                </a:lnTo>
                <a:lnTo>
                  <a:pt x="660" y="455"/>
                </a:lnTo>
                <a:lnTo>
                  <a:pt x="660" y="453"/>
                </a:lnTo>
                <a:lnTo>
                  <a:pt x="662" y="453"/>
                </a:lnTo>
                <a:lnTo>
                  <a:pt x="662" y="451"/>
                </a:lnTo>
                <a:lnTo>
                  <a:pt x="662" y="449"/>
                </a:lnTo>
                <a:lnTo>
                  <a:pt x="664" y="449"/>
                </a:lnTo>
                <a:lnTo>
                  <a:pt x="664" y="447"/>
                </a:lnTo>
                <a:lnTo>
                  <a:pt x="664" y="445"/>
                </a:lnTo>
                <a:lnTo>
                  <a:pt x="666" y="445"/>
                </a:lnTo>
                <a:lnTo>
                  <a:pt x="666" y="447"/>
                </a:lnTo>
                <a:lnTo>
                  <a:pt x="666" y="445"/>
                </a:lnTo>
                <a:lnTo>
                  <a:pt x="668" y="445"/>
                </a:lnTo>
                <a:lnTo>
                  <a:pt x="668" y="443"/>
                </a:lnTo>
                <a:lnTo>
                  <a:pt x="666" y="443"/>
                </a:lnTo>
                <a:lnTo>
                  <a:pt x="666" y="441"/>
                </a:lnTo>
                <a:lnTo>
                  <a:pt x="664" y="441"/>
                </a:lnTo>
                <a:lnTo>
                  <a:pt x="664" y="439"/>
                </a:lnTo>
                <a:lnTo>
                  <a:pt x="662" y="439"/>
                </a:lnTo>
                <a:lnTo>
                  <a:pt x="664" y="439"/>
                </a:lnTo>
                <a:lnTo>
                  <a:pt x="664" y="437"/>
                </a:lnTo>
                <a:lnTo>
                  <a:pt x="662" y="437"/>
                </a:lnTo>
                <a:lnTo>
                  <a:pt x="662" y="435"/>
                </a:lnTo>
                <a:lnTo>
                  <a:pt x="660" y="435"/>
                </a:lnTo>
                <a:lnTo>
                  <a:pt x="660" y="433"/>
                </a:lnTo>
                <a:lnTo>
                  <a:pt x="658" y="433"/>
                </a:lnTo>
                <a:lnTo>
                  <a:pt x="656" y="433"/>
                </a:lnTo>
                <a:lnTo>
                  <a:pt x="654" y="433"/>
                </a:lnTo>
                <a:lnTo>
                  <a:pt x="654" y="432"/>
                </a:lnTo>
                <a:lnTo>
                  <a:pt x="652" y="432"/>
                </a:lnTo>
                <a:lnTo>
                  <a:pt x="652" y="430"/>
                </a:lnTo>
                <a:lnTo>
                  <a:pt x="652" y="428"/>
                </a:lnTo>
                <a:lnTo>
                  <a:pt x="650" y="428"/>
                </a:lnTo>
                <a:lnTo>
                  <a:pt x="650" y="426"/>
                </a:lnTo>
                <a:lnTo>
                  <a:pt x="650" y="424"/>
                </a:lnTo>
                <a:lnTo>
                  <a:pt x="650" y="422"/>
                </a:lnTo>
                <a:lnTo>
                  <a:pt x="650" y="424"/>
                </a:lnTo>
                <a:lnTo>
                  <a:pt x="650" y="422"/>
                </a:lnTo>
                <a:lnTo>
                  <a:pt x="650" y="420"/>
                </a:lnTo>
                <a:lnTo>
                  <a:pt x="648" y="420"/>
                </a:lnTo>
                <a:lnTo>
                  <a:pt x="648" y="418"/>
                </a:lnTo>
                <a:lnTo>
                  <a:pt x="647" y="418"/>
                </a:lnTo>
                <a:lnTo>
                  <a:pt x="647" y="416"/>
                </a:lnTo>
                <a:lnTo>
                  <a:pt x="645" y="416"/>
                </a:lnTo>
                <a:lnTo>
                  <a:pt x="645" y="414"/>
                </a:lnTo>
                <a:lnTo>
                  <a:pt x="645" y="412"/>
                </a:lnTo>
                <a:lnTo>
                  <a:pt x="643" y="412"/>
                </a:lnTo>
                <a:lnTo>
                  <a:pt x="643" y="410"/>
                </a:lnTo>
                <a:lnTo>
                  <a:pt x="643" y="409"/>
                </a:lnTo>
                <a:lnTo>
                  <a:pt x="643" y="407"/>
                </a:lnTo>
                <a:lnTo>
                  <a:pt x="643" y="405"/>
                </a:lnTo>
                <a:lnTo>
                  <a:pt x="643" y="403"/>
                </a:lnTo>
                <a:lnTo>
                  <a:pt x="643" y="401"/>
                </a:lnTo>
                <a:lnTo>
                  <a:pt x="643" y="399"/>
                </a:lnTo>
                <a:lnTo>
                  <a:pt x="641" y="399"/>
                </a:lnTo>
                <a:lnTo>
                  <a:pt x="641" y="397"/>
                </a:lnTo>
                <a:lnTo>
                  <a:pt x="641" y="395"/>
                </a:lnTo>
                <a:lnTo>
                  <a:pt x="641" y="393"/>
                </a:lnTo>
                <a:lnTo>
                  <a:pt x="643" y="393"/>
                </a:lnTo>
                <a:lnTo>
                  <a:pt x="643" y="391"/>
                </a:lnTo>
                <a:lnTo>
                  <a:pt x="643" y="389"/>
                </a:lnTo>
                <a:lnTo>
                  <a:pt x="643" y="387"/>
                </a:lnTo>
                <a:lnTo>
                  <a:pt x="645" y="387"/>
                </a:lnTo>
                <a:lnTo>
                  <a:pt x="645" y="385"/>
                </a:lnTo>
                <a:lnTo>
                  <a:pt x="645" y="384"/>
                </a:lnTo>
                <a:lnTo>
                  <a:pt x="645" y="382"/>
                </a:lnTo>
                <a:lnTo>
                  <a:pt x="645" y="384"/>
                </a:lnTo>
                <a:lnTo>
                  <a:pt x="647" y="384"/>
                </a:lnTo>
                <a:lnTo>
                  <a:pt x="647" y="382"/>
                </a:lnTo>
                <a:lnTo>
                  <a:pt x="647" y="384"/>
                </a:lnTo>
                <a:lnTo>
                  <a:pt x="645" y="384"/>
                </a:lnTo>
                <a:lnTo>
                  <a:pt x="645" y="382"/>
                </a:lnTo>
                <a:lnTo>
                  <a:pt x="645" y="380"/>
                </a:lnTo>
                <a:lnTo>
                  <a:pt x="645" y="378"/>
                </a:lnTo>
                <a:lnTo>
                  <a:pt x="647" y="378"/>
                </a:lnTo>
                <a:lnTo>
                  <a:pt x="645" y="378"/>
                </a:lnTo>
                <a:lnTo>
                  <a:pt x="645" y="376"/>
                </a:lnTo>
                <a:lnTo>
                  <a:pt x="645" y="374"/>
                </a:lnTo>
                <a:lnTo>
                  <a:pt x="645" y="372"/>
                </a:lnTo>
                <a:lnTo>
                  <a:pt x="645" y="370"/>
                </a:lnTo>
                <a:lnTo>
                  <a:pt x="645" y="368"/>
                </a:lnTo>
                <a:lnTo>
                  <a:pt x="645" y="366"/>
                </a:lnTo>
                <a:lnTo>
                  <a:pt x="643" y="364"/>
                </a:lnTo>
                <a:lnTo>
                  <a:pt x="643" y="362"/>
                </a:lnTo>
                <a:lnTo>
                  <a:pt x="643" y="361"/>
                </a:lnTo>
                <a:lnTo>
                  <a:pt x="643" y="359"/>
                </a:lnTo>
                <a:lnTo>
                  <a:pt x="643" y="357"/>
                </a:lnTo>
                <a:lnTo>
                  <a:pt x="641" y="357"/>
                </a:lnTo>
                <a:lnTo>
                  <a:pt x="641" y="355"/>
                </a:lnTo>
                <a:lnTo>
                  <a:pt x="641" y="353"/>
                </a:lnTo>
                <a:lnTo>
                  <a:pt x="641" y="351"/>
                </a:lnTo>
                <a:lnTo>
                  <a:pt x="639" y="351"/>
                </a:lnTo>
                <a:lnTo>
                  <a:pt x="639" y="349"/>
                </a:lnTo>
                <a:lnTo>
                  <a:pt x="639" y="347"/>
                </a:lnTo>
                <a:lnTo>
                  <a:pt x="637" y="347"/>
                </a:lnTo>
                <a:lnTo>
                  <a:pt x="637" y="345"/>
                </a:lnTo>
                <a:lnTo>
                  <a:pt x="637" y="343"/>
                </a:lnTo>
                <a:lnTo>
                  <a:pt x="635" y="341"/>
                </a:lnTo>
                <a:lnTo>
                  <a:pt x="637" y="341"/>
                </a:lnTo>
                <a:lnTo>
                  <a:pt x="637" y="343"/>
                </a:lnTo>
                <a:lnTo>
                  <a:pt x="637" y="341"/>
                </a:lnTo>
                <a:lnTo>
                  <a:pt x="635" y="341"/>
                </a:lnTo>
                <a:lnTo>
                  <a:pt x="637" y="341"/>
                </a:lnTo>
                <a:lnTo>
                  <a:pt x="635" y="341"/>
                </a:lnTo>
                <a:lnTo>
                  <a:pt x="635" y="339"/>
                </a:lnTo>
                <a:lnTo>
                  <a:pt x="635" y="337"/>
                </a:lnTo>
                <a:lnTo>
                  <a:pt x="635" y="336"/>
                </a:lnTo>
                <a:lnTo>
                  <a:pt x="633" y="336"/>
                </a:lnTo>
                <a:lnTo>
                  <a:pt x="633" y="334"/>
                </a:lnTo>
                <a:lnTo>
                  <a:pt x="633" y="332"/>
                </a:lnTo>
                <a:lnTo>
                  <a:pt x="631" y="332"/>
                </a:lnTo>
                <a:lnTo>
                  <a:pt x="631" y="330"/>
                </a:lnTo>
                <a:lnTo>
                  <a:pt x="631" y="328"/>
                </a:lnTo>
                <a:lnTo>
                  <a:pt x="629" y="328"/>
                </a:lnTo>
                <a:lnTo>
                  <a:pt x="629" y="326"/>
                </a:lnTo>
                <a:lnTo>
                  <a:pt x="627" y="326"/>
                </a:lnTo>
                <a:lnTo>
                  <a:pt x="627" y="324"/>
                </a:lnTo>
                <a:lnTo>
                  <a:pt x="625" y="324"/>
                </a:lnTo>
                <a:lnTo>
                  <a:pt x="625" y="322"/>
                </a:lnTo>
                <a:lnTo>
                  <a:pt x="623" y="322"/>
                </a:lnTo>
                <a:lnTo>
                  <a:pt x="625" y="322"/>
                </a:lnTo>
                <a:lnTo>
                  <a:pt x="627" y="322"/>
                </a:lnTo>
                <a:lnTo>
                  <a:pt x="627" y="324"/>
                </a:lnTo>
                <a:lnTo>
                  <a:pt x="627" y="322"/>
                </a:lnTo>
                <a:lnTo>
                  <a:pt x="629" y="322"/>
                </a:lnTo>
                <a:lnTo>
                  <a:pt x="627" y="322"/>
                </a:lnTo>
                <a:lnTo>
                  <a:pt x="627" y="320"/>
                </a:lnTo>
                <a:lnTo>
                  <a:pt x="625" y="320"/>
                </a:lnTo>
                <a:lnTo>
                  <a:pt x="623" y="320"/>
                </a:lnTo>
                <a:lnTo>
                  <a:pt x="622" y="320"/>
                </a:lnTo>
                <a:lnTo>
                  <a:pt x="622" y="318"/>
                </a:lnTo>
                <a:lnTo>
                  <a:pt x="622" y="316"/>
                </a:lnTo>
                <a:lnTo>
                  <a:pt x="622" y="314"/>
                </a:lnTo>
                <a:lnTo>
                  <a:pt x="620" y="314"/>
                </a:lnTo>
                <a:lnTo>
                  <a:pt x="620" y="313"/>
                </a:lnTo>
                <a:lnTo>
                  <a:pt x="618" y="313"/>
                </a:lnTo>
                <a:lnTo>
                  <a:pt x="618" y="311"/>
                </a:lnTo>
                <a:lnTo>
                  <a:pt x="620" y="311"/>
                </a:lnTo>
                <a:lnTo>
                  <a:pt x="622" y="313"/>
                </a:lnTo>
                <a:lnTo>
                  <a:pt x="622" y="311"/>
                </a:lnTo>
                <a:lnTo>
                  <a:pt x="623" y="311"/>
                </a:lnTo>
                <a:lnTo>
                  <a:pt x="625" y="311"/>
                </a:lnTo>
                <a:lnTo>
                  <a:pt x="625" y="313"/>
                </a:lnTo>
                <a:lnTo>
                  <a:pt x="627" y="313"/>
                </a:lnTo>
                <a:lnTo>
                  <a:pt x="625" y="313"/>
                </a:lnTo>
                <a:lnTo>
                  <a:pt x="625" y="311"/>
                </a:lnTo>
                <a:lnTo>
                  <a:pt x="627" y="311"/>
                </a:lnTo>
                <a:lnTo>
                  <a:pt x="627" y="309"/>
                </a:lnTo>
                <a:lnTo>
                  <a:pt x="625" y="309"/>
                </a:lnTo>
                <a:lnTo>
                  <a:pt x="623" y="309"/>
                </a:lnTo>
                <a:lnTo>
                  <a:pt x="625" y="309"/>
                </a:lnTo>
                <a:lnTo>
                  <a:pt x="625" y="307"/>
                </a:lnTo>
                <a:lnTo>
                  <a:pt x="623" y="307"/>
                </a:lnTo>
                <a:lnTo>
                  <a:pt x="625" y="307"/>
                </a:lnTo>
                <a:lnTo>
                  <a:pt x="625" y="305"/>
                </a:lnTo>
                <a:lnTo>
                  <a:pt x="625" y="303"/>
                </a:lnTo>
                <a:lnTo>
                  <a:pt x="627" y="303"/>
                </a:lnTo>
                <a:lnTo>
                  <a:pt x="625" y="303"/>
                </a:lnTo>
                <a:lnTo>
                  <a:pt x="625" y="301"/>
                </a:lnTo>
                <a:lnTo>
                  <a:pt x="623" y="301"/>
                </a:lnTo>
                <a:lnTo>
                  <a:pt x="622" y="303"/>
                </a:lnTo>
                <a:lnTo>
                  <a:pt x="623" y="303"/>
                </a:lnTo>
                <a:lnTo>
                  <a:pt x="622" y="303"/>
                </a:lnTo>
                <a:lnTo>
                  <a:pt x="620" y="305"/>
                </a:lnTo>
                <a:lnTo>
                  <a:pt x="620" y="307"/>
                </a:lnTo>
                <a:lnTo>
                  <a:pt x="618" y="307"/>
                </a:lnTo>
                <a:lnTo>
                  <a:pt x="616" y="307"/>
                </a:lnTo>
                <a:lnTo>
                  <a:pt x="618" y="307"/>
                </a:lnTo>
                <a:lnTo>
                  <a:pt x="616" y="307"/>
                </a:lnTo>
                <a:lnTo>
                  <a:pt x="614" y="307"/>
                </a:lnTo>
                <a:lnTo>
                  <a:pt x="612" y="307"/>
                </a:lnTo>
                <a:lnTo>
                  <a:pt x="612" y="305"/>
                </a:lnTo>
                <a:lnTo>
                  <a:pt x="610" y="305"/>
                </a:lnTo>
                <a:lnTo>
                  <a:pt x="610" y="303"/>
                </a:lnTo>
                <a:lnTo>
                  <a:pt x="608" y="303"/>
                </a:lnTo>
                <a:lnTo>
                  <a:pt x="608" y="301"/>
                </a:lnTo>
                <a:lnTo>
                  <a:pt x="606" y="301"/>
                </a:lnTo>
                <a:lnTo>
                  <a:pt x="606" y="299"/>
                </a:lnTo>
                <a:lnTo>
                  <a:pt x="604" y="299"/>
                </a:lnTo>
                <a:lnTo>
                  <a:pt x="604" y="297"/>
                </a:lnTo>
                <a:lnTo>
                  <a:pt x="602" y="297"/>
                </a:lnTo>
                <a:lnTo>
                  <a:pt x="602" y="295"/>
                </a:lnTo>
                <a:lnTo>
                  <a:pt x="600" y="295"/>
                </a:lnTo>
                <a:lnTo>
                  <a:pt x="599" y="295"/>
                </a:lnTo>
                <a:lnTo>
                  <a:pt x="597" y="295"/>
                </a:lnTo>
                <a:lnTo>
                  <a:pt x="597" y="293"/>
                </a:lnTo>
                <a:lnTo>
                  <a:pt x="595" y="293"/>
                </a:lnTo>
                <a:lnTo>
                  <a:pt x="595" y="291"/>
                </a:lnTo>
                <a:lnTo>
                  <a:pt x="595" y="289"/>
                </a:lnTo>
                <a:lnTo>
                  <a:pt x="593" y="289"/>
                </a:lnTo>
                <a:lnTo>
                  <a:pt x="595" y="289"/>
                </a:lnTo>
                <a:lnTo>
                  <a:pt x="595" y="288"/>
                </a:lnTo>
                <a:lnTo>
                  <a:pt x="593" y="288"/>
                </a:lnTo>
                <a:lnTo>
                  <a:pt x="593" y="286"/>
                </a:lnTo>
                <a:lnTo>
                  <a:pt x="591" y="286"/>
                </a:lnTo>
                <a:lnTo>
                  <a:pt x="589" y="286"/>
                </a:lnTo>
                <a:lnTo>
                  <a:pt x="589" y="284"/>
                </a:lnTo>
                <a:lnTo>
                  <a:pt x="589" y="286"/>
                </a:lnTo>
                <a:lnTo>
                  <a:pt x="587" y="286"/>
                </a:lnTo>
                <a:lnTo>
                  <a:pt x="585" y="286"/>
                </a:lnTo>
                <a:lnTo>
                  <a:pt x="585" y="284"/>
                </a:lnTo>
                <a:lnTo>
                  <a:pt x="585" y="286"/>
                </a:lnTo>
                <a:lnTo>
                  <a:pt x="583" y="286"/>
                </a:lnTo>
                <a:lnTo>
                  <a:pt x="581" y="286"/>
                </a:lnTo>
                <a:lnTo>
                  <a:pt x="579" y="286"/>
                </a:lnTo>
                <a:lnTo>
                  <a:pt x="579" y="284"/>
                </a:lnTo>
                <a:lnTo>
                  <a:pt x="579" y="286"/>
                </a:lnTo>
                <a:lnTo>
                  <a:pt x="577" y="286"/>
                </a:lnTo>
                <a:lnTo>
                  <a:pt x="579" y="286"/>
                </a:lnTo>
                <a:lnTo>
                  <a:pt x="579" y="284"/>
                </a:lnTo>
                <a:lnTo>
                  <a:pt x="577" y="284"/>
                </a:lnTo>
                <a:lnTo>
                  <a:pt x="576" y="284"/>
                </a:lnTo>
                <a:lnTo>
                  <a:pt x="574" y="284"/>
                </a:lnTo>
                <a:lnTo>
                  <a:pt x="574" y="282"/>
                </a:lnTo>
                <a:lnTo>
                  <a:pt x="574" y="284"/>
                </a:lnTo>
                <a:lnTo>
                  <a:pt x="572" y="284"/>
                </a:lnTo>
                <a:lnTo>
                  <a:pt x="570" y="284"/>
                </a:lnTo>
                <a:lnTo>
                  <a:pt x="570" y="282"/>
                </a:lnTo>
                <a:lnTo>
                  <a:pt x="568" y="282"/>
                </a:lnTo>
                <a:lnTo>
                  <a:pt x="568" y="284"/>
                </a:lnTo>
                <a:lnTo>
                  <a:pt x="568" y="282"/>
                </a:lnTo>
                <a:lnTo>
                  <a:pt x="566" y="282"/>
                </a:lnTo>
                <a:lnTo>
                  <a:pt x="564" y="282"/>
                </a:lnTo>
                <a:lnTo>
                  <a:pt x="562" y="282"/>
                </a:lnTo>
                <a:lnTo>
                  <a:pt x="560" y="282"/>
                </a:lnTo>
                <a:lnTo>
                  <a:pt x="558" y="282"/>
                </a:lnTo>
                <a:lnTo>
                  <a:pt x="556" y="282"/>
                </a:lnTo>
                <a:lnTo>
                  <a:pt x="554" y="282"/>
                </a:lnTo>
                <a:lnTo>
                  <a:pt x="552" y="282"/>
                </a:lnTo>
                <a:lnTo>
                  <a:pt x="551" y="282"/>
                </a:lnTo>
                <a:lnTo>
                  <a:pt x="549" y="282"/>
                </a:lnTo>
                <a:lnTo>
                  <a:pt x="547" y="282"/>
                </a:lnTo>
                <a:lnTo>
                  <a:pt x="545" y="282"/>
                </a:lnTo>
                <a:lnTo>
                  <a:pt x="543" y="282"/>
                </a:lnTo>
                <a:lnTo>
                  <a:pt x="541" y="282"/>
                </a:lnTo>
                <a:lnTo>
                  <a:pt x="541" y="280"/>
                </a:lnTo>
                <a:lnTo>
                  <a:pt x="541" y="282"/>
                </a:lnTo>
                <a:lnTo>
                  <a:pt x="541" y="280"/>
                </a:lnTo>
                <a:lnTo>
                  <a:pt x="539" y="280"/>
                </a:lnTo>
                <a:lnTo>
                  <a:pt x="537" y="280"/>
                </a:lnTo>
                <a:lnTo>
                  <a:pt x="537" y="278"/>
                </a:lnTo>
                <a:lnTo>
                  <a:pt x="535" y="278"/>
                </a:lnTo>
                <a:lnTo>
                  <a:pt x="533" y="278"/>
                </a:lnTo>
                <a:lnTo>
                  <a:pt x="531" y="278"/>
                </a:lnTo>
                <a:lnTo>
                  <a:pt x="529" y="278"/>
                </a:lnTo>
                <a:lnTo>
                  <a:pt x="528" y="278"/>
                </a:lnTo>
                <a:lnTo>
                  <a:pt x="526" y="278"/>
                </a:lnTo>
                <a:lnTo>
                  <a:pt x="524" y="278"/>
                </a:lnTo>
                <a:lnTo>
                  <a:pt x="522" y="280"/>
                </a:lnTo>
                <a:lnTo>
                  <a:pt x="520" y="280"/>
                </a:lnTo>
                <a:lnTo>
                  <a:pt x="518" y="280"/>
                </a:lnTo>
                <a:lnTo>
                  <a:pt x="518" y="282"/>
                </a:lnTo>
                <a:lnTo>
                  <a:pt x="516" y="282"/>
                </a:lnTo>
                <a:lnTo>
                  <a:pt x="516" y="284"/>
                </a:lnTo>
                <a:lnTo>
                  <a:pt x="516" y="286"/>
                </a:lnTo>
                <a:lnTo>
                  <a:pt x="516" y="284"/>
                </a:lnTo>
                <a:lnTo>
                  <a:pt x="514" y="284"/>
                </a:lnTo>
                <a:lnTo>
                  <a:pt x="514" y="286"/>
                </a:lnTo>
                <a:lnTo>
                  <a:pt x="512" y="286"/>
                </a:lnTo>
                <a:lnTo>
                  <a:pt x="512" y="284"/>
                </a:lnTo>
                <a:lnTo>
                  <a:pt x="514" y="284"/>
                </a:lnTo>
                <a:lnTo>
                  <a:pt x="514" y="286"/>
                </a:lnTo>
                <a:lnTo>
                  <a:pt x="514" y="284"/>
                </a:lnTo>
                <a:lnTo>
                  <a:pt x="512" y="284"/>
                </a:lnTo>
                <a:lnTo>
                  <a:pt x="512" y="282"/>
                </a:lnTo>
                <a:lnTo>
                  <a:pt x="512" y="284"/>
                </a:lnTo>
                <a:lnTo>
                  <a:pt x="512" y="286"/>
                </a:lnTo>
                <a:lnTo>
                  <a:pt x="512" y="288"/>
                </a:lnTo>
                <a:lnTo>
                  <a:pt x="512" y="286"/>
                </a:lnTo>
                <a:lnTo>
                  <a:pt x="510" y="286"/>
                </a:lnTo>
                <a:lnTo>
                  <a:pt x="508" y="286"/>
                </a:lnTo>
                <a:lnTo>
                  <a:pt x="506" y="286"/>
                </a:lnTo>
                <a:lnTo>
                  <a:pt x="506" y="284"/>
                </a:lnTo>
                <a:lnTo>
                  <a:pt x="505" y="284"/>
                </a:lnTo>
                <a:lnTo>
                  <a:pt x="505" y="282"/>
                </a:lnTo>
                <a:lnTo>
                  <a:pt x="503" y="282"/>
                </a:lnTo>
                <a:lnTo>
                  <a:pt x="503" y="284"/>
                </a:lnTo>
                <a:lnTo>
                  <a:pt x="501" y="284"/>
                </a:lnTo>
                <a:lnTo>
                  <a:pt x="499" y="284"/>
                </a:lnTo>
                <a:lnTo>
                  <a:pt x="499" y="286"/>
                </a:lnTo>
                <a:lnTo>
                  <a:pt x="497" y="286"/>
                </a:lnTo>
                <a:lnTo>
                  <a:pt x="497" y="288"/>
                </a:lnTo>
                <a:lnTo>
                  <a:pt x="497" y="289"/>
                </a:lnTo>
                <a:lnTo>
                  <a:pt x="495" y="289"/>
                </a:lnTo>
                <a:lnTo>
                  <a:pt x="495" y="291"/>
                </a:lnTo>
                <a:lnTo>
                  <a:pt x="495" y="293"/>
                </a:lnTo>
                <a:lnTo>
                  <a:pt x="493" y="293"/>
                </a:lnTo>
                <a:lnTo>
                  <a:pt x="495" y="293"/>
                </a:lnTo>
                <a:lnTo>
                  <a:pt x="495" y="291"/>
                </a:lnTo>
                <a:lnTo>
                  <a:pt x="493" y="291"/>
                </a:lnTo>
                <a:lnTo>
                  <a:pt x="493" y="289"/>
                </a:lnTo>
                <a:lnTo>
                  <a:pt x="491" y="289"/>
                </a:lnTo>
                <a:lnTo>
                  <a:pt x="491" y="291"/>
                </a:lnTo>
                <a:lnTo>
                  <a:pt x="493" y="291"/>
                </a:lnTo>
                <a:lnTo>
                  <a:pt x="491" y="291"/>
                </a:lnTo>
                <a:lnTo>
                  <a:pt x="491" y="293"/>
                </a:lnTo>
                <a:lnTo>
                  <a:pt x="489" y="293"/>
                </a:lnTo>
                <a:lnTo>
                  <a:pt x="491" y="293"/>
                </a:lnTo>
                <a:lnTo>
                  <a:pt x="493" y="293"/>
                </a:lnTo>
                <a:lnTo>
                  <a:pt x="491" y="293"/>
                </a:lnTo>
                <a:lnTo>
                  <a:pt x="489" y="293"/>
                </a:lnTo>
                <a:lnTo>
                  <a:pt x="489" y="295"/>
                </a:lnTo>
                <a:lnTo>
                  <a:pt x="487" y="295"/>
                </a:lnTo>
                <a:lnTo>
                  <a:pt x="485" y="295"/>
                </a:lnTo>
                <a:lnTo>
                  <a:pt x="485" y="297"/>
                </a:lnTo>
                <a:lnTo>
                  <a:pt x="483" y="297"/>
                </a:lnTo>
                <a:lnTo>
                  <a:pt x="481" y="297"/>
                </a:lnTo>
                <a:lnTo>
                  <a:pt x="481" y="299"/>
                </a:lnTo>
                <a:lnTo>
                  <a:pt x="480" y="299"/>
                </a:lnTo>
                <a:lnTo>
                  <a:pt x="480" y="301"/>
                </a:lnTo>
                <a:lnTo>
                  <a:pt x="480" y="303"/>
                </a:lnTo>
                <a:lnTo>
                  <a:pt x="480" y="301"/>
                </a:lnTo>
                <a:lnTo>
                  <a:pt x="478" y="301"/>
                </a:lnTo>
                <a:lnTo>
                  <a:pt x="476" y="301"/>
                </a:lnTo>
                <a:lnTo>
                  <a:pt x="476" y="303"/>
                </a:lnTo>
                <a:lnTo>
                  <a:pt x="478" y="303"/>
                </a:lnTo>
                <a:lnTo>
                  <a:pt x="480" y="303"/>
                </a:lnTo>
                <a:lnTo>
                  <a:pt x="478" y="303"/>
                </a:lnTo>
                <a:lnTo>
                  <a:pt x="478" y="305"/>
                </a:lnTo>
                <a:lnTo>
                  <a:pt x="476" y="305"/>
                </a:lnTo>
                <a:lnTo>
                  <a:pt x="476" y="307"/>
                </a:lnTo>
                <a:lnTo>
                  <a:pt x="474" y="307"/>
                </a:lnTo>
                <a:lnTo>
                  <a:pt x="472" y="307"/>
                </a:lnTo>
                <a:lnTo>
                  <a:pt x="470" y="307"/>
                </a:lnTo>
                <a:lnTo>
                  <a:pt x="470" y="309"/>
                </a:lnTo>
                <a:lnTo>
                  <a:pt x="468" y="309"/>
                </a:lnTo>
                <a:lnTo>
                  <a:pt x="468" y="311"/>
                </a:lnTo>
                <a:lnTo>
                  <a:pt x="466" y="311"/>
                </a:lnTo>
                <a:lnTo>
                  <a:pt x="464" y="311"/>
                </a:lnTo>
                <a:lnTo>
                  <a:pt x="462" y="311"/>
                </a:lnTo>
                <a:lnTo>
                  <a:pt x="460" y="311"/>
                </a:lnTo>
                <a:lnTo>
                  <a:pt x="458" y="311"/>
                </a:lnTo>
                <a:lnTo>
                  <a:pt x="458" y="313"/>
                </a:lnTo>
                <a:lnTo>
                  <a:pt x="457" y="313"/>
                </a:lnTo>
                <a:lnTo>
                  <a:pt x="455" y="313"/>
                </a:lnTo>
                <a:lnTo>
                  <a:pt x="453" y="313"/>
                </a:lnTo>
                <a:lnTo>
                  <a:pt x="451" y="313"/>
                </a:lnTo>
                <a:lnTo>
                  <a:pt x="449" y="313"/>
                </a:lnTo>
                <a:lnTo>
                  <a:pt x="447" y="313"/>
                </a:lnTo>
                <a:lnTo>
                  <a:pt x="445" y="313"/>
                </a:lnTo>
                <a:lnTo>
                  <a:pt x="443" y="313"/>
                </a:lnTo>
                <a:lnTo>
                  <a:pt x="441" y="313"/>
                </a:lnTo>
                <a:lnTo>
                  <a:pt x="439" y="313"/>
                </a:lnTo>
                <a:lnTo>
                  <a:pt x="437" y="311"/>
                </a:lnTo>
                <a:lnTo>
                  <a:pt x="435" y="311"/>
                </a:lnTo>
                <a:lnTo>
                  <a:pt x="434" y="311"/>
                </a:lnTo>
                <a:lnTo>
                  <a:pt x="434" y="313"/>
                </a:lnTo>
                <a:lnTo>
                  <a:pt x="432" y="313"/>
                </a:lnTo>
                <a:lnTo>
                  <a:pt x="430" y="313"/>
                </a:lnTo>
                <a:lnTo>
                  <a:pt x="428" y="313"/>
                </a:lnTo>
                <a:lnTo>
                  <a:pt x="428" y="314"/>
                </a:lnTo>
                <a:lnTo>
                  <a:pt x="428" y="316"/>
                </a:lnTo>
                <a:lnTo>
                  <a:pt x="426" y="316"/>
                </a:lnTo>
                <a:lnTo>
                  <a:pt x="426" y="318"/>
                </a:lnTo>
                <a:lnTo>
                  <a:pt x="424" y="318"/>
                </a:lnTo>
                <a:lnTo>
                  <a:pt x="422" y="318"/>
                </a:lnTo>
                <a:lnTo>
                  <a:pt x="422" y="320"/>
                </a:lnTo>
                <a:lnTo>
                  <a:pt x="420" y="320"/>
                </a:lnTo>
                <a:lnTo>
                  <a:pt x="420" y="322"/>
                </a:lnTo>
                <a:lnTo>
                  <a:pt x="420" y="324"/>
                </a:lnTo>
                <a:lnTo>
                  <a:pt x="418" y="324"/>
                </a:lnTo>
                <a:lnTo>
                  <a:pt x="418" y="326"/>
                </a:lnTo>
                <a:lnTo>
                  <a:pt x="418" y="328"/>
                </a:lnTo>
                <a:lnTo>
                  <a:pt x="416" y="328"/>
                </a:lnTo>
                <a:lnTo>
                  <a:pt x="416" y="330"/>
                </a:lnTo>
                <a:lnTo>
                  <a:pt x="416" y="332"/>
                </a:lnTo>
                <a:lnTo>
                  <a:pt x="414" y="332"/>
                </a:lnTo>
                <a:lnTo>
                  <a:pt x="416" y="332"/>
                </a:lnTo>
                <a:lnTo>
                  <a:pt x="418" y="332"/>
                </a:lnTo>
                <a:lnTo>
                  <a:pt x="418" y="334"/>
                </a:lnTo>
                <a:lnTo>
                  <a:pt x="418" y="332"/>
                </a:lnTo>
                <a:lnTo>
                  <a:pt x="420" y="332"/>
                </a:lnTo>
                <a:lnTo>
                  <a:pt x="420" y="334"/>
                </a:lnTo>
                <a:lnTo>
                  <a:pt x="418" y="334"/>
                </a:lnTo>
                <a:lnTo>
                  <a:pt x="420" y="334"/>
                </a:lnTo>
                <a:lnTo>
                  <a:pt x="420" y="336"/>
                </a:lnTo>
                <a:lnTo>
                  <a:pt x="418" y="336"/>
                </a:lnTo>
                <a:lnTo>
                  <a:pt x="418" y="337"/>
                </a:lnTo>
                <a:lnTo>
                  <a:pt x="416" y="337"/>
                </a:lnTo>
                <a:lnTo>
                  <a:pt x="418" y="337"/>
                </a:lnTo>
                <a:lnTo>
                  <a:pt x="418" y="339"/>
                </a:lnTo>
                <a:lnTo>
                  <a:pt x="416" y="339"/>
                </a:lnTo>
                <a:lnTo>
                  <a:pt x="416" y="341"/>
                </a:lnTo>
                <a:lnTo>
                  <a:pt x="416" y="343"/>
                </a:lnTo>
                <a:lnTo>
                  <a:pt x="414" y="343"/>
                </a:lnTo>
                <a:lnTo>
                  <a:pt x="416" y="343"/>
                </a:lnTo>
                <a:lnTo>
                  <a:pt x="414" y="343"/>
                </a:lnTo>
                <a:lnTo>
                  <a:pt x="414" y="341"/>
                </a:lnTo>
                <a:lnTo>
                  <a:pt x="414" y="343"/>
                </a:lnTo>
                <a:lnTo>
                  <a:pt x="412" y="343"/>
                </a:lnTo>
                <a:lnTo>
                  <a:pt x="412" y="341"/>
                </a:lnTo>
                <a:lnTo>
                  <a:pt x="414" y="341"/>
                </a:lnTo>
                <a:lnTo>
                  <a:pt x="412" y="341"/>
                </a:lnTo>
                <a:lnTo>
                  <a:pt x="414" y="341"/>
                </a:lnTo>
                <a:lnTo>
                  <a:pt x="414" y="339"/>
                </a:lnTo>
                <a:lnTo>
                  <a:pt x="414" y="341"/>
                </a:lnTo>
                <a:lnTo>
                  <a:pt x="412" y="341"/>
                </a:lnTo>
                <a:lnTo>
                  <a:pt x="412" y="343"/>
                </a:lnTo>
                <a:lnTo>
                  <a:pt x="410" y="343"/>
                </a:lnTo>
                <a:lnTo>
                  <a:pt x="410" y="345"/>
                </a:lnTo>
                <a:lnTo>
                  <a:pt x="412" y="345"/>
                </a:lnTo>
                <a:lnTo>
                  <a:pt x="409" y="347"/>
                </a:lnTo>
                <a:lnTo>
                  <a:pt x="409" y="349"/>
                </a:lnTo>
                <a:lnTo>
                  <a:pt x="407" y="349"/>
                </a:lnTo>
                <a:lnTo>
                  <a:pt x="407" y="351"/>
                </a:lnTo>
                <a:lnTo>
                  <a:pt x="405" y="351"/>
                </a:lnTo>
                <a:lnTo>
                  <a:pt x="403" y="351"/>
                </a:lnTo>
                <a:lnTo>
                  <a:pt x="401" y="351"/>
                </a:lnTo>
                <a:lnTo>
                  <a:pt x="399" y="351"/>
                </a:lnTo>
                <a:lnTo>
                  <a:pt x="397" y="351"/>
                </a:lnTo>
                <a:lnTo>
                  <a:pt x="395" y="351"/>
                </a:lnTo>
                <a:lnTo>
                  <a:pt x="393" y="351"/>
                </a:lnTo>
                <a:lnTo>
                  <a:pt x="391" y="351"/>
                </a:lnTo>
                <a:lnTo>
                  <a:pt x="389" y="351"/>
                </a:lnTo>
                <a:lnTo>
                  <a:pt x="389" y="349"/>
                </a:lnTo>
                <a:lnTo>
                  <a:pt x="387" y="349"/>
                </a:lnTo>
                <a:lnTo>
                  <a:pt x="387" y="347"/>
                </a:lnTo>
                <a:lnTo>
                  <a:pt x="386" y="347"/>
                </a:lnTo>
                <a:lnTo>
                  <a:pt x="386" y="345"/>
                </a:lnTo>
                <a:lnTo>
                  <a:pt x="384" y="345"/>
                </a:lnTo>
                <a:lnTo>
                  <a:pt x="382" y="345"/>
                </a:lnTo>
                <a:lnTo>
                  <a:pt x="380" y="345"/>
                </a:lnTo>
                <a:lnTo>
                  <a:pt x="378" y="345"/>
                </a:lnTo>
                <a:lnTo>
                  <a:pt x="376" y="345"/>
                </a:lnTo>
                <a:lnTo>
                  <a:pt x="374" y="345"/>
                </a:lnTo>
                <a:lnTo>
                  <a:pt x="372" y="345"/>
                </a:lnTo>
                <a:lnTo>
                  <a:pt x="372" y="347"/>
                </a:lnTo>
                <a:lnTo>
                  <a:pt x="370" y="347"/>
                </a:lnTo>
                <a:lnTo>
                  <a:pt x="370" y="349"/>
                </a:lnTo>
                <a:lnTo>
                  <a:pt x="368" y="349"/>
                </a:lnTo>
                <a:lnTo>
                  <a:pt x="368" y="351"/>
                </a:lnTo>
                <a:lnTo>
                  <a:pt x="368" y="353"/>
                </a:lnTo>
                <a:lnTo>
                  <a:pt x="368" y="355"/>
                </a:lnTo>
                <a:lnTo>
                  <a:pt x="366" y="355"/>
                </a:lnTo>
                <a:lnTo>
                  <a:pt x="364" y="355"/>
                </a:lnTo>
                <a:lnTo>
                  <a:pt x="364" y="357"/>
                </a:lnTo>
                <a:lnTo>
                  <a:pt x="363" y="357"/>
                </a:lnTo>
                <a:lnTo>
                  <a:pt x="361" y="357"/>
                </a:lnTo>
                <a:lnTo>
                  <a:pt x="359" y="357"/>
                </a:lnTo>
                <a:lnTo>
                  <a:pt x="357" y="357"/>
                </a:lnTo>
                <a:lnTo>
                  <a:pt x="357" y="359"/>
                </a:lnTo>
                <a:lnTo>
                  <a:pt x="357" y="361"/>
                </a:lnTo>
                <a:lnTo>
                  <a:pt x="355" y="361"/>
                </a:lnTo>
                <a:lnTo>
                  <a:pt x="353" y="361"/>
                </a:lnTo>
                <a:lnTo>
                  <a:pt x="351" y="361"/>
                </a:lnTo>
                <a:lnTo>
                  <a:pt x="349" y="361"/>
                </a:lnTo>
                <a:lnTo>
                  <a:pt x="349" y="362"/>
                </a:lnTo>
                <a:lnTo>
                  <a:pt x="347" y="362"/>
                </a:lnTo>
                <a:lnTo>
                  <a:pt x="347" y="364"/>
                </a:lnTo>
                <a:lnTo>
                  <a:pt x="345" y="364"/>
                </a:lnTo>
                <a:lnTo>
                  <a:pt x="347" y="364"/>
                </a:lnTo>
                <a:lnTo>
                  <a:pt x="347" y="366"/>
                </a:lnTo>
                <a:lnTo>
                  <a:pt x="345" y="366"/>
                </a:lnTo>
                <a:lnTo>
                  <a:pt x="345" y="368"/>
                </a:lnTo>
                <a:lnTo>
                  <a:pt x="343" y="368"/>
                </a:lnTo>
                <a:lnTo>
                  <a:pt x="343" y="370"/>
                </a:lnTo>
                <a:lnTo>
                  <a:pt x="341" y="370"/>
                </a:lnTo>
                <a:lnTo>
                  <a:pt x="339" y="370"/>
                </a:lnTo>
                <a:lnTo>
                  <a:pt x="338" y="370"/>
                </a:lnTo>
                <a:lnTo>
                  <a:pt x="338" y="372"/>
                </a:lnTo>
                <a:lnTo>
                  <a:pt x="336" y="372"/>
                </a:lnTo>
                <a:lnTo>
                  <a:pt x="334" y="372"/>
                </a:lnTo>
                <a:lnTo>
                  <a:pt x="334" y="374"/>
                </a:lnTo>
                <a:lnTo>
                  <a:pt x="332" y="374"/>
                </a:lnTo>
                <a:lnTo>
                  <a:pt x="330" y="374"/>
                </a:lnTo>
                <a:lnTo>
                  <a:pt x="330" y="376"/>
                </a:lnTo>
                <a:lnTo>
                  <a:pt x="328" y="376"/>
                </a:lnTo>
                <a:lnTo>
                  <a:pt x="328" y="378"/>
                </a:lnTo>
                <a:lnTo>
                  <a:pt x="326" y="378"/>
                </a:lnTo>
                <a:lnTo>
                  <a:pt x="326" y="380"/>
                </a:lnTo>
                <a:lnTo>
                  <a:pt x="324" y="380"/>
                </a:lnTo>
                <a:lnTo>
                  <a:pt x="322" y="380"/>
                </a:lnTo>
                <a:lnTo>
                  <a:pt x="322" y="382"/>
                </a:lnTo>
                <a:lnTo>
                  <a:pt x="320" y="382"/>
                </a:lnTo>
                <a:lnTo>
                  <a:pt x="320" y="384"/>
                </a:lnTo>
                <a:lnTo>
                  <a:pt x="318" y="384"/>
                </a:lnTo>
                <a:lnTo>
                  <a:pt x="318" y="385"/>
                </a:lnTo>
                <a:lnTo>
                  <a:pt x="316" y="385"/>
                </a:lnTo>
                <a:lnTo>
                  <a:pt x="316" y="387"/>
                </a:lnTo>
                <a:lnTo>
                  <a:pt x="315" y="387"/>
                </a:lnTo>
                <a:lnTo>
                  <a:pt x="315" y="389"/>
                </a:lnTo>
                <a:lnTo>
                  <a:pt x="313" y="389"/>
                </a:lnTo>
                <a:lnTo>
                  <a:pt x="313" y="391"/>
                </a:lnTo>
                <a:lnTo>
                  <a:pt x="311" y="391"/>
                </a:lnTo>
                <a:lnTo>
                  <a:pt x="311" y="389"/>
                </a:lnTo>
                <a:lnTo>
                  <a:pt x="309" y="389"/>
                </a:lnTo>
                <a:lnTo>
                  <a:pt x="307" y="391"/>
                </a:lnTo>
                <a:lnTo>
                  <a:pt x="307" y="393"/>
                </a:lnTo>
                <a:lnTo>
                  <a:pt x="305" y="393"/>
                </a:lnTo>
                <a:lnTo>
                  <a:pt x="305" y="395"/>
                </a:lnTo>
                <a:lnTo>
                  <a:pt x="303" y="395"/>
                </a:lnTo>
                <a:lnTo>
                  <a:pt x="303" y="393"/>
                </a:lnTo>
                <a:lnTo>
                  <a:pt x="301" y="393"/>
                </a:lnTo>
                <a:lnTo>
                  <a:pt x="299" y="393"/>
                </a:lnTo>
                <a:lnTo>
                  <a:pt x="299" y="391"/>
                </a:lnTo>
                <a:lnTo>
                  <a:pt x="299" y="393"/>
                </a:lnTo>
                <a:lnTo>
                  <a:pt x="299" y="391"/>
                </a:lnTo>
                <a:lnTo>
                  <a:pt x="297" y="391"/>
                </a:lnTo>
                <a:lnTo>
                  <a:pt x="295" y="391"/>
                </a:lnTo>
                <a:lnTo>
                  <a:pt x="293" y="391"/>
                </a:lnTo>
                <a:lnTo>
                  <a:pt x="292" y="391"/>
                </a:lnTo>
                <a:lnTo>
                  <a:pt x="290" y="391"/>
                </a:lnTo>
                <a:lnTo>
                  <a:pt x="288" y="391"/>
                </a:lnTo>
                <a:lnTo>
                  <a:pt x="286" y="391"/>
                </a:lnTo>
                <a:lnTo>
                  <a:pt x="286" y="393"/>
                </a:lnTo>
                <a:lnTo>
                  <a:pt x="284" y="393"/>
                </a:lnTo>
                <a:lnTo>
                  <a:pt x="282" y="393"/>
                </a:lnTo>
                <a:lnTo>
                  <a:pt x="280" y="393"/>
                </a:lnTo>
                <a:lnTo>
                  <a:pt x="278" y="393"/>
                </a:lnTo>
                <a:lnTo>
                  <a:pt x="278" y="391"/>
                </a:lnTo>
                <a:lnTo>
                  <a:pt x="276" y="391"/>
                </a:lnTo>
                <a:lnTo>
                  <a:pt x="276" y="389"/>
                </a:lnTo>
                <a:lnTo>
                  <a:pt x="276" y="387"/>
                </a:lnTo>
                <a:lnTo>
                  <a:pt x="274" y="387"/>
                </a:lnTo>
                <a:lnTo>
                  <a:pt x="274" y="385"/>
                </a:lnTo>
                <a:lnTo>
                  <a:pt x="274" y="384"/>
                </a:lnTo>
                <a:lnTo>
                  <a:pt x="272" y="384"/>
                </a:lnTo>
                <a:lnTo>
                  <a:pt x="272" y="382"/>
                </a:lnTo>
                <a:lnTo>
                  <a:pt x="272" y="380"/>
                </a:lnTo>
                <a:lnTo>
                  <a:pt x="270" y="380"/>
                </a:lnTo>
                <a:lnTo>
                  <a:pt x="268" y="378"/>
                </a:lnTo>
                <a:lnTo>
                  <a:pt x="267" y="378"/>
                </a:lnTo>
                <a:lnTo>
                  <a:pt x="265" y="378"/>
                </a:lnTo>
                <a:lnTo>
                  <a:pt x="263" y="378"/>
                </a:lnTo>
                <a:lnTo>
                  <a:pt x="261" y="378"/>
                </a:lnTo>
                <a:lnTo>
                  <a:pt x="259" y="378"/>
                </a:lnTo>
                <a:lnTo>
                  <a:pt x="257" y="378"/>
                </a:lnTo>
                <a:lnTo>
                  <a:pt x="257" y="380"/>
                </a:lnTo>
                <a:lnTo>
                  <a:pt x="255" y="380"/>
                </a:lnTo>
                <a:lnTo>
                  <a:pt x="253" y="380"/>
                </a:lnTo>
                <a:lnTo>
                  <a:pt x="251" y="380"/>
                </a:lnTo>
                <a:lnTo>
                  <a:pt x="249" y="380"/>
                </a:lnTo>
                <a:lnTo>
                  <a:pt x="249" y="378"/>
                </a:lnTo>
                <a:lnTo>
                  <a:pt x="247" y="378"/>
                </a:lnTo>
                <a:lnTo>
                  <a:pt x="245" y="378"/>
                </a:lnTo>
                <a:lnTo>
                  <a:pt x="245" y="376"/>
                </a:lnTo>
                <a:lnTo>
                  <a:pt x="244" y="376"/>
                </a:lnTo>
                <a:lnTo>
                  <a:pt x="244" y="374"/>
                </a:lnTo>
                <a:lnTo>
                  <a:pt x="242" y="374"/>
                </a:lnTo>
                <a:lnTo>
                  <a:pt x="242" y="372"/>
                </a:lnTo>
                <a:lnTo>
                  <a:pt x="242" y="370"/>
                </a:lnTo>
                <a:lnTo>
                  <a:pt x="240" y="370"/>
                </a:lnTo>
                <a:lnTo>
                  <a:pt x="240" y="368"/>
                </a:lnTo>
                <a:lnTo>
                  <a:pt x="240" y="366"/>
                </a:lnTo>
                <a:lnTo>
                  <a:pt x="238" y="366"/>
                </a:lnTo>
                <a:lnTo>
                  <a:pt x="238" y="364"/>
                </a:lnTo>
                <a:lnTo>
                  <a:pt x="238" y="362"/>
                </a:lnTo>
                <a:lnTo>
                  <a:pt x="236" y="362"/>
                </a:lnTo>
                <a:lnTo>
                  <a:pt x="236" y="361"/>
                </a:lnTo>
                <a:lnTo>
                  <a:pt x="234" y="361"/>
                </a:lnTo>
                <a:lnTo>
                  <a:pt x="234" y="359"/>
                </a:lnTo>
                <a:lnTo>
                  <a:pt x="232" y="359"/>
                </a:lnTo>
                <a:lnTo>
                  <a:pt x="230" y="359"/>
                </a:lnTo>
                <a:lnTo>
                  <a:pt x="230" y="357"/>
                </a:lnTo>
                <a:lnTo>
                  <a:pt x="228" y="357"/>
                </a:lnTo>
                <a:lnTo>
                  <a:pt x="226" y="357"/>
                </a:lnTo>
                <a:lnTo>
                  <a:pt x="224" y="357"/>
                </a:lnTo>
                <a:lnTo>
                  <a:pt x="224" y="359"/>
                </a:lnTo>
                <a:lnTo>
                  <a:pt x="222" y="359"/>
                </a:lnTo>
                <a:lnTo>
                  <a:pt x="221" y="359"/>
                </a:lnTo>
                <a:lnTo>
                  <a:pt x="219" y="359"/>
                </a:lnTo>
                <a:lnTo>
                  <a:pt x="217" y="359"/>
                </a:lnTo>
                <a:lnTo>
                  <a:pt x="217" y="361"/>
                </a:lnTo>
                <a:lnTo>
                  <a:pt x="215" y="361"/>
                </a:lnTo>
                <a:lnTo>
                  <a:pt x="215" y="359"/>
                </a:lnTo>
                <a:lnTo>
                  <a:pt x="213" y="359"/>
                </a:lnTo>
                <a:lnTo>
                  <a:pt x="211" y="359"/>
                </a:lnTo>
                <a:lnTo>
                  <a:pt x="209" y="359"/>
                </a:lnTo>
                <a:lnTo>
                  <a:pt x="207" y="359"/>
                </a:lnTo>
                <a:lnTo>
                  <a:pt x="205" y="359"/>
                </a:lnTo>
                <a:lnTo>
                  <a:pt x="203" y="359"/>
                </a:lnTo>
                <a:lnTo>
                  <a:pt x="203" y="357"/>
                </a:lnTo>
                <a:lnTo>
                  <a:pt x="201" y="357"/>
                </a:lnTo>
                <a:lnTo>
                  <a:pt x="201" y="359"/>
                </a:lnTo>
                <a:lnTo>
                  <a:pt x="201" y="357"/>
                </a:lnTo>
                <a:lnTo>
                  <a:pt x="199" y="357"/>
                </a:lnTo>
                <a:lnTo>
                  <a:pt x="197" y="357"/>
                </a:lnTo>
                <a:lnTo>
                  <a:pt x="197" y="355"/>
                </a:lnTo>
                <a:lnTo>
                  <a:pt x="196" y="355"/>
                </a:lnTo>
                <a:lnTo>
                  <a:pt x="194" y="355"/>
                </a:lnTo>
                <a:lnTo>
                  <a:pt x="194" y="353"/>
                </a:lnTo>
                <a:lnTo>
                  <a:pt x="192" y="353"/>
                </a:lnTo>
                <a:lnTo>
                  <a:pt x="190" y="353"/>
                </a:lnTo>
                <a:lnTo>
                  <a:pt x="190" y="351"/>
                </a:lnTo>
                <a:lnTo>
                  <a:pt x="188" y="351"/>
                </a:lnTo>
                <a:lnTo>
                  <a:pt x="188" y="353"/>
                </a:lnTo>
                <a:lnTo>
                  <a:pt x="186" y="353"/>
                </a:lnTo>
                <a:lnTo>
                  <a:pt x="184" y="353"/>
                </a:lnTo>
                <a:lnTo>
                  <a:pt x="182" y="353"/>
                </a:lnTo>
                <a:lnTo>
                  <a:pt x="182" y="355"/>
                </a:lnTo>
                <a:lnTo>
                  <a:pt x="180" y="355"/>
                </a:lnTo>
                <a:lnTo>
                  <a:pt x="180" y="357"/>
                </a:lnTo>
                <a:lnTo>
                  <a:pt x="178" y="357"/>
                </a:lnTo>
                <a:lnTo>
                  <a:pt x="176" y="357"/>
                </a:lnTo>
                <a:lnTo>
                  <a:pt x="176" y="359"/>
                </a:lnTo>
                <a:lnTo>
                  <a:pt x="174" y="359"/>
                </a:lnTo>
                <a:lnTo>
                  <a:pt x="174" y="357"/>
                </a:lnTo>
                <a:lnTo>
                  <a:pt x="173" y="357"/>
                </a:lnTo>
                <a:lnTo>
                  <a:pt x="171" y="357"/>
                </a:lnTo>
                <a:lnTo>
                  <a:pt x="169" y="357"/>
                </a:lnTo>
                <a:lnTo>
                  <a:pt x="169" y="359"/>
                </a:lnTo>
                <a:lnTo>
                  <a:pt x="167" y="359"/>
                </a:lnTo>
                <a:lnTo>
                  <a:pt x="165" y="359"/>
                </a:lnTo>
                <a:lnTo>
                  <a:pt x="163" y="359"/>
                </a:lnTo>
                <a:lnTo>
                  <a:pt x="163" y="361"/>
                </a:lnTo>
                <a:lnTo>
                  <a:pt x="161" y="361"/>
                </a:lnTo>
                <a:lnTo>
                  <a:pt x="161" y="359"/>
                </a:lnTo>
                <a:lnTo>
                  <a:pt x="159" y="359"/>
                </a:lnTo>
                <a:lnTo>
                  <a:pt x="157" y="359"/>
                </a:lnTo>
                <a:lnTo>
                  <a:pt x="155" y="359"/>
                </a:lnTo>
                <a:lnTo>
                  <a:pt x="153" y="359"/>
                </a:lnTo>
                <a:lnTo>
                  <a:pt x="153" y="357"/>
                </a:lnTo>
                <a:lnTo>
                  <a:pt x="153" y="359"/>
                </a:lnTo>
                <a:lnTo>
                  <a:pt x="153" y="357"/>
                </a:lnTo>
                <a:lnTo>
                  <a:pt x="151" y="357"/>
                </a:lnTo>
                <a:lnTo>
                  <a:pt x="150" y="357"/>
                </a:lnTo>
                <a:lnTo>
                  <a:pt x="150" y="359"/>
                </a:lnTo>
                <a:lnTo>
                  <a:pt x="148" y="359"/>
                </a:lnTo>
                <a:lnTo>
                  <a:pt x="146" y="359"/>
                </a:lnTo>
                <a:lnTo>
                  <a:pt x="146" y="361"/>
                </a:lnTo>
                <a:lnTo>
                  <a:pt x="146" y="359"/>
                </a:lnTo>
                <a:lnTo>
                  <a:pt x="144" y="359"/>
                </a:lnTo>
                <a:lnTo>
                  <a:pt x="144" y="357"/>
                </a:lnTo>
                <a:lnTo>
                  <a:pt x="142" y="357"/>
                </a:lnTo>
                <a:lnTo>
                  <a:pt x="142" y="355"/>
                </a:lnTo>
                <a:lnTo>
                  <a:pt x="140" y="355"/>
                </a:lnTo>
                <a:lnTo>
                  <a:pt x="138" y="355"/>
                </a:lnTo>
                <a:lnTo>
                  <a:pt x="138" y="353"/>
                </a:lnTo>
                <a:lnTo>
                  <a:pt x="136" y="353"/>
                </a:lnTo>
                <a:lnTo>
                  <a:pt x="134" y="353"/>
                </a:lnTo>
                <a:lnTo>
                  <a:pt x="134" y="351"/>
                </a:lnTo>
                <a:lnTo>
                  <a:pt x="132" y="351"/>
                </a:lnTo>
                <a:lnTo>
                  <a:pt x="130" y="351"/>
                </a:lnTo>
                <a:lnTo>
                  <a:pt x="130" y="349"/>
                </a:lnTo>
                <a:lnTo>
                  <a:pt x="128" y="349"/>
                </a:lnTo>
                <a:lnTo>
                  <a:pt x="126" y="349"/>
                </a:lnTo>
                <a:lnTo>
                  <a:pt x="126" y="347"/>
                </a:lnTo>
                <a:lnTo>
                  <a:pt x="125" y="347"/>
                </a:lnTo>
                <a:lnTo>
                  <a:pt x="125" y="345"/>
                </a:lnTo>
                <a:lnTo>
                  <a:pt x="123" y="345"/>
                </a:lnTo>
                <a:lnTo>
                  <a:pt x="123" y="343"/>
                </a:lnTo>
                <a:lnTo>
                  <a:pt x="121" y="343"/>
                </a:lnTo>
                <a:lnTo>
                  <a:pt x="121" y="341"/>
                </a:lnTo>
                <a:lnTo>
                  <a:pt x="119" y="341"/>
                </a:lnTo>
                <a:lnTo>
                  <a:pt x="117" y="341"/>
                </a:lnTo>
                <a:lnTo>
                  <a:pt x="117" y="339"/>
                </a:lnTo>
                <a:lnTo>
                  <a:pt x="115" y="339"/>
                </a:lnTo>
                <a:lnTo>
                  <a:pt x="115" y="337"/>
                </a:lnTo>
                <a:lnTo>
                  <a:pt x="113" y="337"/>
                </a:lnTo>
                <a:lnTo>
                  <a:pt x="111" y="337"/>
                </a:lnTo>
                <a:lnTo>
                  <a:pt x="111" y="336"/>
                </a:lnTo>
                <a:lnTo>
                  <a:pt x="111" y="334"/>
                </a:lnTo>
                <a:lnTo>
                  <a:pt x="109" y="334"/>
                </a:lnTo>
                <a:lnTo>
                  <a:pt x="109" y="332"/>
                </a:lnTo>
                <a:lnTo>
                  <a:pt x="111" y="332"/>
                </a:lnTo>
                <a:lnTo>
                  <a:pt x="111" y="330"/>
                </a:lnTo>
                <a:lnTo>
                  <a:pt x="111" y="328"/>
                </a:lnTo>
                <a:lnTo>
                  <a:pt x="111" y="326"/>
                </a:lnTo>
                <a:lnTo>
                  <a:pt x="111" y="324"/>
                </a:lnTo>
                <a:lnTo>
                  <a:pt x="111" y="322"/>
                </a:lnTo>
                <a:lnTo>
                  <a:pt x="111" y="320"/>
                </a:lnTo>
                <a:lnTo>
                  <a:pt x="109" y="320"/>
                </a:lnTo>
                <a:lnTo>
                  <a:pt x="109" y="318"/>
                </a:lnTo>
                <a:lnTo>
                  <a:pt x="109" y="316"/>
                </a:lnTo>
                <a:lnTo>
                  <a:pt x="107" y="316"/>
                </a:lnTo>
                <a:lnTo>
                  <a:pt x="107" y="314"/>
                </a:lnTo>
                <a:lnTo>
                  <a:pt x="105" y="314"/>
                </a:lnTo>
                <a:lnTo>
                  <a:pt x="103" y="314"/>
                </a:lnTo>
                <a:lnTo>
                  <a:pt x="103" y="313"/>
                </a:lnTo>
                <a:lnTo>
                  <a:pt x="102" y="313"/>
                </a:lnTo>
                <a:lnTo>
                  <a:pt x="100" y="313"/>
                </a:lnTo>
                <a:lnTo>
                  <a:pt x="98" y="313"/>
                </a:lnTo>
                <a:lnTo>
                  <a:pt x="96" y="313"/>
                </a:lnTo>
                <a:lnTo>
                  <a:pt x="94" y="313"/>
                </a:lnTo>
                <a:lnTo>
                  <a:pt x="94" y="311"/>
                </a:lnTo>
                <a:lnTo>
                  <a:pt x="92" y="311"/>
                </a:lnTo>
                <a:lnTo>
                  <a:pt x="90" y="311"/>
                </a:lnTo>
                <a:lnTo>
                  <a:pt x="88" y="309"/>
                </a:lnTo>
                <a:lnTo>
                  <a:pt x="86" y="309"/>
                </a:lnTo>
                <a:lnTo>
                  <a:pt x="84" y="309"/>
                </a:lnTo>
                <a:lnTo>
                  <a:pt x="84" y="307"/>
                </a:lnTo>
                <a:lnTo>
                  <a:pt x="82" y="307"/>
                </a:lnTo>
                <a:lnTo>
                  <a:pt x="80" y="307"/>
                </a:lnTo>
                <a:lnTo>
                  <a:pt x="80" y="305"/>
                </a:lnTo>
                <a:lnTo>
                  <a:pt x="79" y="305"/>
                </a:lnTo>
                <a:lnTo>
                  <a:pt x="77" y="305"/>
                </a:lnTo>
                <a:lnTo>
                  <a:pt x="77" y="303"/>
                </a:lnTo>
                <a:lnTo>
                  <a:pt x="75" y="303"/>
                </a:lnTo>
                <a:lnTo>
                  <a:pt x="73" y="303"/>
                </a:lnTo>
                <a:lnTo>
                  <a:pt x="71" y="303"/>
                </a:lnTo>
                <a:lnTo>
                  <a:pt x="71" y="301"/>
                </a:lnTo>
                <a:lnTo>
                  <a:pt x="71" y="303"/>
                </a:lnTo>
                <a:lnTo>
                  <a:pt x="71" y="301"/>
                </a:lnTo>
                <a:lnTo>
                  <a:pt x="69" y="301"/>
                </a:lnTo>
                <a:lnTo>
                  <a:pt x="67" y="301"/>
                </a:lnTo>
                <a:lnTo>
                  <a:pt x="65" y="299"/>
                </a:lnTo>
                <a:lnTo>
                  <a:pt x="63" y="299"/>
                </a:lnTo>
                <a:lnTo>
                  <a:pt x="61" y="299"/>
                </a:lnTo>
                <a:lnTo>
                  <a:pt x="61" y="297"/>
                </a:lnTo>
                <a:lnTo>
                  <a:pt x="59" y="297"/>
                </a:lnTo>
                <a:lnTo>
                  <a:pt x="57" y="297"/>
                </a:lnTo>
                <a:lnTo>
                  <a:pt x="57" y="295"/>
                </a:lnTo>
                <a:lnTo>
                  <a:pt x="55" y="295"/>
                </a:lnTo>
                <a:lnTo>
                  <a:pt x="54" y="295"/>
                </a:lnTo>
                <a:lnTo>
                  <a:pt x="52" y="295"/>
                </a:lnTo>
                <a:lnTo>
                  <a:pt x="50" y="295"/>
                </a:lnTo>
                <a:lnTo>
                  <a:pt x="48" y="295"/>
                </a:lnTo>
                <a:lnTo>
                  <a:pt x="48" y="293"/>
                </a:lnTo>
                <a:lnTo>
                  <a:pt x="46" y="293"/>
                </a:lnTo>
                <a:lnTo>
                  <a:pt x="44" y="291"/>
                </a:lnTo>
                <a:lnTo>
                  <a:pt x="44" y="293"/>
                </a:lnTo>
                <a:lnTo>
                  <a:pt x="44" y="291"/>
                </a:lnTo>
                <a:lnTo>
                  <a:pt x="42" y="291"/>
                </a:lnTo>
                <a:lnTo>
                  <a:pt x="40" y="291"/>
                </a:lnTo>
                <a:lnTo>
                  <a:pt x="40" y="289"/>
                </a:lnTo>
                <a:lnTo>
                  <a:pt x="38" y="289"/>
                </a:lnTo>
                <a:lnTo>
                  <a:pt x="36" y="289"/>
                </a:lnTo>
                <a:lnTo>
                  <a:pt x="36" y="288"/>
                </a:lnTo>
                <a:lnTo>
                  <a:pt x="34" y="288"/>
                </a:lnTo>
                <a:lnTo>
                  <a:pt x="32" y="288"/>
                </a:lnTo>
                <a:lnTo>
                  <a:pt x="32" y="286"/>
                </a:lnTo>
                <a:lnTo>
                  <a:pt x="31" y="286"/>
                </a:lnTo>
                <a:lnTo>
                  <a:pt x="29" y="286"/>
                </a:lnTo>
                <a:lnTo>
                  <a:pt x="29" y="284"/>
                </a:lnTo>
                <a:lnTo>
                  <a:pt x="27" y="284"/>
                </a:lnTo>
                <a:lnTo>
                  <a:pt x="27" y="282"/>
                </a:lnTo>
                <a:lnTo>
                  <a:pt x="25" y="282"/>
                </a:lnTo>
                <a:lnTo>
                  <a:pt x="23" y="282"/>
                </a:lnTo>
                <a:lnTo>
                  <a:pt x="21" y="280"/>
                </a:lnTo>
                <a:lnTo>
                  <a:pt x="19" y="280"/>
                </a:lnTo>
                <a:lnTo>
                  <a:pt x="17" y="278"/>
                </a:lnTo>
                <a:lnTo>
                  <a:pt x="15" y="278"/>
                </a:lnTo>
                <a:lnTo>
                  <a:pt x="15" y="276"/>
                </a:lnTo>
                <a:lnTo>
                  <a:pt x="13" y="276"/>
                </a:lnTo>
                <a:lnTo>
                  <a:pt x="13" y="274"/>
                </a:lnTo>
                <a:lnTo>
                  <a:pt x="11" y="274"/>
                </a:lnTo>
                <a:lnTo>
                  <a:pt x="9" y="272"/>
                </a:lnTo>
                <a:lnTo>
                  <a:pt x="9" y="270"/>
                </a:lnTo>
                <a:lnTo>
                  <a:pt x="7" y="270"/>
                </a:lnTo>
                <a:lnTo>
                  <a:pt x="7" y="268"/>
                </a:lnTo>
                <a:lnTo>
                  <a:pt x="6" y="268"/>
                </a:lnTo>
                <a:lnTo>
                  <a:pt x="6" y="270"/>
                </a:lnTo>
                <a:lnTo>
                  <a:pt x="6" y="268"/>
                </a:lnTo>
                <a:lnTo>
                  <a:pt x="4" y="268"/>
                </a:lnTo>
                <a:lnTo>
                  <a:pt x="4" y="266"/>
                </a:lnTo>
                <a:lnTo>
                  <a:pt x="2" y="266"/>
                </a:lnTo>
                <a:lnTo>
                  <a:pt x="2" y="265"/>
                </a:lnTo>
                <a:lnTo>
                  <a:pt x="2" y="266"/>
                </a:lnTo>
                <a:lnTo>
                  <a:pt x="2" y="265"/>
                </a:lnTo>
                <a:lnTo>
                  <a:pt x="0" y="265"/>
                </a:lnTo>
                <a:lnTo>
                  <a:pt x="2" y="265"/>
                </a:lnTo>
                <a:lnTo>
                  <a:pt x="2" y="263"/>
                </a:lnTo>
                <a:lnTo>
                  <a:pt x="4" y="263"/>
                </a:lnTo>
                <a:lnTo>
                  <a:pt x="4" y="261"/>
                </a:lnTo>
                <a:lnTo>
                  <a:pt x="6" y="261"/>
                </a:lnTo>
                <a:lnTo>
                  <a:pt x="7" y="261"/>
                </a:lnTo>
                <a:lnTo>
                  <a:pt x="7" y="259"/>
                </a:lnTo>
                <a:lnTo>
                  <a:pt x="9" y="259"/>
                </a:lnTo>
                <a:lnTo>
                  <a:pt x="9" y="257"/>
                </a:lnTo>
                <a:lnTo>
                  <a:pt x="11" y="257"/>
                </a:lnTo>
                <a:lnTo>
                  <a:pt x="13" y="255"/>
                </a:lnTo>
                <a:lnTo>
                  <a:pt x="15" y="255"/>
                </a:lnTo>
                <a:lnTo>
                  <a:pt x="17" y="257"/>
                </a:lnTo>
                <a:lnTo>
                  <a:pt x="19" y="259"/>
                </a:lnTo>
                <a:lnTo>
                  <a:pt x="21" y="257"/>
                </a:lnTo>
                <a:lnTo>
                  <a:pt x="21" y="255"/>
                </a:lnTo>
                <a:lnTo>
                  <a:pt x="19" y="253"/>
                </a:lnTo>
                <a:lnTo>
                  <a:pt x="19" y="251"/>
                </a:lnTo>
                <a:lnTo>
                  <a:pt x="25" y="249"/>
                </a:lnTo>
                <a:lnTo>
                  <a:pt x="27" y="249"/>
                </a:lnTo>
                <a:lnTo>
                  <a:pt x="34" y="253"/>
                </a:lnTo>
                <a:lnTo>
                  <a:pt x="36" y="253"/>
                </a:lnTo>
                <a:lnTo>
                  <a:pt x="40" y="255"/>
                </a:lnTo>
                <a:lnTo>
                  <a:pt x="42" y="257"/>
                </a:lnTo>
                <a:lnTo>
                  <a:pt x="44" y="259"/>
                </a:lnTo>
                <a:lnTo>
                  <a:pt x="50" y="263"/>
                </a:lnTo>
                <a:lnTo>
                  <a:pt x="57" y="266"/>
                </a:lnTo>
                <a:lnTo>
                  <a:pt x="59" y="266"/>
                </a:lnTo>
                <a:lnTo>
                  <a:pt x="61" y="266"/>
                </a:lnTo>
                <a:lnTo>
                  <a:pt x="61" y="268"/>
                </a:lnTo>
                <a:lnTo>
                  <a:pt x="63" y="268"/>
                </a:lnTo>
                <a:lnTo>
                  <a:pt x="65" y="268"/>
                </a:lnTo>
                <a:lnTo>
                  <a:pt x="67" y="270"/>
                </a:lnTo>
                <a:lnTo>
                  <a:pt x="69" y="270"/>
                </a:lnTo>
                <a:lnTo>
                  <a:pt x="71" y="270"/>
                </a:lnTo>
                <a:lnTo>
                  <a:pt x="73" y="270"/>
                </a:lnTo>
                <a:lnTo>
                  <a:pt x="73" y="272"/>
                </a:lnTo>
                <a:lnTo>
                  <a:pt x="75" y="272"/>
                </a:lnTo>
                <a:lnTo>
                  <a:pt x="77" y="272"/>
                </a:lnTo>
                <a:lnTo>
                  <a:pt x="77" y="274"/>
                </a:lnTo>
                <a:lnTo>
                  <a:pt x="79" y="274"/>
                </a:lnTo>
                <a:lnTo>
                  <a:pt x="80" y="274"/>
                </a:lnTo>
                <a:lnTo>
                  <a:pt x="80" y="276"/>
                </a:lnTo>
                <a:lnTo>
                  <a:pt x="82" y="276"/>
                </a:lnTo>
                <a:lnTo>
                  <a:pt x="84" y="276"/>
                </a:lnTo>
                <a:lnTo>
                  <a:pt x="84" y="278"/>
                </a:lnTo>
                <a:lnTo>
                  <a:pt x="86" y="278"/>
                </a:lnTo>
                <a:lnTo>
                  <a:pt x="88" y="278"/>
                </a:lnTo>
                <a:lnTo>
                  <a:pt x="90" y="278"/>
                </a:lnTo>
                <a:lnTo>
                  <a:pt x="90" y="280"/>
                </a:lnTo>
                <a:lnTo>
                  <a:pt x="92" y="280"/>
                </a:lnTo>
                <a:lnTo>
                  <a:pt x="92" y="282"/>
                </a:lnTo>
                <a:lnTo>
                  <a:pt x="92" y="284"/>
                </a:lnTo>
                <a:lnTo>
                  <a:pt x="94" y="284"/>
                </a:lnTo>
                <a:lnTo>
                  <a:pt x="94" y="286"/>
                </a:lnTo>
                <a:lnTo>
                  <a:pt x="94" y="288"/>
                </a:lnTo>
                <a:lnTo>
                  <a:pt x="96" y="288"/>
                </a:lnTo>
                <a:lnTo>
                  <a:pt x="96" y="289"/>
                </a:lnTo>
                <a:lnTo>
                  <a:pt x="98" y="289"/>
                </a:lnTo>
                <a:lnTo>
                  <a:pt x="98" y="291"/>
                </a:lnTo>
                <a:lnTo>
                  <a:pt x="100" y="291"/>
                </a:lnTo>
                <a:lnTo>
                  <a:pt x="102" y="291"/>
                </a:lnTo>
                <a:lnTo>
                  <a:pt x="102" y="293"/>
                </a:lnTo>
                <a:lnTo>
                  <a:pt x="103" y="293"/>
                </a:lnTo>
                <a:lnTo>
                  <a:pt x="105" y="293"/>
                </a:lnTo>
                <a:lnTo>
                  <a:pt x="107" y="293"/>
                </a:lnTo>
                <a:lnTo>
                  <a:pt x="109" y="293"/>
                </a:lnTo>
                <a:lnTo>
                  <a:pt x="109" y="295"/>
                </a:lnTo>
                <a:lnTo>
                  <a:pt x="111" y="295"/>
                </a:lnTo>
                <a:lnTo>
                  <a:pt x="113" y="295"/>
                </a:lnTo>
                <a:lnTo>
                  <a:pt x="113" y="293"/>
                </a:lnTo>
                <a:lnTo>
                  <a:pt x="115" y="291"/>
                </a:lnTo>
                <a:lnTo>
                  <a:pt x="115" y="289"/>
                </a:lnTo>
                <a:lnTo>
                  <a:pt x="117" y="289"/>
                </a:lnTo>
                <a:lnTo>
                  <a:pt x="117" y="288"/>
                </a:lnTo>
                <a:lnTo>
                  <a:pt x="117" y="286"/>
                </a:lnTo>
                <a:lnTo>
                  <a:pt x="119" y="286"/>
                </a:lnTo>
                <a:lnTo>
                  <a:pt x="121" y="286"/>
                </a:lnTo>
                <a:lnTo>
                  <a:pt x="121" y="288"/>
                </a:lnTo>
                <a:lnTo>
                  <a:pt x="123" y="288"/>
                </a:lnTo>
                <a:lnTo>
                  <a:pt x="123" y="289"/>
                </a:lnTo>
                <a:lnTo>
                  <a:pt x="125" y="289"/>
                </a:lnTo>
                <a:lnTo>
                  <a:pt x="125" y="291"/>
                </a:lnTo>
                <a:lnTo>
                  <a:pt x="126" y="291"/>
                </a:lnTo>
                <a:lnTo>
                  <a:pt x="128" y="291"/>
                </a:lnTo>
                <a:lnTo>
                  <a:pt x="128" y="293"/>
                </a:lnTo>
                <a:lnTo>
                  <a:pt x="130" y="293"/>
                </a:lnTo>
                <a:lnTo>
                  <a:pt x="130" y="295"/>
                </a:lnTo>
                <a:lnTo>
                  <a:pt x="132" y="295"/>
                </a:lnTo>
                <a:lnTo>
                  <a:pt x="134" y="295"/>
                </a:lnTo>
                <a:lnTo>
                  <a:pt x="136" y="297"/>
                </a:lnTo>
                <a:lnTo>
                  <a:pt x="138" y="297"/>
                </a:lnTo>
                <a:lnTo>
                  <a:pt x="140" y="297"/>
                </a:lnTo>
                <a:lnTo>
                  <a:pt x="142" y="299"/>
                </a:lnTo>
                <a:lnTo>
                  <a:pt x="144" y="299"/>
                </a:lnTo>
                <a:lnTo>
                  <a:pt x="146" y="299"/>
                </a:lnTo>
                <a:lnTo>
                  <a:pt x="146" y="301"/>
                </a:lnTo>
                <a:lnTo>
                  <a:pt x="148" y="301"/>
                </a:lnTo>
                <a:lnTo>
                  <a:pt x="150" y="301"/>
                </a:lnTo>
                <a:lnTo>
                  <a:pt x="150" y="303"/>
                </a:lnTo>
                <a:lnTo>
                  <a:pt x="151" y="303"/>
                </a:lnTo>
                <a:lnTo>
                  <a:pt x="153" y="303"/>
                </a:lnTo>
                <a:lnTo>
                  <a:pt x="155" y="303"/>
                </a:lnTo>
                <a:lnTo>
                  <a:pt x="157" y="303"/>
                </a:lnTo>
                <a:lnTo>
                  <a:pt x="159" y="303"/>
                </a:lnTo>
                <a:lnTo>
                  <a:pt x="161" y="301"/>
                </a:lnTo>
                <a:lnTo>
                  <a:pt x="163" y="301"/>
                </a:lnTo>
                <a:lnTo>
                  <a:pt x="163" y="299"/>
                </a:lnTo>
                <a:lnTo>
                  <a:pt x="165" y="299"/>
                </a:lnTo>
                <a:lnTo>
                  <a:pt x="165" y="297"/>
                </a:lnTo>
                <a:lnTo>
                  <a:pt x="167" y="297"/>
                </a:lnTo>
                <a:lnTo>
                  <a:pt x="167" y="295"/>
                </a:lnTo>
                <a:lnTo>
                  <a:pt x="169" y="295"/>
                </a:lnTo>
                <a:lnTo>
                  <a:pt x="171" y="295"/>
                </a:lnTo>
                <a:lnTo>
                  <a:pt x="171" y="293"/>
                </a:lnTo>
                <a:lnTo>
                  <a:pt x="173" y="293"/>
                </a:lnTo>
                <a:lnTo>
                  <a:pt x="174" y="293"/>
                </a:lnTo>
                <a:lnTo>
                  <a:pt x="174" y="291"/>
                </a:lnTo>
                <a:lnTo>
                  <a:pt x="176" y="291"/>
                </a:lnTo>
                <a:lnTo>
                  <a:pt x="176" y="289"/>
                </a:lnTo>
                <a:lnTo>
                  <a:pt x="178" y="289"/>
                </a:lnTo>
                <a:lnTo>
                  <a:pt x="178" y="288"/>
                </a:lnTo>
                <a:lnTo>
                  <a:pt x="180" y="288"/>
                </a:lnTo>
                <a:lnTo>
                  <a:pt x="180" y="286"/>
                </a:lnTo>
                <a:lnTo>
                  <a:pt x="182" y="286"/>
                </a:lnTo>
                <a:lnTo>
                  <a:pt x="182" y="284"/>
                </a:lnTo>
                <a:lnTo>
                  <a:pt x="182" y="282"/>
                </a:lnTo>
                <a:lnTo>
                  <a:pt x="169" y="270"/>
                </a:lnTo>
                <a:lnTo>
                  <a:pt x="171" y="266"/>
                </a:lnTo>
                <a:lnTo>
                  <a:pt x="178" y="259"/>
                </a:lnTo>
                <a:lnTo>
                  <a:pt x="182" y="255"/>
                </a:lnTo>
                <a:lnTo>
                  <a:pt x="182" y="253"/>
                </a:lnTo>
                <a:lnTo>
                  <a:pt x="184" y="253"/>
                </a:lnTo>
                <a:lnTo>
                  <a:pt x="184" y="251"/>
                </a:lnTo>
                <a:lnTo>
                  <a:pt x="186" y="251"/>
                </a:lnTo>
                <a:lnTo>
                  <a:pt x="188" y="251"/>
                </a:lnTo>
                <a:lnTo>
                  <a:pt x="190" y="251"/>
                </a:lnTo>
                <a:lnTo>
                  <a:pt x="190" y="249"/>
                </a:lnTo>
                <a:lnTo>
                  <a:pt x="192" y="249"/>
                </a:lnTo>
                <a:lnTo>
                  <a:pt x="194" y="249"/>
                </a:lnTo>
                <a:lnTo>
                  <a:pt x="194" y="247"/>
                </a:lnTo>
                <a:lnTo>
                  <a:pt x="196" y="247"/>
                </a:lnTo>
                <a:lnTo>
                  <a:pt x="197" y="247"/>
                </a:lnTo>
                <a:lnTo>
                  <a:pt x="197" y="245"/>
                </a:lnTo>
                <a:lnTo>
                  <a:pt x="199" y="245"/>
                </a:lnTo>
                <a:lnTo>
                  <a:pt x="201" y="245"/>
                </a:lnTo>
                <a:lnTo>
                  <a:pt x="201" y="243"/>
                </a:lnTo>
                <a:lnTo>
                  <a:pt x="203" y="243"/>
                </a:lnTo>
                <a:lnTo>
                  <a:pt x="205" y="243"/>
                </a:lnTo>
                <a:lnTo>
                  <a:pt x="207" y="243"/>
                </a:lnTo>
                <a:lnTo>
                  <a:pt x="207" y="241"/>
                </a:lnTo>
                <a:lnTo>
                  <a:pt x="209" y="241"/>
                </a:lnTo>
                <a:lnTo>
                  <a:pt x="211" y="241"/>
                </a:lnTo>
                <a:lnTo>
                  <a:pt x="213" y="241"/>
                </a:lnTo>
                <a:lnTo>
                  <a:pt x="215" y="241"/>
                </a:lnTo>
                <a:lnTo>
                  <a:pt x="215" y="240"/>
                </a:lnTo>
                <a:lnTo>
                  <a:pt x="217" y="240"/>
                </a:lnTo>
                <a:lnTo>
                  <a:pt x="219" y="240"/>
                </a:lnTo>
                <a:lnTo>
                  <a:pt x="221" y="240"/>
                </a:lnTo>
                <a:lnTo>
                  <a:pt x="222" y="240"/>
                </a:lnTo>
                <a:lnTo>
                  <a:pt x="224" y="240"/>
                </a:lnTo>
                <a:lnTo>
                  <a:pt x="224" y="238"/>
                </a:lnTo>
                <a:lnTo>
                  <a:pt x="226" y="238"/>
                </a:lnTo>
                <a:lnTo>
                  <a:pt x="228" y="238"/>
                </a:lnTo>
                <a:lnTo>
                  <a:pt x="230" y="238"/>
                </a:lnTo>
                <a:lnTo>
                  <a:pt x="232" y="238"/>
                </a:lnTo>
                <a:lnTo>
                  <a:pt x="232" y="236"/>
                </a:lnTo>
                <a:lnTo>
                  <a:pt x="234" y="236"/>
                </a:lnTo>
                <a:lnTo>
                  <a:pt x="236" y="236"/>
                </a:lnTo>
                <a:lnTo>
                  <a:pt x="238" y="236"/>
                </a:lnTo>
                <a:lnTo>
                  <a:pt x="240" y="236"/>
                </a:lnTo>
                <a:lnTo>
                  <a:pt x="242" y="236"/>
                </a:lnTo>
                <a:lnTo>
                  <a:pt x="244" y="236"/>
                </a:lnTo>
                <a:lnTo>
                  <a:pt x="245" y="236"/>
                </a:lnTo>
                <a:lnTo>
                  <a:pt x="247" y="236"/>
                </a:lnTo>
                <a:lnTo>
                  <a:pt x="249" y="236"/>
                </a:lnTo>
                <a:lnTo>
                  <a:pt x="251" y="236"/>
                </a:lnTo>
                <a:lnTo>
                  <a:pt x="253" y="236"/>
                </a:lnTo>
                <a:lnTo>
                  <a:pt x="255" y="236"/>
                </a:lnTo>
                <a:lnTo>
                  <a:pt x="257" y="236"/>
                </a:lnTo>
                <a:lnTo>
                  <a:pt x="259" y="236"/>
                </a:lnTo>
                <a:lnTo>
                  <a:pt x="261" y="236"/>
                </a:lnTo>
                <a:lnTo>
                  <a:pt x="263" y="236"/>
                </a:lnTo>
                <a:lnTo>
                  <a:pt x="263" y="234"/>
                </a:lnTo>
                <a:lnTo>
                  <a:pt x="265" y="234"/>
                </a:lnTo>
                <a:lnTo>
                  <a:pt x="267" y="234"/>
                </a:lnTo>
                <a:lnTo>
                  <a:pt x="268" y="234"/>
                </a:lnTo>
                <a:lnTo>
                  <a:pt x="270" y="234"/>
                </a:lnTo>
                <a:lnTo>
                  <a:pt x="272" y="234"/>
                </a:lnTo>
                <a:lnTo>
                  <a:pt x="274" y="234"/>
                </a:lnTo>
                <a:lnTo>
                  <a:pt x="276" y="234"/>
                </a:lnTo>
                <a:lnTo>
                  <a:pt x="278" y="234"/>
                </a:lnTo>
                <a:lnTo>
                  <a:pt x="286" y="232"/>
                </a:lnTo>
                <a:lnTo>
                  <a:pt x="297" y="232"/>
                </a:lnTo>
                <a:lnTo>
                  <a:pt x="305" y="234"/>
                </a:lnTo>
                <a:lnTo>
                  <a:pt x="315" y="238"/>
                </a:lnTo>
                <a:lnTo>
                  <a:pt x="324" y="238"/>
                </a:lnTo>
                <a:lnTo>
                  <a:pt x="326" y="238"/>
                </a:lnTo>
                <a:lnTo>
                  <a:pt x="326" y="240"/>
                </a:lnTo>
                <a:lnTo>
                  <a:pt x="328" y="240"/>
                </a:lnTo>
                <a:lnTo>
                  <a:pt x="330" y="240"/>
                </a:lnTo>
                <a:lnTo>
                  <a:pt x="332" y="240"/>
                </a:lnTo>
                <a:lnTo>
                  <a:pt x="334" y="240"/>
                </a:lnTo>
                <a:lnTo>
                  <a:pt x="336" y="240"/>
                </a:lnTo>
                <a:lnTo>
                  <a:pt x="338" y="240"/>
                </a:lnTo>
                <a:lnTo>
                  <a:pt x="339" y="240"/>
                </a:lnTo>
                <a:lnTo>
                  <a:pt x="341" y="240"/>
                </a:lnTo>
                <a:lnTo>
                  <a:pt x="343" y="240"/>
                </a:lnTo>
                <a:lnTo>
                  <a:pt x="345" y="240"/>
                </a:lnTo>
                <a:lnTo>
                  <a:pt x="347" y="240"/>
                </a:lnTo>
                <a:lnTo>
                  <a:pt x="349" y="240"/>
                </a:lnTo>
                <a:lnTo>
                  <a:pt x="351" y="240"/>
                </a:lnTo>
                <a:lnTo>
                  <a:pt x="353" y="240"/>
                </a:lnTo>
                <a:lnTo>
                  <a:pt x="355" y="240"/>
                </a:lnTo>
                <a:lnTo>
                  <a:pt x="355" y="238"/>
                </a:lnTo>
                <a:lnTo>
                  <a:pt x="357" y="238"/>
                </a:lnTo>
                <a:lnTo>
                  <a:pt x="357" y="236"/>
                </a:lnTo>
                <a:lnTo>
                  <a:pt x="359" y="236"/>
                </a:lnTo>
                <a:lnTo>
                  <a:pt x="361" y="236"/>
                </a:lnTo>
                <a:lnTo>
                  <a:pt x="361" y="234"/>
                </a:lnTo>
                <a:lnTo>
                  <a:pt x="363" y="234"/>
                </a:lnTo>
                <a:lnTo>
                  <a:pt x="363" y="232"/>
                </a:lnTo>
                <a:lnTo>
                  <a:pt x="364" y="232"/>
                </a:lnTo>
                <a:lnTo>
                  <a:pt x="366" y="232"/>
                </a:lnTo>
                <a:lnTo>
                  <a:pt x="366" y="230"/>
                </a:lnTo>
                <a:lnTo>
                  <a:pt x="368" y="230"/>
                </a:lnTo>
                <a:lnTo>
                  <a:pt x="370" y="230"/>
                </a:lnTo>
                <a:lnTo>
                  <a:pt x="370" y="228"/>
                </a:lnTo>
                <a:lnTo>
                  <a:pt x="372" y="228"/>
                </a:lnTo>
                <a:lnTo>
                  <a:pt x="372" y="226"/>
                </a:lnTo>
                <a:lnTo>
                  <a:pt x="374" y="226"/>
                </a:lnTo>
                <a:lnTo>
                  <a:pt x="376" y="224"/>
                </a:lnTo>
                <a:lnTo>
                  <a:pt x="376" y="222"/>
                </a:lnTo>
                <a:lnTo>
                  <a:pt x="378" y="222"/>
                </a:lnTo>
                <a:lnTo>
                  <a:pt x="380" y="220"/>
                </a:lnTo>
                <a:lnTo>
                  <a:pt x="384" y="218"/>
                </a:lnTo>
                <a:lnTo>
                  <a:pt x="384" y="217"/>
                </a:lnTo>
                <a:lnTo>
                  <a:pt x="386" y="215"/>
                </a:lnTo>
                <a:lnTo>
                  <a:pt x="386" y="213"/>
                </a:lnTo>
                <a:lnTo>
                  <a:pt x="387" y="213"/>
                </a:lnTo>
                <a:lnTo>
                  <a:pt x="389" y="203"/>
                </a:lnTo>
                <a:lnTo>
                  <a:pt x="391" y="199"/>
                </a:lnTo>
                <a:lnTo>
                  <a:pt x="393" y="197"/>
                </a:lnTo>
                <a:lnTo>
                  <a:pt x="401" y="195"/>
                </a:lnTo>
                <a:lnTo>
                  <a:pt x="401" y="193"/>
                </a:lnTo>
                <a:lnTo>
                  <a:pt x="403" y="193"/>
                </a:lnTo>
                <a:lnTo>
                  <a:pt x="403" y="192"/>
                </a:lnTo>
                <a:lnTo>
                  <a:pt x="403" y="190"/>
                </a:lnTo>
                <a:lnTo>
                  <a:pt x="405" y="190"/>
                </a:lnTo>
                <a:lnTo>
                  <a:pt x="405" y="188"/>
                </a:lnTo>
                <a:lnTo>
                  <a:pt x="407" y="188"/>
                </a:lnTo>
                <a:lnTo>
                  <a:pt x="409" y="188"/>
                </a:lnTo>
                <a:lnTo>
                  <a:pt x="409" y="186"/>
                </a:lnTo>
                <a:lnTo>
                  <a:pt x="410" y="186"/>
                </a:lnTo>
                <a:lnTo>
                  <a:pt x="412" y="186"/>
                </a:lnTo>
                <a:lnTo>
                  <a:pt x="412" y="184"/>
                </a:lnTo>
                <a:lnTo>
                  <a:pt x="414" y="184"/>
                </a:lnTo>
                <a:lnTo>
                  <a:pt x="414" y="182"/>
                </a:lnTo>
                <a:lnTo>
                  <a:pt x="416" y="182"/>
                </a:lnTo>
                <a:lnTo>
                  <a:pt x="416" y="180"/>
                </a:lnTo>
                <a:lnTo>
                  <a:pt x="418" y="180"/>
                </a:lnTo>
                <a:lnTo>
                  <a:pt x="418" y="178"/>
                </a:lnTo>
                <a:lnTo>
                  <a:pt x="418" y="176"/>
                </a:lnTo>
                <a:lnTo>
                  <a:pt x="422" y="174"/>
                </a:lnTo>
                <a:lnTo>
                  <a:pt x="424" y="174"/>
                </a:lnTo>
                <a:lnTo>
                  <a:pt x="426" y="172"/>
                </a:lnTo>
                <a:lnTo>
                  <a:pt x="428" y="172"/>
                </a:lnTo>
                <a:lnTo>
                  <a:pt x="432" y="172"/>
                </a:lnTo>
                <a:lnTo>
                  <a:pt x="434" y="172"/>
                </a:lnTo>
                <a:lnTo>
                  <a:pt x="435" y="170"/>
                </a:lnTo>
                <a:lnTo>
                  <a:pt x="437" y="170"/>
                </a:lnTo>
                <a:lnTo>
                  <a:pt x="441" y="170"/>
                </a:lnTo>
                <a:lnTo>
                  <a:pt x="441" y="169"/>
                </a:lnTo>
                <a:lnTo>
                  <a:pt x="439" y="167"/>
                </a:lnTo>
                <a:lnTo>
                  <a:pt x="437" y="165"/>
                </a:lnTo>
                <a:lnTo>
                  <a:pt x="437" y="163"/>
                </a:lnTo>
                <a:lnTo>
                  <a:pt x="437" y="161"/>
                </a:lnTo>
                <a:lnTo>
                  <a:pt x="435" y="159"/>
                </a:lnTo>
                <a:lnTo>
                  <a:pt x="434" y="159"/>
                </a:lnTo>
                <a:lnTo>
                  <a:pt x="434" y="157"/>
                </a:lnTo>
                <a:lnTo>
                  <a:pt x="434" y="155"/>
                </a:lnTo>
                <a:lnTo>
                  <a:pt x="435" y="153"/>
                </a:lnTo>
                <a:lnTo>
                  <a:pt x="435" y="151"/>
                </a:lnTo>
                <a:lnTo>
                  <a:pt x="434" y="149"/>
                </a:lnTo>
                <a:lnTo>
                  <a:pt x="430" y="147"/>
                </a:lnTo>
                <a:lnTo>
                  <a:pt x="428" y="147"/>
                </a:lnTo>
                <a:lnTo>
                  <a:pt x="422" y="147"/>
                </a:lnTo>
                <a:lnTo>
                  <a:pt x="418" y="145"/>
                </a:lnTo>
                <a:lnTo>
                  <a:pt x="416" y="145"/>
                </a:lnTo>
                <a:lnTo>
                  <a:pt x="412" y="145"/>
                </a:lnTo>
                <a:lnTo>
                  <a:pt x="393" y="145"/>
                </a:lnTo>
                <a:lnTo>
                  <a:pt x="393" y="144"/>
                </a:lnTo>
                <a:lnTo>
                  <a:pt x="391" y="144"/>
                </a:lnTo>
                <a:lnTo>
                  <a:pt x="391" y="142"/>
                </a:lnTo>
                <a:lnTo>
                  <a:pt x="389" y="142"/>
                </a:lnTo>
                <a:lnTo>
                  <a:pt x="389" y="140"/>
                </a:lnTo>
                <a:lnTo>
                  <a:pt x="391" y="140"/>
                </a:lnTo>
                <a:lnTo>
                  <a:pt x="391" y="138"/>
                </a:lnTo>
                <a:lnTo>
                  <a:pt x="391" y="136"/>
                </a:lnTo>
                <a:lnTo>
                  <a:pt x="391" y="134"/>
                </a:lnTo>
                <a:lnTo>
                  <a:pt x="389" y="134"/>
                </a:lnTo>
                <a:lnTo>
                  <a:pt x="386" y="132"/>
                </a:lnTo>
                <a:lnTo>
                  <a:pt x="382" y="132"/>
                </a:lnTo>
                <a:lnTo>
                  <a:pt x="380" y="132"/>
                </a:lnTo>
                <a:lnTo>
                  <a:pt x="380" y="130"/>
                </a:lnTo>
                <a:lnTo>
                  <a:pt x="382" y="128"/>
                </a:lnTo>
                <a:lnTo>
                  <a:pt x="386" y="124"/>
                </a:lnTo>
                <a:lnTo>
                  <a:pt x="389" y="122"/>
                </a:lnTo>
                <a:lnTo>
                  <a:pt x="391" y="121"/>
                </a:lnTo>
                <a:lnTo>
                  <a:pt x="391" y="119"/>
                </a:lnTo>
                <a:lnTo>
                  <a:pt x="391" y="117"/>
                </a:lnTo>
                <a:lnTo>
                  <a:pt x="391" y="115"/>
                </a:lnTo>
                <a:lnTo>
                  <a:pt x="391" y="113"/>
                </a:lnTo>
                <a:lnTo>
                  <a:pt x="391" y="111"/>
                </a:lnTo>
                <a:lnTo>
                  <a:pt x="391" y="109"/>
                </a:lnTo>
                <a:lnTo>
                  <a:pt x="391" y="107"/>
                </a:lnTo>
                <a:lnTo>
                  <a:pt x="391" y="105"/>
                </a:lnTo>
                <a:lnTo>
                  <a:pt x="391" y="103"/>
                </a:lnTo>
                <a:lnTo>
                  <a:pt x="391" y="101"/>
                </a:lnTo>
                <a:lnTo>
                  <a:pt x="391" y="99"/>
                </a:lnTo>
                <a:lnTo>
                  <a:pt x="391" y="98"/>
                </a:lnTo>
                <a:lnTo>
                  <a:pt x="391" y="96"/>
                </a:lnTo>
                <a:lnTo>
                  <a:pt x="391" y="94"/>
                </a:lnTo>
                <a:lnTo>
                  <a:pt x="391" y="92"/>
                </a:lnTo>
                <a:lnTo>
                  <a:pt x="391" y="90"/>
                </a:lnTo>
                <a:lnTo>
                  <a:pt x="391" y="88"/>
                </a:lnTo>
                <a:lnTo>
                  <a:pt x="391" y="86"/>
                </a:lnTo>
                <a:lnTo>
                  <a:pt x="391" y="84"/>
                </a:lnTo>
                <a:lnTo>
                  <a:pt x="391" y="82"/>
                </a:lnTo>
                <a:lnTo>
                  <a:pt x="391" y="80"/>
                </a:lnTo>
                <a:lnTo>
                  <a:pt x="391" y="78"/>
                </a:lnTo>
                <a:lnTo>
                  <a:pt x="391" y="76"/>
                </a:lnTo>
                <a:lnTo>
                  <a:pt x="393" y="76"/>
                </a:lnTo>
                <a:lnTo>
                  <a:pt x="395" y="74"/>
                </a:lnTo>
                <a:lnTo>
                  <a:pt x="397" y="69"/>
                </a:lnTo>
                <a:lnTo>
                  <a:pt x="399" y="67"/>
                </a:lnTo>
                <a:lnTo>
                  <a:pt x="397" y="61"/>
                </a:lnTo>
                <a:lnTo>
                  <a:pt x="395" y="59"/>
                </a:lnTo>
                <a:lnTo>
                  <a:pt x="393" y="59"/>
                </a:lnTo>
                <a:lnTo>
                  <a:pt x="393" y="57"/>
                </a:lnTo>
                <a:lnTo>
                  <a:pt x="395" y="57"/>
                </a:lnTo>
                <a:lnTo>
                  <a:pt x="397" y="55"/>
                </a:lnTo>
                <a:lnTo>
                  <a:pt x="397" y="53"/>
                </a:lnTo>
                <a:lnTo>
                  <a:pt x="393" y="48"/>
                </a:lnTo>
                <a:lnTo>
                  <a:pt x="393" y="46"/>
                </a:lnTo>
                <a:lnTo>
                  <a:pt x="391" y="46"/>
                </a:lnTo>
                <a:lnTo>
                  <a:pt x="391" y="44"/>
                </a:lnTo>
                <a:lnTo>
                  <a:pt x="389" y="44"/>
                </a:lnTo>
                <a:lnTo>
                  <a:pt x="389" y="42"/>
                </a:lnTo>
                <a:lnTo>
                  <a:pt x="387" y="42"/>
                </a:lnTo>
                <a:lnTo>
                  <a:pt x="387" y="40"/>
                </a:lnTo>
                <a:lnTo>
                  <a:pt x="386" y="40"/>
                </a:lnTo>
                <a:lnTo>
                  <a:pt x="386" y="38"/>
                </a:lnTo>
                <a:lnTo>
                  <a:pt x="384" y="38"/>
                </a:lnTo>
                <a:lnTo>
                  <a:pt x="384" y="36"/>
                </a:lnTo>
                <a:lnTo>
                  <a:pt x="382" y="36"/>
                </a:lnTo>
                <a:lnTo>
                  <a:pt x="382" y="34"/>
                </a:lnTo>
                <a:lnTo>
                  <a:pt x="380" y="34"/>
                </a:lnTo>
                <a:lnTo>
                  <a:pt x="380" y="32"/>
                </a:lnTo>
                <a:lnTo>
                  <a:pt x="378" y="32"/>
                </a:lnTo>
                <a:lnTo>
                  <a:pt x="376" y="32"/>
                </a:lnTo>
                <a:lnTo>
                  <a:pt x="376" y="30"/>
                </a:lnTo>
                <a:lnTo>
                  <a:pt x="374" y="30"/>
                </a:lnTo>
                <a:lnTo>
                  <a:pt x="374" y="28"/>
                </a:lnTo>
                <a:lnTo>
                  <a:pt x="372" y="28"/>
                </a:lnTo>
                <a:lnTo>
                  <a:pt x="370" y="28"/>
                </a:lnTo>
                <a:lnTo>
                  <a:pt x="370" y="26"/>
                </a:lnTo>
                <a:lnTo>
                  <a:pt x="368" y="26"/>
                </a:lnTo>
                <a:lnTo>
                  <a:pt x="368" y="25"/>
                </a:lnTo>
                <a:lnTo>
                  <a:pt x="368" y="23"/>
                </a:lnTo>
                <a:lnTo>
                  <a:pt x="370" y="23"/>
                </a:lnTo>
                <a:lnTo>
                  <a:pt x="372" y="23"/>
                </a:lnTo>
                <a:lnTo>
                  <a:pt x="374" y="23"/>
                </a:lnTo>
                <a:lnTo>
                  <a:pt x="376" y="23"/>
                </a:lnTo>
                <a:lnTo>
                  <a:pt x="378" y="23"/>
                </a:lnTo>
                <a:lnTo>
                  <a:pt x="380" y="23"/>
                </a:lnTo>
                <a:lnTo>
                  <a:pt x="382" y="23"/>
                </a:lnTo>
                <a:lnTo>
                  <a:pt x="384" y="23"/>
                </a:lnTo>
                <a:lnTo>
                  <a:pt x="384" y="25"/>
                </a:lnTo>
                <a:lnTo>
                  <a:pt x="386" y="25"/>
                </a:lnTo>
                <a:lnTo>
                  <a:pt x="387" y="25"/>
                </a:lnTo>
                <a:lnTo>
                  <a:pt x="389" y="25"/>
                </a:lnTo>
                <a:lnTo>
                  <a:pt x="389" y="26"/>
                </a:lnTo>
                <a:lnTo>
                  <a:pt x="391" y="26"/>
                </a:lnTo>
                <a:lnTo>
                  <a:pt x="393" y="26"/>
                </a:lnTo>
                <a:lnTo>
                  <a:pt x="393" y="28"/>
                </a:lnTo>
                <a:lnTo>
                  <a:pt x="395" y="28"/>
                </a:lnTo>
                <a:lnTo>
                  <a:pt x="397" y="30"/>
                </a:lnTo>
                <a:lnTo>
                  <a:pt x="399" y="30"/>
                </a:lnTo>
                <a:lnTo>
                  <a:pt x="401" y="30"/>
                </a:lnTo>
                <a:lnTo>
                  <a:pt x="403" y="30"/>
                </a:lnTo>
                <a:lnTo>
                  <a:pt x="405" y="30"/>
                </a:lnTo>
                <a:lnTo>
                  <a:pt x="407" y="30"/>
                </a:lnTo>
                <a:lnTo>
                  <a:pt x="409" y="30"/>
                </a:lnTo>
                <a:lnTo>
                  <a:pt x="410" y="30"/>
                </a:lnTo>
                <a:lnTo>
                  <a:pt x="420" y="30"/>
                </a:lnTo>
                <a:lnTo>
                  <a:pt x="424" y="30"/>
                </a:lnTo>
                <a:lnTo>
                  <a:pt x="424" y="28"/>
                </a:lnTo>
                <a:lnTo>
                  <a:pt x="424" y="26"/>
                </a:lnTo>
                <a:lnTo>
                  <a:pt x="420" y="23"/>
                </a:lnTo>
                <a:lnTo>
                  <a:pt x="420" y="21"/>
                </a:lnTo>
                <a:lnTo>
                  <a:pt x="422" y="21"/>
                </a:lnTo>
                <a:lnTo>
                  <a:pt x="432" y="25"/>
                </a:lnTo>
                <a:lnTo>
                  <a:pt x="434" y="25"/>
                </a:lnTo>
                <a:lnTo>
                  <a:pt x="435" y="23"/>
                </a:lnTo>
                <a:lnTo>
                  <a:pt x="437" y="15"/>
                </a:lnTo>
                <a:lnTo>
                  <a:pt x="439" y="15"/>
                </a:lnTo>
                <a:lnTo>
                  <a:pt x="439" y="13"/>
                </a:lnTo>
                <a:lnTo>
                  <a:pt x="441" y="13"/>
                </a:lnTo>
                <a:lnTo>
                  <a:pt x="443" y="13"/>
                </a:lnTo>
                <a:lnTo>
                  <a:pt x="443" y="11"/>
                </a:lnTo>
                <a:lnTo>
                  <a:pt x="445" y="11"/>
                </a:lnTo>
                <a:lnTo>
                  <a:pt x="447" y="11"/>
                </a:lnTo>
                <a:lnTo>
                  <a:pt x="447" y="9"/>
                </a:lnTo>
                <a:lnTo>
                  <a:pt x="449" y="9"/>
                </a:lnTo>
                <a:lnTo>
                  <a:pt x="451" y="9"/>
                </a:lnTo>
                <a:lnTo>
                  <a:pt x="451" y="7"/>
                </a:lnTo>
                <a:lnTo>
                  <a:pt x="453" y="7"/>
                </a:lnTo>
                <a:lnTo>
                  <a:pt x="455" y="7"/>
                </a:lnTo>
                <a:lnTo>
                  <a:pt x="457" y="7"/>
                </a:lnTo>
                <a:lnTo>
                  <a:pt x="457" y="5"/>
                </a:lnTo>
                <a:lnTo>
                  <a:pt x="458" y="5"/>
                </a:lnTo>
                <a:lnTo>
                  <a:pt x="460" y="5"/>
                </a:lnTo>
                <a:lnTo>
                  <a:pt x="460" y="3"/>
                </a:lnTo>
                <a:lnTo>
                  <a:pt x="462" y="3"/>
                </a:lnTo>
                <a:lnTo>
                  <a:pt x="464" y="3"/>
                </a:lnTo>
                <a:lnTo>
                  <a:pt x="466" y="3"/>
                </a:lnTo>
                <a:lnTo>
                  <a:pt x="466" y="2"/>
                </a:lnTo>
                <a:lnTo>
                  <a:pt x="468" y="2"/>
                </a:lnTo>
                <a:lnTo>
                  <a:pt x="470" y="2"/>
                </a:lnTo>
                <a:lnTo>
                  <a:pt x="472" y="2"/>
                </a:lnTo>
                <a:lnTo>
                  <a:pt x="472" y="0"/>
                </a:lnTo>
                <a:lnTo>
                  <a:pt x="474" y="0"/>
                </a:lnTo>
                <a:lnTo>
                  <a:pt x="476" y="0"/>
                </a:lnTo>
                <a:lnTo>
                  <a:pt x="478" y="0"/>
                </a:lnTo>
                <a:lnTo>
                  <a:pt x="480" y="2"/>
                </a:lnTo>
                <a:lnTo>
                  <a:pt x="481" y="7"/>
                </a:lnTo>
                <a:lnTo>
                  <a:pt x="483" y="13"/>
                </a:lnTo>
                <a:lnTo>
                  <a:pt x="485" y="25"/>
                </a:lnTo>
                <a:close/>
              </a:path>
            </a:pathLst>
          </a:custGeom>
          <a:solidFill>
            <a:srgbClr val="CBF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" name="Rectangle 1797">
            <a:extLst>
              <a:ext uri="{FF2B5EF4-FFF2-40B4-BE49-F238E27FC236}">
                <a16:creationId xmlns:a16="http://schemas.microsoft.com/office/drawing/2014/main" id="{94820242-0EFA-4E03-8E8C-3C795959F2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6576" y="5129214"/>
            <a:ext cx="3175" cy="3175"/>
          </a:xfrm>
          <a:prstGeom prst="rect">
            <a:avLst/>
          </a:prstGeom>
          <a:noFill/>
          <a:ln w="6350">
            <a:solidFill>
              <a:srgbClr val="6E6E6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" name="Freeform 1798">
            <a:extLst>
              <a:ext uri="{FF2B5EF4-FFF2-40B4-BE49-F238E27FC236}">
                <a16:creationId xmlns:a16="http://schemas.microsoft.com/office/drawing/2014/main" id="{2759E5BB-180D-491F-BDA6-3E386507D14A}"/>
              </a:ext>
            </a:extLst>
          </p:cNvPr>
          <p:cNvSpPr>
            <a:spLocks/>
          </p:cNvSpPr>
          <p:nvPr/>
        </p:nvSpPr>
        <p:spPr bwMode="auto">
          <a:xfrm>
            <a:off x="6311901" y="5108576"/>
            <a:ext cx="11113" cy="12700"/>
          </a:xfrm>
          <a:custGeom>
            <a:avLst/>
            <a:gdLst>
              <a:gd name="T0" fmla="*/ 5 w 7"/>
              <a:gd name="T1" fmla="*/ 0 h 8"/>
              <a:gd name="T2" fmla="*/ 5 w 7"/>
              <a:gd name="T3" fmla="*/ 2 h 8"/>
              <a:gd name="T4" fmla="*/ 5 w 7"/>
              <a:gd name="T5" fmla="*/ 4 h 8"/>
              <a:gd name="T6" fmla="*/ 7 w 7"/>
              <a:gd name="T7" fmla="*/ 4 h 8"/>
              <a:gd name="T8" fmla="*/ 7 w 7"/>
              <a:gd name="T9" fmla="*/ 6 h 8"/>
              <a:gd name="T10" fmla="*/ 5 w 7"/>
              <a:gd name="T11" fmla="*/ 6 h 8"/>
              <a:gd name="T12" fmla="*/ 3 w 7"/>
              <a:gd name="T13" fmla="*/ 6 h 8"/>
              <a:gd name="T14" fmla="*/ 3 w 7"/>
              <a:gd name="T15" fmla="*/ 8 h 8"/>
              <a:gd name="T16" fmla="*/ 3 w 7"/>
              <a:gd name="T17" fmla="*/ 6 h 8"/>
              <a:gd name="T18" fmla="*/ 1 w 7"/>
              <a:gd name="T19" fmla="*/ 6 h 8"/>
              <a:gd name="T20" fmla="*/ 1 w 7"/>
              <a:gd name="T21" fmla="*/ 4 h 8"/>
              <a:gd name="T22" fmla="*/ 0 w 7"/>
              <a:gd name="T23" fmla="*/ 4 h 8"/>
              <a:gd name="T24" fmla="*/ 0 w 7"/>
              <a:gd name="T25" fmla="*/ 2 h 8"/>
              <a:gd name="T26" fmla="*/ 1 w 7"/>
              <a:gd name="T27" fmla="*/ 2 h 8"/>
              <a:gd name="T28" fmla="*/ 3 w 7"/>
              <a:gd name="T29" fmla="*/ 2 h 8"/>
              <a:gd name="T30" fmla="*/ 3 w 7"/>
              <a:gd name="T31" fmla="*/ 0 h 8"/>
              <a:gd name="T32" fmla="*/ 5 w 7"/>
              <a:gd name="T3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" h="8">
                <a:moveTo>
                  <a:pt x="5" y="0"/>
                </a:moveTo>
                <a:lnTo>
                  <a:pt x="5" y="2"/>
                </a:lnTo>
                <a:lnTo>
                  <a:pt x="5" y="4"/>
                </a:lnTo>
                <a:lnTo>
                  <a:pt x="7" y="4"/>
                </a:lnTo>
                <a:lnTo>
                  <a:pt x="7" y="6"/>
                </a:lnTo>
                <a:lnTo>
                  <a:pt x="5" y="6"/>
                </a:lnTo>
                <a:lnTo>
                  <a:pt x="3" y="6"/>
                </a:lnTo>
                <a:lnTo>
                  <a:pt x="3" y="8"/>
                </a:lnTo>
                <a:lnTo>
                  <a:pt x="3" y="6"/>
                </a:lnTo>
                <a:lnTo>
                  <a:pt x="1" y="6"/>
                </a:lnTo>
                <a:lnTo>
                  <a:pt x="1" y="4"/>
                </a:lnTo>
                <a:lnTo>
                  <a:pt x="0" y="4"/>
                </a:lnTo>
                <a:lnTo>
                  <a:pt x="0" y="2"/>
                </a:lnTo>
                <a:lnTo>
                  <a:pt x="1" y="2"/>
                </a:lnTo>
                <a:lnTo>
                  <a:pt x="3" y="2"/>
                </a:lnTo>
                <a:lnTo>
                  <a:pt x="3" y="0"/>
                </a:lnTo>
                <a:lnTo>
                  <a:pt x="5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9" name="Freeform 1799">
            <a:extLst>
              <a:ext uri="{FF2B5EF4-FFF2-40B4-BE49-F238E27FC236}">
                <a16:creationId xmlns:a16="http://schemas.microsoft.com/office/drawing/2014/main" id="{00495E2D-8D9C-4734-913E-796F6B1AB701}"/>
              </a:ext>
            </a:extLst>
          </p:cNvPr>
          <p:cNvSpPr>
            <a:spLocks/>
          </p:cNvSpPr>
          <p:nvPr/>
        </p:nvSpPr>
        <p:spPr bwMode="auto">
          <a:xfrm>
            <a:off x="6189664" y="5099051"/>
            <a:ext cx="14288" cy="12700"/>
          </a:xfrm>
          <a:custGeom>
            <a:avLst/>
            <a:gdLst>
              <a:gd name="T0" fmla="*/ 7 w 9"/>
              <a:gd name="T1" fmla="*/ 2 h 8"/>
              <a:gd name="T2" fmla="*/ 7 w 9"/>
              <a:gd name="T3" fmla="*/ 4 h 8"/>
              <a:gd name="T4" fmla="*/ 9 w 9"/>
              <a:gd name="T5" fmla="*/ 4 h 8"/>
              <a:gd name="T6" fmla="*/ 7 w 9"/>
              <a:gd name="T7" fmla="*/ 4 h 8"/>
              <a:gd name="T8" fmla="*/ 7 w 9"/>
              <a:gd name="T9" fmla="*/ 6 h 8"/>
              <a:gd name="T10" fmla="*/ 7 w 9"/>
              <a:gd name="T11" fmla="*/ 8 h 8"/>
              <a:gd name="T12" fmla="*/ 6 w 9"/>
              <a:gd name="T13" fmla="*/ 8 h 8"/>
              <a:gd name="T14" fmla="*/ 6 w 9"/>
              <a:gd name="T15" fmla="*/ 6 h 8"/>
              <a:gd name="T16" fmla="*/ 6 w 9"/>
              <a:gd name="T17" fmla="*/ 8 h 8"/>
              <a:gd name="T18" fmla="*/ 6 w 9"/>
              <a:gd name="T19" fmla="*/ 6 h 8"/>
              <a:gd name="T20" fmla="*/ 6 w 9"/>
              <a:gd name="T21" fmla="*/ 8 h 8"/>
              <a:gd name="T22" fmla="*/ 6 w 9"/>
              <a:gd name="T23" fmla="*/ 6 h 8"/>
              <a:gd name="T24" fmla="*/ 4 w 9"/>
              <a:gd name="T25" fmla="*/ 6 h 8"/>
              <a:gd name="T26" fmla="*/ 2 w 9"/>
              <a:gd name="T27" fmla="*/ 6 h 8"/>
              <a:gd name="T28" fmla="*/ 0 w 9"/>
              <a:gd name="T29" fmla="*/ 6 h 8"/>
              <a:gd name="T30" fmla="*/ 0 w 9"/>
              <a:gd name="T31" fmla="*/ 4 h 8"/>
              <a:gd name="T32" fmla="*/ 2 w 9"/>
              <a:gd name="T33" fmla="*/ 4 h 8"/>
              <a:gd name="T34" fmla="*/ 2 w 9"/>
              <a:gd name="T35" fmla="*/ 2 h 8"/>
              <a:gd name="T36" fmla="*/ 2 w 9"/>
              <a:gd name="T37" fmla="*/ 4 h 8"/>
              <a:gd name="T38" fmla="*/ 2 w 9"/>
              <a:gd name="T39" fmla="*/ 2 h 8"/>
              <a:gd name="T40" fmla="*/ 4 w 9"/>
              <a:gd name="T41" fmla="*/ 2 h 8"/>
              <a:gd name="T42" fmla="*/ 6 w 9"/>
              <a:gd name="T43" fmla="*/ 2 h 8"/>
              <a:gd name="T44" fmla="*/ 7 w 9"/>
              <a:gd name="T45" fmla="*/ 0 h 8"/>
              <a:gd name="T46" fmla="*/ 7 w 9"/>
              <a:gd name="T47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8">
                <a:moveTo>
                  <a:pt x="7" y="2"/>
                </a:moveTo>
                <a:lnTo>
                  <a:pt x="7" y="4"/>
                </a:lnTo>
                <a:lnTo>
                  <a:pt x="9" y="4"/>
                </a:lnTo>
                <a:lnTo>
                  <a:pt x="7" y="4"/>
                </a:lnTo>
                <a:lnTo>
                  <a:pt x="7" y="6"/>
                </a:lnTo>
                <a:lnTo>
                  <a:pt x="7" y="8"/>
                </a:lnTo>
                <a:lnTo>
                  <a:pt x="6" y="8"/>
                </a:lnTo>
                <a:lnTo>
                  <a:pt x="6" y="6"/>
                </a:lnTo>
                <a:lnTo>
                  <a:pt x="6" y="8"/>
                </a:lnTo>
                <a:lnTo>
                  <a:pt x="6" y="6"/>
                </a:lnTo>
                <a:lnTo>
                  <a:pt x="6" y="8"/>
                </a:lnTo>
                <a:lnTo>
                  <a:pt x="6" y="6"/>
                </a:lnTo>
                <a:lnTo>
                  <a:pt x="4" y="6"/>
                </a:lnTo>
                <a:lnTo>
                  <a:pt x="2" y="6"/>
                </a:lnTo>
                <a:lnTo>
                  <a:pt x="0" y="6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6" y="2"/>
                </a:lnTo>
                <a:lnTo>
                  <a:pt x="7" y="0"/>
                </a:lnTo>
                <a:lnTo>
                  <a:pt x="7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0" name="Rectangle 1800">
            <a:extLst>
              <a:ext uri="{FF2B5EF4-FFF2-40B4-BE49-F238E27FC236}">
                <a16:creationId xmlns:a16="http://schemas.microsoft.com/office/drawing/2014/main" id="{8D78F98C-668A-4839-BC47-9DE35AC4BF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3789" y="5051426"/>
            <a:ext cx="3175" cy="1588"/>
          </a:xfrm>
          <a:prstGeom prst="rect">
            <a:avLst/>
          </a:prstGeom>
          <a:noFill/>
          <a:ln w="6350">
            <a:solidFill>
              <a:srgbClr val="6E6E6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1" name="Rectangle 1801">
            <a:extLst>
              <a:ext uri="{FF2B5EF4-FFF2-40B4-BE49-F238E27FC236}">
                <a16:creationId xmlns:a16="http://schemas.microsoft.com/office/drawing/2014/main" id="{ABFBAEFF-FE71-4BE5-9695-92D7D608F3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2064" y="5016501"/>
            <a:ext cx="3175" cy="3175"/>
          </a:xfrm>
          <a:prstGeom prst="rect">
            <a:avLst/>
          </a:prstGeom>
          <a:noFill/>
          <a:ln w="6350">
            <a:solidFill>
              <a:srgbClr val="6E6E6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2" name="Freeform 1802">
            <a:extLst>
              <a:ext uri="{FF2B5EF4-FFF2-40B4-BE49-F238E27FC236}">
                <a16:creationId xmlns:a16="http://schemas.microsoft.com/office/drawing/2014/main" id="{A56C6021-9F25-48F5-B217-614865B32D60}"/>
              </a:ext>
            </a:extLst>
          </p:cNvPr>
          <p:cNvSpPr>
            <a:spLocks/>
          </p:cNvSpPr>
          <p:nvPr/>
        </p:nvSpPr>
        <p:spPr bwMode="auto">
          <a:xfrm>
            <a:off x="6375401" y="5005389"/>
            <a:ext cx="9525" cy="11113"/>
          </a:xfrm>
          <a:custGeom>
            <a:avLst/>
            <a:gdLst>
              <a:gd name="T0" fmla="*/ 4 w 6"/>
              <a:gd name="T1" fmla="*/ 0 h 7"/>
              <a:gd name="T2" fmla="*/ 6 w 6"/>
              <a:gd name="T3" fmla="*/ 2 h 7"/>
              <a:gd name="T4" fmla="*/ 6 w 6"/>
              <a:gd name="T5" fmla="*/ 4 h 7"/>
              <a:gd name="T6" fmla="*/ 6 w 6"/>
              <a:gd name="T7" fmla="*/ 5 h 7"/>
              <a:gd name="T8" fmla="*/ 6 w 6"/>
              <a:gd name="T9" fmla="*/ 7 h 7"/>
              <a:gd name="T10" fmla="*/ 4 w 6"/>
              <a:gd name="T11" fmla="*/ 7 h 7"/>
              <a:gd name="T12" fmla="*/ 2 w 6"/>
              <a:gd name="T13" fmla="*/ 5 h 7"/>
              <a:gd name="T14" fmla="*/ 0 w 6"/>
              <a:gd name="T15" fmla="*/ 5 h 7"/>
              <a:gd name="T16" fmla="*/ 0 w 6"/>
              <a:gd name="T17" fmla="*/ 4 h 7"/>
              <a:gd name="T18" fmla="*/ 2 w 6"/>
              <a:gd name="T19" fmla="*/ 4 h 7"/>
              <a:gd name="T20" fmla="*/ 2 w 6"/>
              <a:gd name="T21" fmla="*/ 2 h 7"/>
              <a:gd name="T22" fmla="*/ 4 w 6"/>
              <a:gd name="T23" fmla="*/ 2 h 7"/>
              <a:gd name="T24" fmla="*/ 4 w 6"/>
              <a:gd name="T2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" h="7">
                <a:moveTo>
                  <a:pt x="4" y="0"/>
                </a:moveTo>
                <a:lnTo>
                  <a:pt x="6" y="2"/>
                </a:lnTo>
                <a:lnTo>
                  <a:pt x="6" y="4"/>
                </a:lnTo>
                <a:lnTo>
                  <a:pt x="6" y="5"/>
                </a:lnTo>
                <a:lnTo>
                  <a:pt x="6" y="7"/>
                </a:lnTo>
                <a:lnTo>
                  <a:pt x="4" y="7"/>
                </a:lnTo>
                <a:lnTo>
                  <a:pt x="2" y="5"/>
                </a:lnTo>
                <a:lnTo>
                  <a:pt x="0" y="5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" name="Freeform 1803">
            <a:extLst>
              <a:ext uri="{FF2B5EF4-FFF2-40B4-BE49-F238E27FC236}">
                <a16:creationId xmlns:a16="http://schemas.microsoft.com/office/drawing/2014/main" id="{13FF29D6-4FAC-4910-BAF4-A960B21414A8}"/>
              </a:ext>
            </a:extLst>
          </p:cNvPr>
          <p:cNvSpPr>
            <a:spLocks/>
          </p:cNvSpPr>
          <p:nvPr/>
        </p:nvSpPr>
        <p:spPr bwMode="auto">
          <a:xfrm>
            <a:off x="6186489" y="4999039"/>
            <a:ext cx="12700" cy="17463"/>
          </a:xfrm>
          <a:custGeom>
            <a:avLst/>
            <a:gdLst>
              <a:gd name="T0" fmla="*/ 6 w 8"/>
              <a:gd name="T1" fmla="*/ 0 h 11"/>
              <a:gd name="T2" fmla="*/ 6 w 8"/>
              <a:gd name="T3" fmla="*/ 2 h 11"/>
              <a:gd name="T4" fmla="*/ 8 w 8"/>
              <a:gd name="T5" fmla="*/ 2 h 11"/>
              <a:gd name="T6" fmla="*/ 8 w 8"/>
              <a:gd name="T7" fmla="*/ 4 h 11"/>
              <a:gd name="T8" fmla="*/ 8 w 8"/>
              <a:gd name="T9" fmla="*/ 6 h 11"/>
              <a:gd name="T10" fmla="*/ 8 w 8"/>
              <a:gd name="T11" fmla="*/ 8 h 11"/>
              <a:gd name="T12" fmla="*/ 8 w 8"/>
              <a:gd name="T13" fmla="*/ 9 h 11"/>
              <a:gd name="T14" fmla="*/ 6 w 8"/>
              <a:gd name="T15" fmla="*/ 9 h 11"/>
              <a:gd name="T16" fmla="*/ 6 w 8"/>
              <a:gd name="T17" fmla="*/ 11 h 11"/>
              <a:gd name="T18" fmla="*/ 4 w 8"/>
              <a:gd name="T19" fmla="*/ 11 h 11"/>
              <a:gd name="T20" fmla="*/ 4 w 8"/>
              <a:gd name="T21" fmla="*/ 9 h 11"/>
              <a:gd name="T22" fmla="*/ 4 w 8"/>
              <a:gd name="T23" fmla="*/ 8 h 11"/>
              <a:gd name="T24" fmla="*/ 2 w 8"/>
              <a:gd name="T25" fmla="*/ 8 h 11"/>
              <a:gd name="T26" fmla="*/ 2 w 8"/>
              <a:gd name="T27" fmla="*/ 6 h 11"/>
              <a:gd name="T28" fmla="*/ 0 w 8"/>
              <a:gd name="T29" fmla="*/ 6 h 11"/>
              <a:gd name="T30" fmla="*/ 0 w 8"/>
              <a:gd name="T31" fmla="*/ 4 h 11"/>
              <a:gd name="T32" fmla="*/ 0 w 8"/>
              <a:gd name="T33" fmla="*/ 2 h 11"/>
              <a:gd name="T34" fmla="*/ 2 w 8"/>
              <a:gd name="T35" fmla="*/ 2 h 11"/>
              <a:gd name="T36" fmla="*/ 2 w 8"/>
              <a:gd name="T37" fmla="*/ 0 h 11"/>
              <a:gd name="T38" fmla="*/ 4 w 8"/>
              <a:gd name="T39" fmla="*/ 0 h 11"/>
              <a:gd name="T40" fmla="*/ 6 w 8"/>
              <a:gd name="T4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" h="11">
                <a:moveTo>
                  <a:pt x="6" y="0"/>
                </a:moveTo>
                <a:lnTo>
                  <a:pt x="6" y="2"/>
                </a:lnTo>
                <a:lnTo>
                  <a:pt x="8" y="2"/>
                </a:lnTo>
                <a:lnTo>
                  <a:pt x="8" y="4"/>
                </a:lnTo>
                <a:lnTo>
                  <a:pt x="8" y="6"/>
                </a:lnTo>
                <a:lnTo>
                  <a:pt x="8" y="8"/>
                </a:lnTo>
                <a:lnTo>
                  <a:pt x="8" y="9"/>
                </a:lnTo>
                <a:lnTo>
                  <a:pt x="6" y="9"/>
                </a:lnTo>
                <a:lnTo>
                  <a:pt x="6" y="11"/>
                </a:lnTo>
                <a:lnTo>
                  <a:pt x="4" y="11"/>
                </a:lnTo>
                <a:lnTo>
                  <a:pt x="4" y="9"/>
                </a:lnTo>
                <a:lnTo>
                  <a:pt x="4" y="8"/>
                </a:lnTo>
                <a:lnTo>
                  <a:pt x="2" y="8"/>
                </a:lnTo>
                <a:lnTo>
                  <a:pt x="2" y="6"/>
                </a:lnTo>
                <a:lnTo>
                  <a:pt x="0" y="6"/>
                </a:lnTo>
                <a:lnTo>
                  <a:pt x="0" y="4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0"/>
                </a:lnTo>
                <a:lnTo>
                  <a:pt x="6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4" name="Freeform 1804">
            <a:extLst>
              <a:ext uri="{FF2B5EF4-FFF2-40B4-BE49-F238E27FC236}">
                <a16:creationId xmlns:a16="http://schemas.microsoft.com/office/drawing/2014/main" id="{D40E4FFB-E32F-40D6-86A5-E62B37BBAD11}"/>
              </a:ext>
            </a:extLst>
          </p:cNvPr>
          <p:cNvSpPr>
            <a:spLocks/>
          </p:cNvSpPr>
          <p:nvPr/>
        </p:nvSpPr>
        <p:spPr bwMode="auto">
          <a:xfrm>
            <a:off x="6046789" y="4932364"/>
            <a:ext cx="36513" cy="20638"/>
          </a:xfrm>
          <a:custGeom>
            <a:avLst/>
            <a:gdLst>
              <a:gd name="T0" fmla="*/ 9 w 23"/>
              <a:gd name="T1" fmla="*/ 0 h 13"/>
              <a:gd name="T2" fmla="*/ 11 w 23"/>
              <a:gd name="T3" fmla="*/ 0 h 13"/>
              <a:gd name="T4" fmla="*/ 11 w 23"/>
              <a:gd name="T5" fmla="*/ 2 h 13"/>
              <a:gd name="T6" fmla="*/ 13 w 23"/>
              <a:gd name="T7" fmla="*/ 2 h 13"/>
              <a:gd name="T8" fmla="*/ 15 w 23"/>
              <a:gd name="T9" fmla="*/ 2 h 13"/>
              <a:gd name="T10" fmla="*/ 17 w 23"/>
              <a:gd name="T11" fmla="*/ 2 h 13"/>
              <a:gd name="T12" fmla="*/ 19 w 23"/>
              <a:gd name="T13" fmla="*/ 2 h 13"/>
              <a:gd name="T14" fmla="*/ 19 w 23"/>
              <a:gd name="T15" fmla="*/ 3 h 13"/>
              <a:gd name="T16" fmla="*/ 19 w 23"/>
              <a:gd name="T17" fmla="*/ 5 h 13"/>
              <a:gd name="T18" fmla="*/ 21 w 23"/>
              <a:gd name="T19" fmla="*/ 5 h 13"/>
              <a:gd name="T20" fmla="*/ 21 w 23"/>
              <a:gd name="T21" fmla="*/ 7 h 13"/>
              <a:gd name="T22" fmla="*/ 23 w 23"/>
              <a:gd name="T23" fmla="*/ 7 h 13"/>
              <a:gd name="T24" fmla="*/ 23 w 23"/>
              <a:gd name="T25" fmla="*/ 9 h 13"/>
              <a:gd name="T26" fmla="*/ 23 w 23"/>
              <a:gd name="T27" fmla="*/ 11 h 13"/>
              <a:gd name="T28" fmla="*/ 21 w 23"/>
              <a:gd name="T29" fmla="*/ 11 h 13"/>
              <a:gd name="T30" fmla="*/ 19 w 23"/>
              <a:gd name="T31" fmla="*/ 11 h 13"/>
              <a:gd name="T32" fmla="*/ 19 w 23"/>
              <a:gd name="T33" fmla="*/ 13 h 13"/>
              <a:gd name="T34" fmla="*/ 17 w 23"/>
              <a:gd name="T35" fmla="*/ 13 h 13"/>
              <a:gd name="T36" fmla="*/ 15 w 23"/>
              <a:gd name="T37" fmla="*/ 13 h 13"/>
              <a:gd name="T38" fmla="*/ 13 w 23"/>
              <a:gd name="T39" fmla="*/ 13 h 13"/>
              <a:gd name="T40" fmla="*/ 11 w 23"/>
              <a:gd name="T41" fmla="*/ 13 h 13"/>
              <a:gd name="T42" fmla="*/ 9 w 23"/>
              <a:gd name="T43" fmla="*/ 13 h 13"/>
              <a:gd name="T44" fmla="*/ 9 w 23"/>
              <a:gd name="T45" fmla="*/ 11 h 13"/>
              <a:gd name="T46" fmla="*/ 7 w 23"/>
              <a:gd name="T47" fmla="*/ 11 h 13"/>
              <a:gd name="T48" fmla="*/ 5 w 23"/>
              <a:gd name="T49" fmla="*/ 11 h 13"/>
              <a:gd name="T50" fmla="*/ 5 w 23"/>
              <a:gd name="T51" fmla="*/ 9 h 13"/>
              <a:gd name="T52" fmla="*/ 3 w 23"/>
              <a:gd name="T53" fmla="*/ 9 h 13"/>
              <a:gd name="T54" fmla="*/ 2 w 23"/>
              <a:gd name="T55" fmla="*/ 9 h 13"/>
              <a:gd name="T56" fmla="*/ 2 w 23"/>
              <a:gd name="T57" fmla="*/ 7 h 13"/>
              <a:gd name="T58" fmla="*/ 2 w 23"/>
              <a:gd name="T59" fmla="*/ 5 h 13"/>
              <a:gd name="T60" fmla="*/ 0 w 23"/>
              <a:gd name="T61" fmla="*/ 5 h 13"/>
              <a:gd name="T62" fmla="*/ 0 w 23"/>
              <a:gd name="T63" fmla="*/ 3 h 13"/>
              <a:gd name="T64" fmla="*/ 2 w 23"/>
              <a:gd name="T65" fmla="*/ 3 h 13"/>
              <a:gd name="T66" fmla="*/ 3 w 23"/>
              <a:gd name="T67" fmla="*/ 3 h 13"/>
              <a:gd name="T68" fmla="*/ 3 w 23"/>
              <a:gd name="T69" fmla="*/ 2 h 13"/>
              <a:gd name="T70" fmla="*/ 5 w 23"/>
              <a:gd name="T71" fmla="*/ 2 h 13"/>
              <a:gd name="T72" fmla="*/ 5 w 23"/>
              <a:gd name="T73" fmla="*/ 0 h 13"/>
              <a:gd name="T74" fmla="*/ 7 w 23"/>
              <a:gd name="T75" fmla="*/ 0 h 13"/>
              <a:gd name="T76" fmla="*/ 9 w 23"/>
              <a:gd name="T7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3" h="13">
                <a:moveTo>
                  <a:pt x="9" y="0"/>
                </a:moveTo>
                <a:lnTo>
                  <a:pt x="11" y="0"/>
                </a:lnTo>
                <a:lnTo>
                  <a:pt x="11" y="2"/>
                </a:lnTo>
                <a:lnTo>
                  <a:pt x="13" y="2"/>
                </a:lnTo>
                <a:lnTo>
                  <a:pt x="15" y="2"/>
                </a:lnTo>
                <a:lnTo>
                  <a:pt x="17" y="2"/>
                </a:lnTo>
                <a:lnTo>
                  <a:pt x="19" y="2"/>
                </a:lnTo>
                <a:lnTo>
                  <a:pt x="19" y="3"/>
                </a:lnTo>
                <a:lnTo>
                  <a:pt x="19" y="5"/>
                </a:lnTo>
                <a:lnTo>
                  <a:pt x="21" y="5"/>
                </a:lnTo>
                <a:lnTo>
                  <a:pt x="21" y="7"/>
                </a:lnTo>
                <a:lnTo>
                  <a:pt x="23" y="7"/>
                </a:lnTo>
                <a:lnTo>
                  <a:pt x="23" y="9"/>
                </a:lnTo>
                <a:lnTo>
                  <a:pt x="23" y="11"/>
                </a:lnTo>
                <a:lnTo>
                  <a:pt x="21" y="11"/>
                </a:lnTo>
                <a:lnTo>
                  <a:pt x="19" y="11"/>
                </a:lnTo>
                <a:lnTo>
                  <a:pt x="19" y="13"/>
                </a:lnTo>
                <a:lnTo>
                  <a:pt x="17" y="13"/>
                </a:lnTo>
                <a:lnTo>
                  <a:pt x="15" y="13"/>
                </a:lnTo>
                <a:lnTo>
                  <a:pt x="13" y="13"/>
                </a:lnTo>
                <a:lnTo>
                  <a:pt x="11" y="13"/>
                </a:lnTo>
                <a:lnTo>
                  <a:pt x="9" y="13"/>
                </a:lnTo>
                <a:lnTo>
                  <a:pt x="9" y="11"/>
                </a:lnTo>
                <a:lnTo>
                  <a:pt x="7" y="11"/>
                </a:lnTo>
                <a:lnTo>
                  <a:pt x="5" y="11"/>
                </a:lnTo>
                <a:lnTo>
                  <a:pt x="5" y="9"/>
                </a:lnTo>
                <a:lnTo>
                  <a:pt x="3" y="9"/>
                </a:lnTo>
                <a:lnTo>
                  <a:pt x="2" y="9"/>
                </a:lnTo>
                <a:lnTo>
                  <a:pt x="2" y="7"/>
                </a:lnTo>
                <a:lnTo>
                  <a:pt x="2" y="5"/>
                </a:lnTo>
                <a:lnTo>
                  <a:pt x="0" y="5"/>
                </a:lnTo>
                <a:lnTo>
                  <a:pt x="0" y="3"/>
                </a:lnTo>
                <a:lnTo>
                  <a:pt x="2" y="3"/>
                </a:lnTo>
                <a:lnTo>
                  <a:pt x="3" y="3"/>
                </a:lnTo>
                <a:lnTo>
                  <a:pt x="3" y="2"/>
                </a:lnTo>
                <a:lnTo>
                  <a:pt x="5" y="2"/>
                </a:lnTo>
                <a:lnTo>
                  <a:pt x="5" y="0"/>
                </a:lnTo>
                <a:lnTo>
                  <a:pt x="7" y="0"/>
                </a:lnTo>
                <a:lnTo>
                  <a:pt x="9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5" name="Freeform 1805">
            <a:extLst>
              <a:ext uri="{FF2B5EF4-FFF2-40B4-BE49-F238E27FC236}">
                <a16:creationId xmlns:a16="http://schemas.microsoft.com/office/drawing/2014/main" id="{97040B71-27D7-46A1-AF9C-8C9EE7549C62}"/>
              </a:ext>
            </a:extLst>
          </p:cNvPr>
          <p:cNvSpPr>
            <a:spLocks/>
          </p:cNvSpPr>
          <p:nvPr/>
        </p:nvSpPr>
        <p:spPr bwMode="auto">
          <a:xfrm>
            <a:off x="5975351" y="4900614"/>
            <a:ext cx="19050" cy="9525"/>
          </a:xfrm>
          <a:custGeom>
            <a:avLst/>
            <a:gdLst>
              <a:gd name="T0" fmla="*/ 2 w 12"/>
              <a:gd name="T1" fmla="*/ 0 h 6"/>
              <a:gd name="T2" fmla="*/ 4 w 12"/>
              <a:gd name="T3" fmla="*/ 0 h 6"/>
              <a:gd name="T4" fmla="*/ 6 w 12"/>
              <a:gd name="T5" fmla="*/ 0 h 6"/>
              <a:gd name="T6" fmla="*/ 8 w 12"/>
              <a:gd name="T7" fmla="*/ 0 h 6"/>
              <a:gd name="T8" fmla="*/ 10 w 12"/>
              <a:gd name="T9" fmla="*/ 0 h 6"/>
              <a:gd name="T10" fmla="*/ 10 w 12"/>
              <a:gd name="T11" fmla="*/ 2 h 6"/>
              <a:gd name="T12" fmla="*/ 12 w 12"/>
              <a:gd name="T13" fmla="*/ 2 h 6"/>
              <a:gd name="T14" fmla="*/ 12 w 12"/>
              <a:gd name="T15" fmla="*/ 4 h 6"/>
              <a:gd name="T16" fmla="*/ 10 w 12"/>
              <a:gd name="T17" fmla="*/ 4 h 6"/>
              <a:gd name="T18" fmla="*/ 10 w 12"/>
              <a:gd name="T19" fmla="*/ 6 h 6"/>
              <a:gd name="T20" fmla="*/ 8 w 12"/>
              <a:gd name="T21" fmla="*/ 6 h 6"/>
              <a:gd name="T22" fmla="*/ 6 w 12"/>
              <a:gd name="T23" fmla="*/ 6 h 6"/>
              <a:gd name="T24" fmla="*/ 4 w 12"/>
              <a:gd name="T25" fmla="*/ 6 h 6"/>
              <a:gd name="T26" fmla="*/ 4 w 12"/>
              <a:gd name="T27" fmla="*/ 4 h 6"/>
              <a:gd name="T28" fmla="*/ 2 w 12"/>
              <a:gd name="T29" fmla="*/ 4 h 6"/>
              <a:gd name="T30" fmla="*/ 0 w 12"/>
              <a:gd name="T31" fmla="*/ 4 h 6"/>
              <a:gd name="T32" fmla="*/ 0 w 12"/>
              <a:gd name="T33" fmla="*/ 2 h 6"/>
              <a:gd name="T34" fmla="*/ 0 w 12"/>
              <a:gd name="T35" fmla="*/ 0 h 6"/>
              <a:gd name="T36" fmla="*/ 2 w 12"/>
              <a:gd name="T3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" h="6">
                <a:moveTo>
                  <a:pt x="2" y="0"/>
                </a:moveTo>
                <a:lnTo>
                  <a:pt x="4" y="0"/>
                </a:lnTo>
                <a:lnTo>
                  <a:pt x="6" y="0"/>
                </a:lnTo>
                <a:lnTo>
                  <a:pt x="8" y="0"/>
                </a:lnTo>
                <a:lnTo>
                  <a:pt x="10" y="0"/>
                </a:lnTo>
                <a:lnTo>
                  <a:pt x="10" y="2"/>
                </a:lnTo>
                <a:lnTo>
                  <a:pt x="12" y="2"/>
                </a:lnTo>
                <a:lnTo>
                  <a:pt x="12" y="4"/>
                </a:lnTo>
                <a:lnTo>
                  <a:pt x="10" y="4"/>
                </a:lnTo>
                <a:lnTo>
                  <a:pt x="10" y="6"/>
                </a:lnTo>
                <a:lnTo>
                  <a:pt x="8" y="6"/>
                </a:lnTo>
                <a:lnTo>
                  <a:pt x="6" y="6"/>
                </a:lnTo>
                <a:lnTo>
                  <a:pt x="4" y="6"/>
                </a:lnTo>
                <a:lnTo>
                  <a:pt x="4" y="4"/>
                </a:lnTo>
                <a:lnTo>
                  <a:pt x="2" y="4"/>
                </a:lnTo>
                <a:lnTo>
                  <a:pt x="0" y="4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6" name="Freeform 1806">
            <a:extLst>
              <a:ext uri="{FF2B5EF4-FFF2-40B4-BE49-F238E27FC236}">
                <a16:creationId xmlns:a16="http://schemas.microsoft.com/office/drawing/2014/main" id="{EB9AF37C-AEF6-4377-A82E-DE5DA349E160}"/>
              </a:ext>
            </a:extLst>
          </p:cNvPr>
          <p:cNvSpPr>
            <a:spLocks/>
          </p:cNvSpPr>
          <p:nvPr/>
        </p:nvSpPr>
        <p:spPr bwMode="auto">
          <a:xfrm>
            <a:off x="6505576" y="4899026"/>
            <a:ext cx="19050" cy="20638"/>
          </a:xfrm>
          <a:custGeom>
            <a:avLst/>
            <a:gdLst>
              <a:gd name="T0" fmla="*/ 8 w 12"/>
              <a:gd name="T1" fmla="*/ 0 h 13"/>
              <a:gd name="T2" fmla="*/ 8 w 12"/>
              <a:gd name="T3" fmla="*/ 1 h 13"/>
              <a:gd name="T4" fmla="*/ 10 w 12"/>
              <a:gd name="T5" fmla="*/ 1 h 13"/>
              <a:gd name="T6" fmla="*/ 8 w 12"/>
              <a:gd name="T7" fmla="*/ 1 h 13"/>
              <a:gd name="T8" fmla="*/ 10 w 12"/>
              <a:gd name="T9" fmla="*/ 1 h 13"/>
              <a:gd name="T10" fmla="*/ 8 w 12"/>
              <a:gd name="T11" fmla="*/ 1 h 13"/>
              <a:gd name="T12" fmla="*/ 10 w 12"/>
              <a:gd name="T13" fmla="*/ 1 h 13"/>
              <a:gd name="T14" fmla="*/ 10 w 12"/>
              <a:gd name="T15" fmla="*/ 3 h 13"/>
              <a:gd name="T16" fmla="*/ 12 w 12"/>
              <a:gd name="T17" fmla="*/ 3 h 13"/>
              <a:gd name="T18" fmla="*/ 10 w 12"/>
              <a:gd name="T19" fmla="*/ 3 h 13"/>
              <a:gd name="T20" fmla="*/ 10 w 12"/>
              <a:gd name="T21" fmla="*/ 5 h 13"/>
              <a:gd name="T22" fmla="*/ 10 w 12"/>
              <a:gd name="T23" fmla="*/ 7 h 13"/>
              <a:gd name="T24" fmla="*/ 10 w 12"/>
              <a:gd name="T25" fmla="*/ 9 h 13"/>
              <a:gd name="T26" fmla="*/ 8 w 12"/>
              <a:gd name="T27" fmla="*/ 9 h 13"/>
              <a:gd name="T28" fmla="*/ 10 w 12"/>
              <a:gd name="T29" fmla="*/ 9 h 13"/>
              <a:gd name="T30" fmla="*/ 8 w 12"/>
              <a:gd name="T31" fmla="*/ 9 h 13"/>
              <a:gd name="T32" fmla="*/ 8 w 12"/>
              <a:gd name="T33" fmla="*/ 11 h 13"/>
              <a:gd name="T34" fmla="*/ 6 w 12"/>
              <a:gd name="T35" fmla="*/ 11 h 13"/>
              <a:gd name="T36" fmla="*/ 4 w 12"/>
              <a:gd name="T37" fmla="*/ 11 h 13"/>
              <a:gd name="T38" fmla="*/ 4 w 12"/>
              <a:gd name="T39" fmla="*/ 13 h 13"/>
              <a:gd name="T40" fmla="*/ 2 w 12"/>
              <a:gd name="T41" fmla="*/ 13 h 13"/>
              <a:gd name="T42" fmla="*/ 2 w 12"/>
              <a:gd name="T43" fmla="*/ 11 h 13"/>
              <a:gd name="T44" fmla="*/ 2 w 12"/>
              <a:gd name="T45" fmla="*/ 13 h 13"/>
              <a:gd name="T46" fmla="*/ 2 w 12"/>
              <a:gd name="T47" fmla="*/ 11 h 13"/>
              <a:gd name="T48" fmla="*/ 0 w 12"/>
              <a:gd name="T49" fmla="*/ 11 h 13"/>
              <a:gd name="T50" fmla="*/ 0 w 12"/>
              <a:gd name="T51" fmla="*/ 9 h 13"/>
              <a:gd name="T52" fmla="*/ 2 w 12"/>
              <a:gd name="T53" fmla="*/ 9 h 13"/>
              <a:gd name="T54" fmla="*/ 2 w 12"/>
              <a:gd name="T55" fmla="*/ 7 h 13"/>
              <a:gd name="T56" fmla="*/ 2 w 12"/>
              <a:gd name="T57" fmla="*/ 5 h 13"/>
              <a:gd name="T58" fmla="*/ 4 w 12"/>
              <a:gd name="T59" fmla="*/ 5 h 13"/>
              <a:gd name="T60" fmla="*/ 4 w 12"/>
              <a:gd name="T61" fmla="*/ 3 h 13"/>
              <a:gd name="T62" fmla="*/ 4 w 12"/>
              <a:gd name="T63" fmla="*/ 1 h 13"/>
              <a:gd name="T64" fmla="*/ 6 w 12"/>
              <a:gd name="T65" fmla="*/ 1 h 13"/>
              <a:gd name="T66" fmla="*/ 6 w 12"/>
              <a:gd name="T67" fmla="*/ 0 h 13"/>
              <a:gd name="T68" fmla="*/ 8 w 12"/>
              <a:gd name="T6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" h="13">
                <a:moveTo>
                  <a:pt x="8" y="0"/>
                </a:moveTo>
                <a:lnTo>
                  <a:pt x="8" y="1"/>
                </a:lnTo>
                <a:lnTo>
                  <a:pt x="10" y="1"/>
                </a:lnTo>
                <a:lnTo>
                  <a:pt x="8" y="1"/>
                </a:lnTo>
                <a:lnTo>
                  <a:pt x="10" y="1"/>
                </a:lnTo>
                <a:lnTo>
                  <a:pt x="8" y="1"/>
                </a:lnTo>
                <a:lnTo>
                  <a:pt x="10" y="1"/>
                </a:lnTo>
                <a:lnTo>
                  <a:pt x="10" y="3"/>
                </a:lnTo>
                <a:lnTo>
                  <a:pt x="12" y="3"/>
                </a:lnTo>
                <a:lnTo>
                  <a:pt x="10" y="3"/>
                </a:lnTo>
                <a:lnTo>
                  <a:pt x="10" y="5"/>
                </a:lnTo>
                <a:lnTo>
                  <a:pt x="10" y="7"/>
                </a:lnTo>
                <a:lnTo>
                  <a:pt x="10" y="9"/>
                </a:lnTo>
                <a:lnTo>
                  <a:pt x="8" y="9"/>
                </a:lnTo>
                <a:lnTo>
                  <a:pt x="10" y="9"/>
                </a:lnTo>
                <a:lnTo>
                  <a:pt x="8" y="9"/>
                </a:lnTo>
                <a:lnTo>
                  <a:pt x="8" y="11"/>
                </a:lnTo>
                <a:lnTo>
                  <a:pt x="6" y="11"/>
                </a:lnTo>
                <a:lnTo>
                  <a:pt x="4" y="11"/>
                </a:lnTo>
                <a:lnTo>
                  <a:pt x="4" y="13"/>
                </a:lnTo>
                <a:lnTo>
                  <a:pt x="2" y="13"/>
                </a:lnTo>
                <a:lnTo>
                  <a:pt x="2" y="11"/>
                </a:lnTo>
                <a:lnTo>
                  <a:pt x="2" y="13"/>
                </a:lnTo>
                <a:lnTo>
                  <a:pt x="2" y="11"/>
                </a:lnTo>
                <a:lnTo>
                  <a:pt x="0" y="11"/>
                </a:lnTo>
                <a:lnTo>
                  <a:pt x="0" y="9"/>
                </a:lnTo>
                <a:lnTo>
                  <a:pt x="2" y="9"/>
                </a:lnTo>
                <a:lnTo>
                  <a:pt x="2" y="7"/>
                </a:lnTo>
                <a:lnTo>
                  <a:pt x="2" y="5"/>
                </a:lnTo>
                <a:lnTo>
                  <a:pt x="4" y="5"/>
                </a:lnTo>
                <a:lnTo>
                  <a:pt x="4" y="3"/>
                </a:lnTo>
                <a:lnTo>
                  <a:pt x="4" y="1"/>
                </a:lnTo>
                <a:lnTo>
                  <a:pt x="6" y="1"/>
                </a:lnTo>
                <a:lnTo>
                  <a:pt x="6" y="0"/>
                </a:lnTo>
                <a:lnTo>
                  <a:pt x="8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" name="Rectangle 1807">
            <a:extLst>
              <a:ext uri="{FF2B5EF4-FFF2-40B4-BE49-F238E27FC236}">
                <a16:creationId xmlns:a16="http://schemas.microsoft.com/office/drawing/2014/main" id="{65DC9E6B-CE87-450B-A786-CC31F27585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8426" y="4883151"/>
            <a:ext cx="3175" cy="3175"/>
          </a:xfrm>
          <a:prstGeom prst="rect">
            <a:avLst/>
          </a:prstGeom>
          <a:noFill/>
          <a:ln w="6350">
            <a:solidFill>
              <a:srgbClr val="6E6E6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" name="Freeform 1808">
            <a:extLst>
              <a:ext uri="{FF2B5EF4-FFF2-40B4-BE49-F238E27FC236}">
                <a16:creationId xmlns:a16="http://schemas.microsoft.com/office/drawing/2014/main" id="{56534C56-97F4-43A7-AACF-86F0C688BF41}"/>
              </a:ext>
            </a:extLst>
          </p:cNvPr>
          <p:cNvSpPr>
            <a:spLocks/>
          </p:cNvSpPr>
          <p:nvPr/>
        </p:nvSpPr>
        <p:spPr bwMode="auto">
          <a:xfrm>
            <a:off x="6454776" y="4879976"/>
            <a:ext cx="3175" cy="0"/>
          </a:xfrm>
          <a:custGeom>
            <a:avLst/>
            <a:gdLst>
              <a:gd name="T0" fmla="*/ 0 w 2"/>
              <a:gd name="T1" fmla="*/ 2 w 2"/>
              <a:gd name="T2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9" name="Freeform 1809">
            <a:extLst>
              <a:ext uri="{FF2B5EF4-FFF2-40B4-BE49-F238E27FC236}">
                <a16:creationId xmlns:a16="http://schemas.microsoft.com/office/drawing/2014/main" id="{1F4F0AA3-0086-4BC9-AC7C-D5F4F75070A4}"/>
              </a:ext>
            </a:extLst>
          </p:cNvPr>
          <p:cNvSpPr>
            <a:spLocks/>
          </p:cNvSpPr>
          <p:nvPr/>
        </p:nvSpPr>
        <p:spPr bwMode="auto">
          <a:xfrm>
            <a:off x="6448426" y="4879976"/>
            <a:ext cx="6350" cy="3175"/>
          </a:xfrm>
          <a:custGeom>
            <a:avLst/>
            <a:gdLst>
              <a:gd name="T0" fmla="*/ 4 w 4"/>
              <a:gd name="T1" fmla="*/ 0 h 2"/>
              <a:gd name="T2" fmla="*/ 4 w 4"/>
              <a:gd name="T3" fmla="*/ 2 h 2"/>
              <a:gd name="T4" fmla="*/ 2 w 4"/>
              <a:gd name="T5" fmla="*/ 2 h 2"/>
              <a:gd name="T6" fmla="*/ 0 w 4"/>
              <a:gd name="T7" fmla="*/ 2 h 2"/>
              <a:gd name="T8" fmla="*/ 2 w 4"/>
              <a:gd name="T9" fmla="*/ 2 h 2"/>
              <a:gd name="T10" fmla="*/ 2 w 4"/>
              <a:gd name="T11" fmla="*/ 0 h 2"/>
              <a:gd name="T12" fmla="*/ 4 w 4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2">
                <a:moveTo>
                  <a:pt x="4" y="0"/>
                </a:moveTo>
                <a:lnTo>
                  <a:pt x="4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0" name="Freeform 1810">
            <a:extLst>
              <a:ext uri="{FF2B5EF4-FFF2-40B4-BE49-F238E27FC236}">
                <a16:creationId xmlns:a16="http://schemas.microsoft.com/office/drawing/2014/main" id="{A08F06E5-2A6F-45E3-AA27-920B3008CEDD}"/>
              </a:ext>
            </a:extLst>
          </p:cNvPr>
          <p:cNvSpPr>
            <a:spLocks/>
          </p:cNvSpPr>
          <p:nvPr/>
        </p:nvSpPr>
        <p:spPr bwMode="auto">
          <a:xfrm>
            <a:off x="6475414" y="4873626"/>
            <a:ext cx="0" cy="3175"/>
          </a:xfrm>
          <a:custGeom>
            <a:avLst/>
            <a:gdLst>
              <a:gd name="T0" fmla="*/ 0 h 2"/>
              <a:gd name="T1" fmla="*/ 2 h 2"/>
              <a:gd name="T2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1" name="Freeform 1811">
            <a:extLst>
              <a:ext uri="{FF2B5EF4-FFF2-40B4-BE49-F238E27FC236}">
                <a16:creationId xmlns:a16="http://schemas.microsoft.com/office/drawing/2014/main" id="{DBF87FCE-CF3B-4186-83FB-3DA223C4E21E}"/>
              </a:ext>
            </a:extLst>
          </p:cNvPr>
          <p:cNvSpPr>
            <a:spLocks/>
          </p:cNvSpPr>
          <p:nvPr/>
        </p:nvSpPr>
        <p:spPr bwMode="auto">
          <a:xfrm>
            <a:off x="6465889" y="4873626"/>
            <a:ext cx="3175" cy="0"/>
          </a:xfrm>
          <a:custGeom>
            <a:avLst/>
            <a:gdLst>
              <a:gd name="T0" fmla="*/ 0 w 2"/>
              <a:gd name="T1" fmla="*/ 2 w 2"/>
              <a:gd name="T2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2" name="Freeform 1812">
            <a:extLst>
              <a:ext uri="{FF2B5EF4-FFF2-40B4-BE49-F238E27FC236}">
                <a16:creationId xmlns:a16="http://schemas.microsoft.com/office/drawing/2014/main" id="{CCEB083B-F977-490B-9B34-67F532534595}"/>
              </a:ext>
            </a:extLst>
          </p:cNvPr>
          <p:cNvSpPr>
            <a:spLocks/>
          </p:cNvSpPr>
          <p:nvPr/>
        </p:nvSpPr>
        <p:spPr bwMode="auto">
          <a:xfrm>
            <a:off x="6478589" y="4873626"/>
            <a:ext cx="3175" cy="3175"/>
          </a:xfrm>
          <a:custGeom>
            <a:avLst/>
            <a:gdLst>
              <a:gd name="T0" fmla="*/ 0 w 2"/>
              <a:gd name="T1" fmla="*/ 0 h 2"/>
              <a:gd name="T2" fmla="*/ 2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0 h 2"/>
              <a:gd name="T10" fmla="*/ 0 w 2"/>
              <a:gd name="T11" fmla="*/ 2 h 2"/>
              <a:gd name="T12" fmla="*/ 0 w 2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814">
            <a:extLst>
              <a:ext uri="{FF2B5EF4-FFF2-40B4-BE49-F238E27FC236}">
                <a16:creationId xmlns:a16="http://schemas.microsoft.com/office/drawing/2014/main" id="{04A6C743-DB29-4259-B7FC-D40DC50F4256}"/>
              </a:ext>
            </a:extLst>
          </p:cNvPr>
          <p:cNvSpPr>
            <a:spLocks/>
          </p:cNvSpPr>
          <p:nvPr/>
        </p:nvSpPr>
        <p:spPr bwMode="auto">
          <a:xfrm>
            <a:off x="5930901" y="4873626"/>
            <a:ext cx="6350" cy="3175"/>
          </a:xfrm>
          <a:custGeom>
            <a:avLst/>
            <a:gdLst>
              <a:gd name="T0" fmla="*/ 2 w 4"/>
              <a:gd name="T1" fmla="*/ 0 h 2"/>
              <a:gd name="T2" fmla="*/ 4 w 4"/>
              <a:gd name="T3" fmla="*/ 0 h 2"/>
              <a:gd name="T4" fmla="*/ 2 w 4"/>
              <a:gd name="T5" fmla="*/ 0 h 2"/>
              <a:gd name="T6" fmla="*/ 2 w 4"/>
              <a:gd name="T7" fmla="*/ 2 h 2"/>
              <a:gd name="T8" fmla="*/ 0 w 4"/>
              <a:gd name="T9" fmla="*/ 2 h 2"/>
              <a:gd name="T10" fmla="*/ 0 w 4"/>
              <a:gd name="T11" fmla="*/ 0 h 2"/>
              <a:gd name="T12" fmla="*/ 2 w 4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15">
            <a:extLst>
              <a:ext uri="{FF2B5EF4-FFF2-40B4-BE49-F238E27FC236}">
                <a16:creationId xmlns:a16="http://schemas.microsoft.com/office/drawing/2014/main" id="{F6DE76D3-3EC9-417E-8153-D09F6E6A7C9A}"/>
              </a:ext>
            </a:extLst>
          </p:cNvPr>
          <p:cNvSpPr>
            <a:spLocks/>
          </p:cNvSpPr>
          <p:nvPr/>
        </p:nvSpPr>
        <p:spPr bwMode="auto">
          <a:xfrm>
            <a:off x="6472238" y="4870451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16">
            <a:extLst>
              <a:ext uri="{FF2B5EF4-FFF2-40B4-BE49-F238E27FC236}">
                <a16:creationId xmlns:a16="http://schemas.microsoft.com/office/drawing/2014/main" id="{71BA86CE-F6D6-4688-B35D-942406BA44BD}"/>
              </a:ext>
            </a:extLst>
          </p:cNvPr>
          <p:cNvSpPr>
            <a:spLocks/>
          </p:cNvSpPr>
          <p:nvPr/>
        </p:nvSpPr>
        <p:spPr bwMode="auto">
          <a:xfrm>
            <a:off x="6454776" y="4870451"/>
            <a:ext cx="6350" cy="6350"/>
          </a:xfrm>
          <a:custGeom>
            <a:avLst/>
            <a:gdLst>
              <a:gd name="T0" fmla="*/ 2 w 4"/>
              <a:gd name="T1" fmla="*/ 2 h 4"/>
              <a:gd name="T2" fmla="*/ 4 w 4"/>
              <a:gd name="T3" fmla="*/ 2 h 4"/>
              <a:gd name="T4" fmla="*/ 2 w 4"/>
              <a:gd name="T5" fmla="*/ 2 h 4"/>
              <a:gd name="T6" fmla="*/ 4 w 4"/>
              <a:gd name="T7" fmla="*/ 2 h 4"/>
              <a:gd name="T8" fmla="*/ 4 w 4"/>
              <a:gd name="T9" fmla="*/ 4 h 4"/>
              <a:gd name="T10" fmla="*/ 2 w 4"/>
              <a:gd name="T11" fmla="*/ 4 h 4"/>
              <a:gd name="T12" fmla="*/ 0 w 4"/>
              <a:gd name="T13" fmla="*/ 4 h 4"/>
              <a:gd name="T14" fmla="*/ 2 w 4"/>
              <a:gd name="T15" fmla="*/ 4 h 4"/>
              <a:gd name="T16" fmla="*/ 2 w 4"/>
              <a:gd name="T17" fmla="*/ 2 h 4"/>
              <a:gd name="T18" fmla="*/ 2 w 4"/>
              <a:gd name="T19" fmla="*/ 0 h 4"/>
              <a:gd name="T20" fmla="*/ 2 w 4"/>
              <a:gd name="T21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4" y="2"/>
                </a:lnTo>
                <a:lnTo>
                  <a:pt x="2" y="2"/>
                </a:lnTo>
                <a:lnTo>
                  <a:pt x="4" y="2"/>
                </a:lnTo>
                <a:lnTo>
                  <a:pt x="4" y="4"/>
                </a:lnTo>
                <a:lnTo>
                  <a:pt x="2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1817">
            <a:extLst>
              <a:ext uri="{FF2B5EF4-FFF2-40B4-BE49-F238E27FC236}">
                <a16:creationId xmlns:a16="http://schemas.microsoft.com/office/drawing/2014/main" id="{5894F63A-584D-4CC4-9949-E7795EE7D2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8588" y="4870451"/>
            <a:ext cx="3175" cy="3175"/>
          </a:xfrm>
          <a:prstGeom prst="rect">
            <a:avLst/>
          </a:prstGeom>
          <a:noFill/>
          <a:ln w="6350">
            <a:solidFill>
              <a:srgbClr val="6E6E6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818">
            <a:extLst>
              <a:ext uri="{FF2B5EF4-FFF2-40B4-BE49-F238E27FC236}">
                <a16:creationId xmlns:a16="http://schemas.microsoft.com/office/drawing/2014/main" id="{B300EBC1-C651-479D-A25A-39169A705A0E}"/>
              </a:ext>
            </a:extLst>
          </p:cNvPr>
          <p:cNvSpPr>
            <a:spLocks/>
          </p:cNvSpPr>
          <p:nvPr/>
        </p:nvSpPr>
        <p:spPr bwMode="auto">
          <a:xfrm>
            <a:off x="6481763" y="4870451"/>
            <a:ext cx="0" cy="3175"/>
          </a:xfrm>
          <a:custGeom>
            <a:avLst/>
            <a:gdLst>
              <a:gd name="T0" fmla="*/ 2 h 2"/>
              <a:gd name="T1" fmla="*/ 0 h 2"/>
              <a:gd name="T2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819">
            <a:extLst>
              <a:ext uri="{FF2B5EF4-FFF2-40B4-BE49-F238E27FC236}">
                <a16:creationId xmlns:a16="http://schemas.microsoft.com/office/drawing/2014/main" id="{9EB25D19-5419-434D-8753-E9E9A40DBF3A}"/>
              </a:ext>
            </a:extLst>
          </p:cNvPr>
          <p:cNvSpPr>
            <a:spLocks/>
          </p:cNvSpPr>
          <p:nvPr/>
        </p:nvSpPr>
        <p:spPr bwMode="auto">
          <a:xfrm>
            <a:off x="6484938" y="4870451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0 h 2"/>
              <a:gd name="T4" fmla="*/ 0 w 2"/>
              <a:gd name="T5" fmla="*/ 2 h 2"/>
              <a:gd name="T6" fmla="*/ 2 w 2"/>
              <a:gd name="T7" fmla="*/ 2 h 2"/>
              <a:gd name="T8" fmla="*/ 0 w 2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820">
            <a:extLst>
              <a:ext uri="{FF2B5EF4-FFF2-40B4-BE49-F238E27FC236}">
                <a16:creationId xmlns:a16="http://schemas.microsoft.com/office/drawing/2014/main" id="{CD3B92EA-55C9-4FF8-9DDB-5F810BE34012}"/>
              </a:ext>
            </a:extLst>
          </p:cNvPr>
          <p:cNvSpPr>
            <a:spLocks/>
          </p:cNvSpPr>
          <p:nvPr/>
        </p:nvSpPr>
        <p:spPr bwMode="auto">
          <a:xfrm>
            <a:off x="6465888" y="4870451"/>
            <a:ext cx="9525" cy="6350"/>
          </a:xfrm>
          <a:custGeom>
            <a:avLst/>
            <a:gdLst>
              <a:gd name="T0" fmla="*/ 4 w 6"/>
              <a:gd name="T1" fmla="*/ 0 h 4"/>
              <a:gd name="T2" fmla="*/ 4 w 6"/>
              <a:gd name="T3" fmla="*/ 2 h 4"/>
              <a:gd name="T4" fmla="*/ 6 w 6"/>
              <a:gd name="T5" fmla="*/ 2 h 4"/>
              <a:gd name="T6" fmla="*/ 4 w 6"/>
              <a:gd name="T7" fmla="*/ 2 h 4"/>
              <a:gd name="T8" fmla="*/ 4 w 6"/>
              <a:gd name="T9" fmla="*/ 4 h 4"/>
              <a:gd name="T10" fmla="*/ 2 w 6"/>
              <a:gd name="T11" fmla="*/ 4 h 4"/>
              <a:gd name="T12" fmla="*/ 2 w 6"/>
              <a:gd name="T13" fmla="*/ 2 h 4"/>
              <a:gd name="T14" fmla="*/ 4 w 6"/>
              <a:gd name="T15" fmla="*/ 2 h 4"/>
              <a:gd name="T16" fmla="*/ 2 w 6"/>
              <a:gd name="T17" fmla="*/ 2 h 4"/>
              <a:gd name="T18" fmla="*/ 0 w 6"/>
              <a:gd name="T19" fmla="*/ 2 h 4"/>
              <a:gd name="T20" fmla="*/ 2 w 6"/>
              <a:gd name="T21" fmla="*/ 2 h 4"/>
              <a:gd name="T22" fmla="*/ 2 w 6"/>
              <a:gd name="T23" fmla="*/ 0 h 4"/>
              <a:gd name="T24" fmla="*/ 4 w 6"/>
              <a:gd name="T25" fmla="*/ 0 h 4"/>
              <a:gd name="T26" fmla="*/ 4 w 6"/>
              <a:gd name="T27" fmla="*/ 2 h 4"/>
              <a:gd name="T28" fmla="*/ 4 w 6"/>
              <a:gd name="T2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" h="4">
                <a:moveTo>
                  <a:pt x="4" y="0"/>
                </a:moveTo>
                <a:lnTo>
                  <a:pt x="4" y="2"/>
                </a:lnTo>
                <a:lnTo>
                  <a:pt x="6" y="2"/>
                </a:lnTo>
                <a:lnTo>
                  <a:pt x="4" y="2"/>
                </a:lnTo>
                <a:lnTo>
                  <a:pt x="4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0"/>
                </a:lnTo>
                <a:lnTo>
                  <a:pt x="4" y="2"/>
                </a:lnTo>
                <a:lnTo>
                  <a:pt x="4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821">
            <a:extLst>
              <a:ext uri="{FF2B5EF4-FFF2-40B4-BE49-F238E27FC236}">
                <a16:creationId xmlns:a16="http://schemas.microsoft.com/office/drawing/2014/main" id="{7BBF7551-F9FA-40D4-8623-293040C141EC}"/>
              </a:ext>
            </a:extLst>
          </p:cNvPr>
          <p:cNvSpPr>
            <a:spLocks/>
          </p:cNvSpPr>
          <p:nvPr/>
        </p:nvSpPr>
        <p:spPr bwMode="auto">
          <a:xfrm>
            <a:off x="6484938" y="4870451"/>
            <a:ext cx="6350" cy="3175"/>
          </a:xfrm>
          <a:custGeom>
            <a:avLst/>
            <a:gdLst>
              <a:gd name="T0" fmla="*/ 2 w 4"/>
              <a:gd name="T1" fmla="*/ 0 h 2"/>
              <a:gd name="T2" fmla="*/ 4 w 4"/>
              <a:gd name="T3" fmla="*/ 0 h 2"/>
              <a:gd name="T4" fmla="*/ 4 w 4"/>
              <a:gd name="T5" fmla="*/ 2 h 2"/>
              <a:gd name="T6" fmla="*/ 2 w 4"/>
              <a:gd name="T7" fmla="*/ 2 h 2"/>
              <a:gd name="T8" fmla="*/ 2 w 4"/>
              <a:gd name="T9" fmla="*/ 0 h 2"/>
              <a:gd name="T10" fmla="*/ 2 w 4"/>
              <a:gd name="T11" fmla="*/ 2 h 2"/>
              <a:gd name="T12" fmla="*/ 2 w 4"/>
              <a:gd name="T13" fmla="*/ 0 h 2"/>
              <a:gd name="T14" fmla="*/ 0 w 4"/>
              <a:gd name="T15" fmla="*/ 0 h 2"/>
              <a:gd name="T16" fmla="*/ 2 w 4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4" y="0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822">
            <a:extLst>
              <a:ext uri="{FF2B5EF4-FFF2-40B4-BE49-F238E27FC236}">
                <a16:creationId xmlns:a16="http://schemas.microsoft.com/office/drawing/2014/main" id="{C2A87B3F-3320-43FD-8BEB-6217392B7929}"/>
              </a:ext>
            </a:extLst>
          </p:cNvPr>
          <p:cNvSpPr>
            <a:spLocks/>
          </p:cNvSpPr>
          <p:nvPr/>
        </p:nvSpPr>
        <p:spPr bwMode="auto">
          <a:xfrm>
            <a:off x="6481763" y="4870451"/>
            <a:ext cx="3175" cy="0"/>
          </a:xfrm>
          <a:custGeom>
            <a:avLst/>
            <a:gdLst>
              <a:gd name="T0" fmla="*/ 0 w 2"/>
              <a:gd name="T1" fmla="*/ 2 w 2"/>
              <a:gd name="T2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823">
            <a:extLst>
              <a:ext uri="{FF2B5EF4-FFF2-40B4-BE49-F238E27FC236}">
                <a16:creationId xmlns:a16="http://schemas.microsoft.com/office/drawing/2014/main" id="{D540E29A-A72F-4FA9-AB13-507B81CD7841}"/>
              </a:ext>
            </a:extLst>
          </p:cNvPr>
          <p:cNvSpPr>
            <a:spLocks/>
          </p:cNvSpPr>
          <p:nvPr/>
        </p:nvSpPr>
        <p:spPr bwMode="auto">
          <a:xfrm>
            <a:off x="6484938" y="4870451"/>
            <a:ext cx="3175" cy="0"/>
          </a:xfrm>
          <a:custGeom>
            <a:avLst/>
            <a:gdLst>
              <a:gd name="T0" fmla="*/ 0 w 2"/>
              <a:gd name="T1" fmla="*/ 2 w 2"/>
              <a:gd name="T2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824">
            <a:extLst>
              <a:ext uri="{FF2B5EF4-FFF2-40B4-BE49-F238E27FC236}">
                <a16:creationId xmlns:a16="http://schemas.microsoft.com/office/drawing/2014/main" id="{B537333C-F1AD-41A0-BCF3-8785F0EBED87}"/>
              </a:ext>
            </a:extLst>
          </p:cNvPr>
          <p:cNvSpPr>
            <a:spLocks/>
          </p:cNvSpPr>
          <p:nvPr/>
        </p:nvSpPr>
        <p:spPr bwMode="auto">
          <a:xfrm>
            <a:off x="6426201" y="4870451"/>
            <a:ext cx="6350" cy="3175"/>
          </a:xfrm>
          <a:custGeom>
            <a:avLst/>
            <a:gdLst>
              <a:gd name="T0" fmla="*/ 4 w 4"/>
              <a:gd name="T1" fmla="*/ 0 h 2"/>
              <a:gd name="T2" fmla="*/ 4 w 4"/>
              <a:gd name="T3" fmla="*/ 2 h 2"/>
              <a:gd name="T4" fmla="*/ 2 w 4"/>
              <a:gd name="T5" fmla="*/ 2 h 2"/>
              <a:gd name="T6" fmla="*/ 0 w 4"/>
              <a:gd name="T7" fmla="*/ 2 h 2"/>
              <a:gd name="T8" fmla="*/ 2 w 4"/>
              <a:gd name="T9" fmla="*/ 2 h 2"/>
              <a:gd name="T10" fmla="*/ 2 w 4"/>
              <a:gd name="T11" fmla="*/ 0 h 2"/>
              <a:gd name="T12" fmla="*/ 4 w 4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2">
                <a:moveTo>
                  <a:pt x="4" y="0"/>
                </a:moveTo>
                <a:lnTo>
                  <a:pt x="4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825">
            <a:extLst>
              <a:ext uri="{FF2B5EF4-FFF2-40B4-BE49-F238E27FC236}">
                <a16:creationId xmlns:a16="http://schemas.microsoft.com/office/drawing/2014/main" id="{E2D2AE72-F4E1-4D48-B982-36AB77D14D3E}"/>
              </a:ext>
            </a:extLst>
          </p:cNvPr>
          <p:cNvSpPr>
            <a:spLocks/>
          </p:cNvSpPr>
          <p:nvPr/>
        </p:nvSpPr>
        <p:spPr bwMode="auto">
          <a:xfrm>
            <a:off x="6461126" y="4867276"/>
            <a:ext cx="4763" cy="6350"/>
          </a:xfrm>
          <a:custGeom>
            <a:avLst/>
            <a:gdLst>
              <a:gd name="T0" fmla="*/ 3 w 3"/>
              <a:gd name="T1" fmla="*/ 2 h 4"/>
              <a:gd name="T2" fmla="*/ 2 w 3"/>
              <a:gd name="T3" fmla="*/ 2 h 4"/>
              <a:gd name="T4" fmla="*/ 2 w 3"/>
              <a:gd name="T5" fmla="*/ 4 h 4"/>
              <a:gd name="T6" fmla="*/ 0 w 3"/>
              <a:gd name="T7" fmla="*/ 4 h 4"/>
              <a:gd name="T8" fmla="*/ 0 w 3"/>
              <a:gd name="T9" fmla="*/ 2 h 4"/>
              <a:gd name="T10" fmla="*/ 2 w 3"/>
              <a:gd name="T11" fmla="*/ 2 h 4"/>
              <a:gd name="T12" fmla="*/ 3 w 3"/>
              <a:gd name="T13" fmla="*/ 2 h 4"/>
              <a:gd name="T14" fmla="*/ 3 w 3"/>
              <a:gd name="T15" fmla="*/ 0 h 4"/>
              <a:gd name="T16" fmla="*/ 3 w 3"/>
              <a:gd name="T17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" h="4">
                <a:moveTo>
                  <a:pt x="3" y="2"/>
                </a:moveTo>
                <a:lnTo>
                  <a:pt x="2" y="2"/>
                </a:lnTo>
                <a:lnTo>
                  <a:pt x="2" y="4"/>
                </a:lnTo>
                <a:lnTo>
                  <a:pt x="0" y="4"/>
                </a:lnTo>
                <a:lnTo>
                  <a:pt x="0" y="2"/>
                </a:lnTo>
                <a:lnTo>
                  <a:pt x="2" y="2"/>
                </a:lnTo>
                <a:lnTo>
                  <a:pt x="3" y="2"/>
                </a:lnTo>
                <a:lnTo>
                  <a:pt x="3" y="0"/>
                </a:lnTo>
                <a:lnTo>
                  <a:pt x="3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1826">
            <a:extLst>
              <a:ext uri="{FF2B5EF4-FFF2-40B4-BE49-F238E27FC236}">
                <a16:creationId xmlns:a16="http://schemas.microsoft.com/office/drawing/2014/main" id="{BE091555-4F06-49BC-B583-EBBBE106411B}"/>
              </a:ext>
            </a:extLst>
          </p:cNvPr>
          <p:cNvSpPr>
            <a:spLocks/>
          </p:cNvSpPr>
          <p:nvPr/>
        </p:nvSpPr>
        <p:spPr bwMode="auto">
          <a:xfrm>
            <a:off x="6481763" y="4867276"/>
            <a:ext cx="0" cy="3175"/>
          </a:xfrm>
          <a:custGeom>
            <a:avLst/>
            <a:gdLst>
              <a:gd name="T0" fmla="*/ 2 h 2"/>
              <a:gd name="T1" fmla="*/ 0 h 2"/>
              <a:gd name="T2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1827">
            <a:extLst>
              <a:ext uri="{FF2B5EF4-FFF2-40B4-BE49-F238E27FC236}">
                <a16:creationId xmlns:a16="http://schemas.microsoft.com/office/drawing/2014/main" id="{4597E0D4-6105-4A92-8FD2-DAB7C6CF2508}"/>
              </a:ext>
            </a:extLst>
          </p:cNvPr>
          <p:cNvSpPr>
            <a:spLocks/>
          </p:cNvSpPr>
          <p:nvPr/>
        </p:nvSpPr>
        <p:spPr bwMode="auto">
          <a:xfrm>
            <a:off x="6457951" y="4867276"/>
            <a:ext cx="3175" cy="6350"/>
          </a:xfrm>
          <a:custGeom>
            <a:avLst/>
            <a:gdLst>
              <a:gd name="T0" fmla="*/ 2 w 2"/>
              <a:gd name="T1" fmla="*/ 2 h 4"/>
              <a:gd name="T2" fmla="*/ 2 w 2"/>
              <a:gd name="T3" fmla="*/ 4 h 4"/>
              <a:gd name="T4" fmla="*/ 0 w 2"/>
              <a:gd name="T5" fmla="*/ 4 h 4"/>
              <a:gd name="T6" fmla="*/ 0 w 2"/>
              <a:gd name="T7" fmla="*/ 2 h 4"/>
              <a:gd name="T8" fmla="*/ 0 w 2"/>
              <a:gd name="T9" fmla="*/ 0 h 4"/>
              <a:gd name="T10" fmla="*/ 0 w 2"/>
              <a:gd name="T11" fmla="*/ 2 h 4"/>
              <a:gd name="T12" fmla="*/ 2 w 2"/>
              <a:gd name="T13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4"/>
                </a:lnTo>
                <a:lnTo>
                  <a:pt x="0" y="4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828">
            <a:extLst>
              <a:ext uri="{FF2B5EF4-FFF2-40B4-BE49-F238E27FC236}">
                <a16:creationId xmlns:a16="http://schemas.microsoft.com/office/drawing/2014/main" id="{BA1473B0-BC3B-46FF-B135-7CC1881CDBA0}"/>
              </a:ext>
            </a:extLst>
          </p:cNvPr>
          <p:cNvSpPr>
            <a:spLocks/>
          </p:cNvSpPr>
          <p:nvPr/>
        </p:nvSpPr>
        <p:spPr bwMode="auto">
          <a:xfrm>
            <a:off x="6484938" y="4867276"/>
            <a:ext cx="0" cy="3175"/>
          </a:xfrm>
          <a:custGeom>
            <a:avLst/>
            <a:gdLst>
              <a:gd name="T0" fmla="*/ 0 h 2"/>
              <a:gd name="T1" fmla="*/ 2 h 2"/>
              <a:gd name="T2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Rectangle 1829">
            <a:extLst>
              <a:ext uri="{FF2B5EF4-FFF2-40B4-BE49-F238E27FC236}">
                <a16:creationId xmlns:a16="http://schemas.microsoft.com/office/drawing/2014/main" id="{2C6BB8C9-A949-4EDA-9CC3-44DE2CD29A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1126" y="4867276"/>
            <a:ext cx="3175" cy="3175"/>
          </a:xfrm>
          <a:prstGeom prst="rect">
            <a:avLst/>
          </a:prstGeom>
          <a:noFill/>
          <a:ln w="6350">
            <a:solidFill>
              <a:srgbClr val="6E6E6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1830">
            <a:extLst>
              <a:ext uri="{FF2B5EF4-FFF2-40B4-BE49-F238E27FC236}">
                <a16:creationId xmlns:a16="http://schemas.microsoft.com/office/drawing/2014/main" id="{ED928632-7D57-4CAA-8E56-0E974586874E}"/>
              </a:ext>
            </a:extLst>
          </p:cNvPr>
          <p:cNvSpPr>
            <a:spLocks/>
          </p:cNvSpPr>
          <p:nvPr/>
        </p:nvSpPr>
        <p:spPr bwMode="auto">
          <a:xfrm>
            <a:off x="6457951" y="4867276"/>
            <a:ext cx="6350" cy="6350"/>
          </a:xfrm>
          <a:custGeom>
            <a:avLst/>
            <a:gdLst>
              <a:gd name="T0" fmla="*/ 2 w 4"/>
              <a:gd name="T1" fmla="*/ 2 h 4"/>
              <a:gd name="T2" fmla="*/ 0 w 4"/>
              <a:gd name="T3" fmla="*/ 2 h 4"/>
              <a:gd name="T4" fmla="*/ 0 w 4"/>
              <a:gd name="T5" fmla="*/ 0 h 4"/>
              <a:gd name="T6" fmla="*/ 2 w 4"/>
              <a:gd name="T7" fmla="*/ 0 h 4"/>
              <a:gd name="T8" fmla="*/ 4 w 4"/>
              <a:gd name="T9" fmla="*/ 0 h 4"/>
              <a:gd name="T10" fmla="*/ 2 w 4"/>
              <a:gd name="T11" fmla="*/ 0 h 4"/>
              <a:gd name="T12" fmla="*/ 2 w 4"/>
              <a:gd name="T13" fmla="*/ 2 h 4"/>
              <a:gd name="T14" fmla="*/ 2 w 4"/>
              <a:gd name="T15" fmla="*/ 4 h 4"/>
              <a:gd name="T16" fmla="*/ 2 w 4"/>
              <a:gd name="T17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831">
            <a:extLst>
              <a:ext uri="{FF2B5EF4-FFF2-40B4-BE49-F238E27FC236}">
                <a16:creationId xmlns:a16="http://schemas.microsoft.com/office/drawing/2014/main" id="{BF32EF71-14E9-42D3-8ABD-CB457B43F431}"/>
              </a:ext>
            </a:extLst>
          </p:cNvPr>
          <p:cNvSpPr>
            <a:spLocks/>
          </p:cNvSpPr>
          <p:nvPr/>
        </p:nvSpPr>
        <p:spPr bwMode="auto">
          <a:xfrm>
            <a:off x="6465888" y="4867276"/>
            <a:ext cx="6350" cy="6350"/>
          </a:xfrm>
          <a:custGeom>
            <a:avLst/>
            <a:gdLst>
              <a:gd name="T0" fmla="*/ 4 w 4"/>
              <a:gd name="T1" fmla="*/ 0 h 4"/>
              <a:gd name="T2" fmla="*/ 4 w 4"/>
              <a:gd name="T3" fmla="*/ 2 h 4"/>
              <a:gd name="T4" fmla="*/ 2 w 4"/>
              <a:gd name="T5" fmla="*/ 2 h 4"/>
              <a:gd name="T6" fmla="*/ 4 w 4"/>
              <a:gd name="T7" fmla="*/ 2 h 4"/>
              <a:gd name="T8" fmla="*/ 2 w 4"/>
              <a:gd name="T9" fmla="*/ 2 h 4"/>
              <a:gd name="T10" fmla="*/ 2 w 4"/>
              <a:gd name="T11" fmla="*/ 4 h 4"/>
              <a:gd name="T12" fmla="*/ 0 w 4"/>
              <a:gd name="T13" fmla="*/ 4 h 4"/>
              <a:gd name="T14" fmla="*/ 2 w 4"/>
              <a:gd name="T15" fmla="*/ 4 h 4"/>
              <a:gd name="T16" fmla="*/ 2 w 4"/>
              <a:gd name="T17" fmla="*/ 2 h 4"/>
              <a:gd name="T18" fmla="*/ 2 w 4"/>
              <a:gd name="T19" fmla="*/ 0 h 4"/>
              <a:gd name="T20" fmla="*/ 4 w 4"/>
              <a:gd name="T2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" h="4">
                <a:moveTo>
                  <a:pt x="4" y="0"/>
                </a:moveTo>
                <a:lnTo>
                  <a:pt x="4" y="2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4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832">
            <a:extLst>
              <a:ext uri="{FF2B5EF4-FFF2-40B4-BE49-F238E27FC236}">
                <a16:creationId xmlns:a16="http://schemas.microsoft.com/office/drawing/2014/main" id="{FE3549CC-3AC6-40CD-B7C2-222DBEBB8E22}"/>
              </a:ext>
            </a:extLst>
          </p:cNvPr>
          <p:cNvSpPr>
            <a:spLocks/>
          </p:cNvSpPr>
          <p:nvPr/>
        </p:nvSpPr>
        <p:spPr bwMode="auto">
          <a:xfrm>
            <a:off x="6488113" y="4867276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2 h 2"/>
              <a:gd name="T4" fmla="*/ 0 w 2"/>
              <a:gd name="T5" fmla="*/ 2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2 w 2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1833">
            <a:extLst>
              <a:ext uri="{FF2B5EF4-FFF2-40B4-BE49-F238E27FC236}">
                <a16:creationId xmlns:a16="http://schemas.microsoft.com/office/drawing/2014/main" id="{9D5F528C-67E8-4294-9E97-36F8AFCC36C8}"/>
              </a:ext>
            </a:extLst>
          </p:cNvPr>
          <p:cNvSpPr>
            <a:spLocks/>
          </p:cNvSpPr>
          <p:nvPr/>
        </p:nvSpPr>
        <p:spPr bwMode="auto">
          <a:xfrm>
            <a:off x="6481763" y="4867276"/>
            <a:ext cx="0" cy="3175"/>
          </a:xfrm>
          <a:custGeom>
            <a:avLst/>
            <a:gdLst>
              <a:gd name="T0" fmla="*/ 2 h 2"/>
              <a:gd name="T1" fmla="*/ 0 h 2"/>
              <a:gd name="T2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1834">
            <a:extLst>
              <a:ext uri="{FF2B5EF4-FFF2-40B4-BE49-F238E27FC236}">
                <a16:creationId xmlns:a16="http://schemas.microsoft.com/office/drawing/2014/main" id="{AB4A8A60-4787-4DB3-8327-8A7FBE1A0E07}"/>
              </a:ext>
            </a:extLst>
          </p:cNvPr>
          <p:cNvSpPr>
            <a:spLocks/>
          </p:cNvSpPr>
          <p:nvPr/>
        </p:nvSpPr>
        <p:spPr bwMode="auto">
          <a:xfrm>
            <a:off x="6435726" y="4864101"/>
            <a:ext cx="3175" cy="6350"/>
          </a:xfrm>
          <a:custGeom>
            <a:avLst/>
            <a:gdLst>
              <a:gd name="T0" fmla="*/ 0 w 2"/>
              <a:gd name="T1" fmla="*/ 4 h 4"/>
              <a:gd name="T2" fmla="*/ 0 w 2"/>
              <a:gd name="T3" fmla="*/ 2 h 4"/>
              <a:gd name="T4" fmla="*/ 2 w 2"/>
              <a:gd name="T5" fmla="*/ 2 h 4"/>
              <a:gd name="T6" fmla="*/ 2 w 2"/>
              <a:gd name="T7" fmla="*/ 0 h 4"/>
              <a:gd name="T8" fmla="*/ 2 w 2"/>
              <a:gd name="T9" fmla="*/ 2 h 4"/>
              <a:gd name="T10" fmla="*/ 0 w 2"/>
              <a:gd name="T1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4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1835">
            <a:extLst>
              <a:ext uri="{FF2B5EF4-FFF2-40B4-BE49-F238E27FC236}">
                <a16:creationId xmlns:a16="http://schemas.microsoft.com/office/drawing/2014/main" id="{72C4CF96-3334-4E2D-B467-28F333BD13AA}"/>
              </a:ext>
            </a:extLst>
          </p:cNvPr>
          <p:cNvSpPr>
            <a:spLocks/>
          </p:cNvSpPr>
          <p:nvPr/>
        </p:nvSpPr>
        <p:spPr bwMode="auto">
          <a:xfrm>
            <a:off x="6481763" y="4864101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0 h 2"/>
              <a:gd name="T4" fmla="*/ 0 w 2"/>
              <a:gd name="T5" fmla="*/ 2 h 2"/>
              <a:gd name="T6" fmla="*/ 2 w 2"/>
              <a:gd name="T7" fmla="*/ 2 h 2"/>
              <a:gd name="T8" fmla="*/ 0 w 2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1836">
            <a:extLst>
              <a:ext uri="{FF2B5EF4-FFF2-40B4-BE49-F238E27FC236}">
                <a16:creationId xmlns:a16="http://schemas.microsoft.com/office/drawing/2014/main" id="{E6BA1C8D-B039-47D6-9498-65C22BD30251}"/>
              </a:ext>
            </a:extLst>
          </p:cNvPr>
          <p:cNvSpPr>
            <a:spLocks/>
          </p:cNvSpPr>
          <p:nvPr/>
        </p:nvSpPr>
        <p:spPr bwMode="auto">
          <a:xfrm>
            <a:off x="6488113" y="4864101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2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1837">
            <a:extLst>
              <a:ext uri="{FF2B5EF4-FFF2-40B4-BE49-F238E27FC236}">
                <a16:creationId xmlns:a16="http://schemas.microsoft.com/office/drawing/2014/main" id="{CFA48B31-906D-42A1-93BA-6ECFC59497C7}"/>
              </a:ext>
            </a:extLst>
          </p:cNvPr>
          <p:cNvSpPr>
            <a:spLocks/>
          </p:cNvSpPr>
          <p:nvPr/>
        </p:nvSpPr>
        <p:spPr bwMode="auto">
          <a:xfrm>
            <a:off x="6464301" y="4864101"/>
            <a:ext cx="4763" cy="9525"/>
          </a:xfrm>
          <a:custGeom>
            <a:avLst/>
            <a:gdLst>
              <a:gd name="T0" fmla="*/ 1 w 3"/>
              <a:gd name="T1" fmla="*/ 2 h 6"/>
              <a:gd name="T2" fmla="*/ 3 w 3"/>
              <a:gd name="T3" fmla="*/ 2 h 6"/>
              <a:gd name="T4" fmla="*/ 3 w 3"/>
              <a:gd name="T5" fmla="*/ 0 h 6"/>
              <a:gd name="T6" fmla="*/ 3 w 3"/>
              <a:gd name="T7" fmla="*/ 2 h 6"/>
              <a:gd name="T8" fmla="*/ 3 w 3"/>
              <a:gd name="T9" fmla="*/ 0 h 6"/>
              <a:gd name="T10" fmla="*/ 3 w 3"/>
              <a:gd name="T11" fmla="*/ 2 h 6"/>
              <a:gd name="T12" fmla="*/ 1 w 3"/>
              <a:gd name="T13" fmla="*/ 2 h 6"/>
              <a:gd name="T14" fmla="*/ 1 w 3"/>
              <a:gd name="T15" fmla="*/ 4 h 6"/>
              <a:gd name="T16" fmla="*/ 1 w 3"/>
              <a:gd name="T17" fmla="*/ 6 h 6"/>
              <a:gd name="T18" fmla="*/ 0 w 3"/>
              <a:gd name="T19" fmla="*/ 6 h 6"/>
              <a:gd name="T20" fmla="*/ 1 w 3"/>
              <a:gd name="T21" fmla="*/ 6 h 6"/>
              <a:gd name="T22" fmla="*/ 1 w 3"/>
              <a:gd name="T23" fmla="*/ 4 h 6"/>
              <a:gd name="T24" fmla="*/ 0 w 3"/>
              <a:gd name="T25" fmla="*/ 4 h 6"/>
              <a:gd name="T26" fmla="*/ 1 w 3"/>
              <a:gd name="T27" fmla="*/ 4 h 6"/>
              <a:gd name="T28" fmla="*/ 1 w 3"/>
              <a:gd name="T29" fmla="*/ 2 h 6"/>
              <a:gd name="T30" fmla="*/ 3 w 3"/>
              <a:gd name="T31" fmla="*/ 2 h 6"/>
              <a:gd name="T32" fmla="*/ 1 w 3"/>
              <a:gd name="T33" fmla="*/ 2 h 6"/>
              <a:gd name="T34" fmla="*/ 1 w 3"/>
              <a:gd name="T35" fmla="*/ 0 h 6"/>
              <a:gd name="T36" fmla="*/ 1 w 3"/>
              <a:gd name="T37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" h="6">
                <a:moveTo>
                  <a:pt x="1" y="2"/>
                </a:moveTo>
                <a:lnTo>
                  <a:pt x="3" y="2"/>
                </a:lnTo>
                <a:lnTo>
                  <a:pt x="3" y="0"/>
                </a:lnTo>
                <a:lnTo>
                  <a:pt x="3" y="2"/>
                </a:lnTo>
                <a:lnTo>
                  <a:pt x="3" y="0"/>
                </a:lnTo>
                <a:lnTo>
                  <a:pt x="3" y="2"/>
                </a:lnTo>
                <a:lnTo>
                  <a:pt x="1" y="2"/>
                </a:lnTo>
                <a:lnTo>
                  <a:pt x="1" y="4"/>
                </a:lnTo>
                <a:lnTo>
                  <a:pt x="1" y="6"/>
                </a:lnTo>
                <a:lnTo>
                  <a:pt x="0" y="6"/>
                </a:lnTo>
                <a:lnTo>
                  <a:pt x="1" y="6"/>
                </a:lnTo>
                <a:lnTo>
                  <a:pt x="1" y="4"/>
                </a:lnTo>
                <a:lnTo>
                  <a:pt x="0" y="4"/>
                </a:lnTo>
                <a:lnTo>
                  <a:pt x="1" y="4"/>
                </a:lnTo>
                <a:lnTo>
                  <a:pt x="1" y="2"/>
                </a:lnTo>
                <a:lnTo>
                  <a:pt x="3" y="2"/>
                </a:lnTo>
                <a:lnTo>
                  <a:pt x="1" y="2"/>
                </a:lnTo>
                <a:lnTo>
                  <a:pt x="1" y="0"/>
                </a:lnTo>
                <a:lnTo>
                  <a:pt x="1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1838">
            <a:extLst>
              <a:ext uri="{FF2B5EF4-FFF2-40B4-BE49-F238E27FC236}">
                <a16:creationId xmlns:a16="http://schemas.microsoft.com/office/drawing/2014/main" id="{AA08F071-1A43-4EB0-AD3C-039F3EE5D110}"/>
              </a:ext>
            </a:extLst>
          </p:cNvPr>
          <p:cNvSpPr>
            <a:spLocks/>
          </p:cNvSpPr>
          <p:nvPr/>
        </p:nvSpPr>
        <p:spPr bwMode="auto">
          <a:xfrm>
            <a:off x="6488113" y="4864101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2 h 2"/>
              <a:gd name="T4" fmla="*/ 2 w 2"/>
              <a:gd name="T5" fmla="*/ 0 h 2"/>
              <a:gd name="T6" fmla="*/ 0 w 2"/>
              <a:gd name="T7" fmla="*/ 0 h 2"/>
              <a:gd name="T8" fmla="*/ 2 w 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Rectangle 1839">
            <a:extLst>
              <a:ext uri="{FF2B5EF4-FFF2-40B4-BE49-F238E27FC236}">
                <a16:creationId xmlns:a16="http://schemas.microsoft.com/office/drawing/2014/main" id="{A077D48D-F52D-474A-9E4C-AFD729ADFE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4301" y="4864101"/>
            <a:ext cx="1588" cy="3175"/>
          </a:xfrm>
          <a:prstGeom prst="rect">
            <a:avLst/>
          </a:prstGeom>
          <a:noFill/>
          <a:ln w="6350">
            <a:solidFill>
              <a:srgbClr val="6E6E6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1840">
            <a:extLst>
              <a:ext uri="{FF2B5EF4-FFF2-40B4-BE49-F238E27FC236}">
                <a16:creationId xmlns:a16="http://schemas.microsoft.com/office/drawing/2014/main" id="{D7B0FA8B-31B3-4D09-8E30-7FED582F3E83}"/>
              </a:ext>
            </a:extLst>
          </p:cNvPr>
          <p:cNvSpPr>
            <a:spLocks/>
          </p:cNvSpPr>
          <p:nvPr/>
        </p:nvSpPr>
        <p:spPr bwMode="auto">
          <a:xfrm>
            <a:off x="6461126" y="4864101"/>
            <a:ext cx="4763" cy="3175"/>
          </a:xfrm>
          <a:custGeom>
            <a:avLst/>
            <a:gdLst>
              <a:gd name="T0" fmla="*/ 2 w 3"/>
              <a:gd name="T1" fmla="*/ 2 h 2"/>
              <a:gd name="T2" fmla="*/ 3 w 3"/>
              <a:gd name="T3" fmla="*/ 2 h 2"/>
              <a:gd name="T4" fmla="*/ 2 w 3"/>
              <a:gd name="T5" fmla="*/ 2 h 2"/>
              <a:gd name="T6" fmla="*/ 0 w 3"/>
              <a:gd name="T7" fmla="*/ 2 h 2"/>
              <a:gd name="T8" fmla="*/ 2 w 3"/>
              <a:gd name="T9" fmla="*/ 2 h 2"/>
              <a:gd name="T10" fmla="*/ 0 w 3"/>
              <a:gd name="T11" fmla="*/ 2 h 2"/>
              <a:gd name="T12" fmla="*/ 0 w 3"/>
              <a:gd name="T13" fmla="*/ 0 h 2"/>
              <a:gd name="T14" fmla="*/ 2 w 3"/>
              <a:gd name="T15" fmla="*/ 0 h 2"/>
              <a:gd name="T16" fmla="*/ 2 w 3"/>
              <a:gd name="T1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" h="2">
                <a:moveTo>
                  <a:pt x="2" y="2"/>
                </a:moveTo>
                <a:lnTo>
                  <a:pt x="3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1841">
            <a:extLst>
              <a:ext uri="{FF2B5EF4-FFF2-40B4-BE49-F238E27FC236}">
                <a16:creationId xmlns:a16="http://schemas.microsoft.com/office/drawing/2014/main" id="{409E6C8B-6A3B-4DF9-8873-1CD0BAF5381D}"/>
              </a:ext>
            </a:extLst>
          </p:cNvPr>
          <p:cNvSpPr>
            <a:spLocks/>
          </p:cNvSpPr>
          <p:nvPr/>
        </p:nvSpPr>
        <p:spPr bwMode="auto">
          <a:xfrm>
            <a:off x="6472238" y="4864101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2 h 2"/>
              <a:gd name="T4" fmla="*/ 0 w 2"/>
              <a:gd name="T5" fmla="*/ 2 h 2"/>
              <a:gd name="T6" fmla="*/ 0 w 2"/>
              <a:gd name="T7" fmla="*/ 0 h 2"/>
              <a:gd name="T8" fmla="*/ 0 w 2"/>
              <a:gd name="T9" fmla="*/ 2 h 2"/>
              <a:gd name="T10" fmla="*/ 0 w 2"/>
              <a:gd name="T11" fmla="*/ 0 h 2"/>
              <a:gd name="T12" fmla="*/ 2 w 2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1842">
            <a:extLst>
              <a:ext uri="{FF2B5EF4-FFF2-40B4-BE49-F238E27FC236}">
                <a16:creationId xmlns:a16="http://schemas.microsoft.com/office/drawing/2014/main" id="{7ED97CE6-5B37-4543-A341-7E49AD9E4F9F}"/>
              </a:ext>
            </a:extLst>
          </p:cNvPr>
          <p:cNvSpPr>
            <a:spLocks/>
          </p:cNvSpPr>
          <p:nvPr/>
        </p:nvSpPr>
        <p:spPr bwMode="auto">
          <a:xfrm>
            <a:off x="6491288" y="4864101"/>
            <a:ext cx="3175" cy="6350"/>
          </a:xfrm>
          <a:custGeom>
            <a:avLst/>
            <a:gdLst>
              <a:gd name="T0" fmla="*/ 2 w 2"/>
              <a:gd name="T1" fmla="*/ 2 h 4"/>
              <a:gd name="T2" fmla="*/ 0 w 2"/>
              <a:gd name="T3" fmla="*/ 4 h 4"/>
              <a:gd name="T4" fmla="*/ 0 w 2"/>
              <a:gd name="T5" fmla="*/ 2 h 4"/>
              <a:gd name="T6" fmla="*/ 0 w 2"/>
              <a:gd name="T7" fmla="*/ 0 h 4"/>
              <a:gd name="T8" fmla="*/ 2 w 2"/>
              <a:gd name="T9" fmla="*/ 0 h 4"/>
              <a:gd name="T10" fmla="*/ 2 w 2"/>
              <a:gd name="T11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0" y="4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1843">
            <a:extLst>
              <a:ext uri="{FF2B5EF4-FFF2-40B4-BE49-F238E27FC236}">
                <a16:creationId xmlns:a16="http://schemas.microsoft.com/office/drawing/2014/main" id="{9639ADD2-768D-4729-A438-E6104C24BB8A}"/>
              </a:ext>
            </a:extLst>
          </p:cNvPr>
          <p:cNvSpPr>
            <a:spLocks/>
          </p:cNvSpPr>
          <p:nvPr/>
        </p:nvSpPr>
        <p:spPr bwMode="auto">
          <a:xfrm>
            <a:off x="6481763" y="4864101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2 h 2"/>
              <a:gd name="T4" fmla="*/ 0 w 2"/>
              <a:gd name="T5" fmla="*/ 2 h 2"/>
              <a:gd name="T6" fmla="*/ 0 w 2"/>
              <a:gd name="T7" fmla="*/ 0 h 2"/>
              <a:gd name="T8" fmla="*/ 2 w 2"/>
              <a:gd name="T9" fmla="*/ 0 h 2"/>
              <a:gd name="T10" fmla="*/ 2 w 2"/>
              <a:gd name="T11" fmla="*/ 2 h 2"/>
              <a:gd name="T12" fmla="*/ 2 w 2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1844">
            <a:extLst>
              <a:ext uri="{FF2B5EF4-FFF2-40B4-BE49-F238E27FC236}">
                <a16:creationId xmlns:a16="http://schemas.microsoft.com/office/drawing/2014/main" id="{03726A06-4C3A-4582-BB19-B3116824F43C}"/>
              </a:ext>
            </a:extLst>
          </p:cNvPr>
          <p:cNvSpPr>
            <a:spLocks/>
          </p:cNvSpPr>
          <p:nvPr/>
        </p:nvSpPr>
        <p:spPr bwMode="auto">
          <a:xfrm>
            <a:off x="6454776" y="4864101"/>
            <a:ext cx="3175" cy="0"/>
          </a:xfrm>
          <a:custGeom>
            <a:avLst/>
            <a:gdLst>
              <a:gd name="T0" fmla="*/ 2 w 2"/>
              <a:gd name="T1" fmla="*/ 0 w 2"/>
              <a:gd name="T2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1845">
            <a:extLst>
              <a:ext uri="{FF2B5EF4-FFF2-40B4-BE49-F238E27FC236}">
                <a16:creationId xmlns:a16="http://schemas.microsoft.com/office/drawing/2014/main" id="{70B7FFB9-23C2-4C88-8894-D7BDF3F53AD9}"/>
              </a:ext>
            </a:extLst>
          </p:cNvPr>
          <p:cNvSpPr>
            <a:spLocks/>
          </p:cNvSpPr>
          <p:nvPr/>
        </p:nvSpPr>
        <p:spPr bwMode="auto">
          <a:xfrm>
            <a:off x="6481763" y="4864101"/>
            <a:ext cx="3175" cy="0"/>
          </a:xfrm>
          <a:custGeom>
            <a:avLst/>
            <a:gdLst>
              <a:gd name="T0" fmla="*/ 2 w 2"/>
              <a:gd name="T1" fmla="*/ 0 w 2"/>
              <a:gd name="T2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1846">
            <a:extLst>
              <a:ext uri="{FF2B5EF4-FFF2-40B4-BE49-F238E27FC236}">
                <a16:creationId xmlns:a16="http://schemas.microsoft.com/office/drawing/2014/main" id="{B6C5F8DE-8435-4A3D-9BB4-FEDCAB13028C}"/>
              </a:ext>
            </a:extLst>
          </p:cNvPr>
          <p:cNvSpPr>
            <a:spLocks/>
          </p:cNvSpPr>
          <p:nvPr/>
        </p:nvSpPr>
        <p:spPr bwMode="auto">
          <a:xfrm>
            <a:off x="6488113" y="4864101"/>
            <a:ext cx="0" cy="3175"/>
          </a:xfrm>
          <a:custGeom>
            <a:avLst/>
            <a:gdLst>
              <a:gd name="T0" fmla="*/ 0 h 2"/>
              <a:gd name="T1" fmla="*/ 2 h 2"/>
              <a:gd name="T2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1847">
            <a:extLst>
              <a:ext uri="{FF2B5EF4-FFF2-40B4-BE49-F238E27FC236}">
                <a16:creationId xmlns:a16="http://schemas.microsoft.com/office/drawing/2014/main" id="{AAED7247-D332-4D87-A716-9D9585E9108C}"/>
              </a:ext>
            </a:extLst>
          </p:cNvPr>
          <p:cNvSpPr>
            <a:spLocks/>
          </p:cNvSpPr>
          <p:nvPr/>
        </p:nvSpPr>
        <p:spPr bwMode="auto">
          <a:xfrm>
            <a:off x="6461126" y="4860926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1848">
            <a:extLst>
              <a:ext uri="{FF2B5EF4-FFF2-40B4-BE49-F238E27FC236}">
                <a16:creationId xmlns:a16="http://schemas.microsoft.com/office/drawing/2014/main" id="{A4CF9903-8AEF-41D2-8B87-9054DE587386}"/>
              </a:ext>
            </a:extLst>
          </p:cNvPr>
          <p:cNvSpPr>
            <a:spLocks/>
          </p:cNvSpPr>
          <p:nvPr/>
        </p:nvSpPr>
        <p:spPr bwMode="auto">
          <a:xfrm>
            <a:off x="6469063" y="4860926"/>
            <a:ext cx="3175" cy="6350"/>
          </a:xfrm>
          <a:custGeom>
            <a:avLst/>
            <a:gdLst>
              <a:gd name="T0" fmla="*/ 2 w 2"/>
              <a:gd name="T1" fmla="*/ 2 h 4"/>
              <a:gd name="T2" fmla="*/ 2 w 2"/>
              <a:gd name="T3" fmla="*/ 4 h 4"/>
              <a:gd name="T4" fmla="*/ 2 w 2"/>
              <a:gd name="T5" fmla="*/ 2 h 4"/>
              <a:gd name="T6" fmla="*/ 0 w 2"/>
              <a:gd name="T7" fmla="*/ 2 h 4"/>
              <a:gd name="T8" fmla="*/ 2 w 2"/>
              <a:gd name="T9" fmla="*/ 2 h 4"/>
              <a:gd name="T10" fmla="*/ 0 w 2"/>
              <a:gd name="T11" fmla="*/ 2 h 4"/>
              <a:gd name="T12" fmla="*/ 0 w 2"/>
              <a:gd name="T13" fmla="*/ 0 h 4"/>
              <a:gd name="T14" fmla="*/ 2 w 2"/>
              <a:gd name="T15" fmla="*/ 0 h 4"/>
              <a:gd name="T16" fmla="*/ 2 w 2"/>
              <a:gd name="T17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1849">
            <a:extLst>
              <a:ext uri="{FF2B5EF4-FFF2-40B4-BE49-F238E27FC236}">
                <a16:creationId xmlns:a16="http://schemas.microsoft.com/office/drawing/2014/main" id="{4AA5D3C1-1EF2-49B9-82D2-F45E449B3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4301" y="4860926"/>
            <a:ext cx="1588" cy="3175"/>
          </a:xfrm>
          <a:prstGeom prst="rect">
            <a:avLst/>
          </a:prstGeom>
          <a:noFill/>
          <a:ln w="6350">
            <a:solidFill>
              <a:srgbClr val="6E6E6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1850">
            <a:extLst>
              <a:ext uri="{FF2B5EF4-FFF2-40B4-BE49-F238E27FC236}">
                <a16:creationId xmlns:a16="http://schemas.microsoft.com/office/drawing/2014/main" id="{93787B45-0C7F-450D-B9E1-EFDD9291A9AA}"/>
              </a:ext>
            </a:extLst>
          </p:cNvPr>
          <p:cNvSpPr>
            <a:spLocks/>
          </p:cNvSpPr>
          <p:nvPr/>
        </p:nvSpPr>
        <p:spPr bwMode="auto">
          <a:xfrm>
            <a:off x="6457951" y="4860926"/>
            <a:ext cx="6350" cy="6350"/>
          </a:xfrm>
          <a:custGeom>
            <a:avLst/>
            <a:gdLst>
              <a:gd name="T0" fmla="*/ 2 w 4"/>
              <a:gd name="T1" fmla="*/ 0 h 4"/>
              <a:gd name="T2" fmla="*/ 4 w 4"/>
              <a:gd name="T3" fmla="*/ 0 h 4"/>
              <a:gd name="T4" fmla="*/ 4 w 4"/>
              <a:gd name="T5" fmla="*/ 2 h 4"/>
              <a:gd name="T6" fmla="*/ 2 w 4"/>
              <a:gd name="T7" fmla="*/ 2 h 4"/>
              <a:gd name="T8" fmla="*/ 2 w 4"/>
              <a:gd name="T9" fmla="*/ 4 h 4"/>
              <a:gd name="T10" fmla="*/ 0 w 4"/>
              <a:gd name="T11" fmla="*/ 4 h 4"/>
              <a:gd name="T12" fmla="*/ 2 w 4"/>
              <a:gd name="T13" fmla="*/ 4 h 4"/>
              <a:gd name="T14" fmla="*/ 0 w 4"/>
              <a:gd name="T15" fmla="*/ 4 h 4"/>
              <a:gd name="T16" fmla="*/ 0 w 4"/>
              <a:gd name="T17" fmla="*/ 2 h 4"/>
              <a:gd name="T18" fmla="*/ 2 w 4"/>
              <a:gd name="T19" fmla="*/ 2 h 4"/>
              <a:gd name="T20" fmla="*/ 2 w 4"/>
              <a:gd name="T2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4" y="0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0" y="4"/>
                </a:lnTo>
                <a:lnTo>
                  <a:pt x="2" y="4"/>
                </a:lnTo>
                <a:lnTo>
                  <a:pt x="0" y="4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1851">
            <a:extLst>
              <a:ext uri="{FF2B5EF4-FFF2-40B4-BE49-F238E27FC236}">
                <a16:creationId xmlns:a16="http://schemas.microsoft.com/office/drawing/2014/main" id="{EC684E8E-66F5-4B2A-867C-D2F8E8C66060}"/>
              </a:ext>
            </a:extLst>
          </p:cNvPr>
          <p:cNvSpPr>
            <a:spLocks/>
          </p:cNvSpPr>
          <p:nvPr/>
        </p:nvSpPr>
        <p:spPr bwMode="auto">
          <a:xfrm>
            <a:off x="6488113" y="4860926"/>
            <a:ext cx="6350" cy="3175"/>
          </a:xfrm>
          <a:custGeom>
            <a:avLst/>
            <a:gdLst>
              <a:gd name="T0" fmla="*/ 4 w 4"/>
              <a:gd name="T1" fmla="*/ 0 h 2"/>
              <a:gd name="T2" fmla="*/ 4 w 4"/>
              <a:gd name="T3" fmla="*/ 2 h 2"/>
              <a:gd name="T4" fmla="*/ 2 w 4"/>
              <a:gd name="T5" fmla="*/ 2 h 2"/>
              <a:gd name="T6" fmla="*/ 0 w 4"/>
              <a:gd name="T7" fmla="*/ 2 h 2"/>
              <a:gd name="T8" fmla="*/ 2 w 4"/>
              <a:gd name="T9" fmla="*/ 2 h 2"/>
              <a:gd name="T10" fmla="*/ 2 w 4"/>
              <a:gd name="T11" fmla="*/ 0 h 2"/>
              <a:gd name="T12" fmla="*/ 4 w 4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2">
                <a:moveTo>
                  <a:pt x="4" y="0"/>
                </a:moveTo>
                <a:lnTo>
                  <a:pt x="4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1852">
            <a:extLst>
              <a:ext uri="{FF2B5EF4-FFF2-40B4-BE49-F238E27FC236}">
                <a16:creationId xmlns:a16="http://schemas.microsoft.com/office/drawing/2014/main" id="{E1DC7132-BACB-48A3-BE28-79E1AD55FC90}"/>
              </a:ext>
            </a:extLst>
          </p:cNvPr>
          <p:cNvSpPr>
            <a:spLocks/>
          </p:cNvSpPr>
          <p:nvPr/>
        </p:nvSpPr>
        <p:spPr bwMode="auto">
          <a:xfrm>
            <a:off x="6478588" y="4860926"/>
            <a:ext cx="6350" cy="3175"/>
          </a:xfrm>
          <a:custGeom>
            <a:avLst/>
            <a:gdLst>
              <a:gd name="T0" fmla="*/ 2 w 4"/>
              <a:gd name="T1" fmla="*/ 0 h 2"/>
              <a:gd name="T2" fmla="*/ 4 w 4"/>
              <a:gd name="T3" fmla="*/ 0 h 2"/>
              <a:gd name="T4" fmla="*/ 4 w 4"/>
              <a:gd name="T5" fmla="*/ 2 h 2"/>
              <a:gd name="T6" fmla="*/ 2 w 4"/>
              <a:gd name="T7" fmla="*/ 2 h 2"/>
              <a:gd name="T8" fmla="*/ 2 w 4"/>
              <a:gd name="T9" fmla="*/ 0 h 2"/>
              <a:gd name="T10" fmla="*/ 0 w 4"/>
              <a:gd name="T11" fmla="*/ 0 h 2"/>
              <a:gd name="T12" fmla="*/ 2 w 4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4" y="0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1853">
            <a:extLst>
              <a:ext uri="{FF2B5EF4-FFF2-40B4-BE49-F238E27FC236}">
                <a16:creationId xmlns:a16="http://schemas.microsoft.com/office/drawing/2014/main" id="{8BF594F8-215B-4CE3-926C-CEACB37BFF1D}"/>
              </a:ext>
            </a:extLst>
          </p:cNvPr>
          <p:cNvSpPr>
            <a:spLocks/>
          </p:cNvSpPr>
          <p:nvPr/>
        </p:nvSpPr>
        <p:spPr bwMode="auto">
          <a:xfrm>
            <a:off x="6472238" y="4860926"/>
            <a:ext cx="6350" cy="12700"/>
          </a:xfrm>
          <a:custGeom>
            <a:avLst/>
            <a:gdLst>
              <a:gd name="T0" fmla="*/ 4 w 4"/>
              <a:gd name="T1" fmla="*/ 2 h 8"/>
              <a:gd name="T2" fmla="*/ 2 w 4"/>
              <a:gd name="T3" fmla="*/ 2 h 8"/>
              <a:gd name="T4" fmla="*/ 4 w 4"/>
              <a:gd name="T5" fmla="*/ 2 h 8"/>
              <a:gd name="T6" fmla="*/ 2 w 4"/>
              <a:gd name="T7" fmla="*/ 2 h 8"/>
              <a:gd name="T8" fmla="*/ 2 w 4"/>
              <a:gd name="T9" fmla="*/ 4 h 8"/>
              <a:gd name="T10" fmla="*/ 2 w 4"/>
              <a:gd name="T11" fmla="*/ 2 h 8"/>
              <a:gd name="T12" fmla="*/ 4 w 4"/>
              <a:gd name="T13" fmla="*/ 2 h 8"/>
              <a:gd name="T14" fmla="*/ 4 w 4"/>
              <a:gd name="T15" fmla="*/ 4 h 8"/>
              <a:gd name="T16" fmla="*/ 2 w 4"/>
              <a:gd name="T17" fmla="*/ 4 h 8"/>
              <a:gd name="T18" fmla="*/ 4 w 4"/>
              <a:gd name="T19" fmla="*/ 4 h 8"/>
              <a:gd name="T20" fmla="*/ 4 w 4"/>
              <a:gd name="T21" fmla="*/ 6 h 8"/>
              <a:gd name="T22" fmla="*/ 2 w 4"/>
              <a:gd name="T23" fmla="*/ 6 h 8"/>
              <a:gd name="T24" fmla="*/ 4 w 4"/>
              <a:gd name="T25" fmla="*/ 6 h 8"/>
              <a:gd name="T26" fmla="*/ 4 w 4"/>
              <a:gd name="T27" fmla="*/ 8 h 8"/>
              <a:gd name="T28" fmla="*/ 2 w 4"/>
              <a:gd name="T29" fmla="*/ 8 h 8"/>
              <a:gd name="T30" fmla="*/ 2 w 4"/>
              <a:gd name="T31" fmla="*/ 6 h 8"/>
              <a:gd name="T32" fmla="*/ 0 w 4"/>
              <a:gd name="T33" fmla="*/ 4 h 8"/>
              <a:gd name="T34" fmla="*/ 2 w 4"/>
              <a:gd name="T35" fmla="*/ 4 h 8"/>
              <a:gd name="T36" fmla="*/ 0 w 4"/>
              <a:gd name="T37" fmla="*/ 4 h 8"/>
              <a:gd name="T38" fmla="*/ 2 w 4"/>
              <a:gd name="T39" fmla="*/ 4 h 8"/>
              <a:gd name="T40" fmla="*/ 2 w 4"/>
              <a:gd name="T41" fmla="*/ 2 h 8"/>
              <a:gd name="T42" fmla="*/ 4 w 4"/>
              <a:gd name="T43" fmla="*/ 2 h 8"/>
              <a:gd name="T44" fmla="*/ 4 w 4"/>
              <a:gd name="T45" fmla="*/ 0 h 8"/>
              <a:gd name="T46" fmla="*/ 4 w 4"/>
              <a:gd name="T47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" h="8">
                <a:moveTo>
                  <a:pt x="4" y="2"/>
                </a:move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4"/>
                </a:lnTo>
                <a:lnTo>
                  <a:pt x="2" y="4"/>
                </a:lnTo>
                <a:lnTo>
                  <a:pt x="4" y="4"/>
                </a:lnTo>
                <a:lnTo>
                  <a:pt x="4" y="6"/>
                </a:lnTo>
                <a:lnTo>
                  <a:pt x="2" y="6"/>
                </a:lnTo>
                <a:lnTo>
                  <a:pt x="4" y="6"/>
                </a:lnTo>
                <a:lnTo>
                  <a:pt x="4" y="8"/>
                </a:lnTo>
                <a:lnTo>
                  <a:pt x="2" y="8"/>
                </a:lnTo>
                <a:lnTo>
                  <a:pt x="2" y="6"/>
                </a:lnTo>
                <a:lnTo>
                  <a:pt x="0" y="4"/>
                </a:lnTo>
                <a:lnTo>
                  <a:pt x="2" y="4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1854">
            <a:extLst>
              <a:ext uri="{FF2B5EF4-FFF2-40B4-BE49-F238E27FC236}">
                <a16:creationId xmlns:a16="http://schemas.microsoft.com/office/drawing/2014/main" id="{F73D0E04-CF38-4928-AC7D-75D7D55ADA0E}"/>
              </a:ext>
            </a:extLst>
          </p:cNvPr>
          <p:cNvSpPr>
            <a:spLocks/>
          </p:cNvSpPr>
          <p:nvPr/>
        </p:nvSpPr>
        <p:spPr bwMode="auto">
          <a:xfrm>
            <a:off x="6464301" y="4860926"/>
            <a:ext cx="1588" cy="3175"/>
          </a:xfrm>
          <a:custGeom>
            <a:avLst/>
            <a:gdLst>
              <a:gd name="T0" fmla="*/ 1 w 1"/>
              <a:gd name="T1" fmla="*/ 0 h 2"/>
              <a:gd name="T2" fmla="*/ 1 w 1"/>
              <a:gd name="T3" fmla="*/ 2 h 2"/>
              <a:gd name="T4" fmla="*/ 1 w 1"/>
              <a:gd name="T5" fmla="*/ 0 h 2"/>
              <a:gd name="T6" fmla="*/ 0 w 1"/>
              <a:gd name="T7" fmla="*/ 0 h 2"/>
              <a:gd name="T8" fmla="*/ 1 w 1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0"/>
                </a:moveTo>
                <a:lnTo>
                  <a:pt x="1" y="2"/>
                </a:lnTo>
                <a:lnTo>
                  <a:pt x="1" y="0"/>
                </a:lnTo>
                <a:lnTo>
                  <a:pt x="0" y="0"/>
                </a:lnTo>
                <a:lnTo>
                  <a:pt x="1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1855">
            <a:extLst>
              <a:ext uri="{FF2B5EF4-FFF2-40B4-BE49-F238E27FC236}">
                <a16:creationId xmlns:a16="http://schemas.microsoft.com/office/drawing/2014/main" id="{2A0E61A4-83D5-4979-874B-5B49610B0D42}"/>
              </a:ext>
            </a:extLst>
          </p:cNvPr>
          <p:cNvSpPr>
            <a:spLocks/>
          </p:cNvSpPr>
          <p:nvPr/>
        </p:nvSpPr>
        <p:spPr bwMode="auto">
          <a:xfrm>
            <a:off x="6488113" y="4860926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2 h 2"/>
              <a:gd name="T8" fmla="*/ 0 w 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1856">
            <a:extLst>
              <a:ext uri="{FF2B5EF4-FFF2-40B4-BE49-F238E27FC236}">
                <a16:creationId xmlns:a16="http://schemas.microsoft.com/office/drawing/2014/main" id="{079A3B1F-F9CE-44FF-8152-BD6D124AD8E1}"/>
              </a:ext>
            </a:extLst>
          </p:cNvPr>
          <p:cNvSpPr>
            <a:spLocks/>
          </p:cNvSpPr>
          <p:nvPr/>
        </p:nvSpPr>
        <p:spPr bwMode="auto">
          <a:xfrm>
            <a:off x="6488113" y="4860926"/>
            <a:ext cx="6350" cy="3175"/>
          </a:xfrm>
          <a:custGeom>
            <a:avLst/>
            <a:gdLst>
              <a:gd name="T0" fmla="*/ 0 w 4"/>
              <a:gd name="T1" fmla="*/ 0 h 2"/>
              <a:gd name="T2" fmla="*/ 2 w 4"/>
              <a:gd name="T3" fmla="*/ 0 h 2"/>
              <a:gd name="T4" fmla="*/ 4 w 4"/>
              <a:gd name="T5" fmla="*/ 0 h 2"/>
              <a:gd name="T6" fmla="*/ 2 w 4"/>
              <a:gd name="T7" fmla="*/ 0 h 2"/>
              <a:gd name="T8" fmla="*/ 2 w 4"/>
              <a:gd name="T9" fmla="*/ 2 h 2"/>
              <a:gd name="T10" fmla="*/ 0 w 4"/>
              <a:gd name="T11" fmla="*/ 2 h 2"/>
              <a:gd name="T12" fmla="*/ 0 w 4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2">
                <a:moveTo>
                  <a:pt x="0" y="0"/>
                </a:moveTo>
                <a:lnTo>
                  <a:pt x="2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1857">
            <a:extLst>
              <a:ext uri="{FF2B5EF4-FFF2-40B4-BE49-F238E27FC236}">
                <a16:creationId xmlns:a16="http://schemas.microsoft.com/office/drawing/2014/main" id="{99563881-6A83-4F1B-A63B-289C87B64004}"/>
              </a:ext>
            </a:extLst>
          </p:cNvPr>
          <p:cNvSpPr>
            <a:spLocks/>
          </p:cNvSpPr>
          <p:nvPr/>
        </p:nvSpPr>
        <p:spPr bwMode="auto">
          <a:xfrm>
            <a:off x="6475413" y="4859338"/>
            <a:ext cx="3175" cy="0"/>
          </a:xfrm>
          <a:custGeom>
            <a:avLst/>
            <a:gdLst>
              <a:gd name="T0" fmla="*/ 2 w 2"/>
              <a:gd name="T1" fmla="*/ 0 w 2"/>
              <a:gd name="T2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1858">
            <a:extLst>
              <a:ext uri="{FF2B5EF4-FFF2-40B4-BE49-F238E27FC236}">
                <a16:creationId xmlns:a16="http://schemas.microsoft.com/office/drawing/2014/main" id="{6262E6C7-2B04-47B0-AFA5-874290073A20}"/>
              </a:ext>
            </a:extLst>
          </p:cNvPr>
          <p:cNvSpPr>
            <a:spLocks/>
          </p:cNvSpPr>
          <p:nvPr/>
        </p:nvSpPr>
        <p:spPr bwMode="auto">
          <a:xfrm>
            <a:off x="6484938" y="4859338"/>
            <a:ext cx="0" cy="1588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0"/>
                </a:lnTo>
                <a:lnTo>
                  <a:pt x="0" y="1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1859">
            <a:extLst>
              <a:ext uri="{FF2B5EF4-FFF2-40B4-BE49-F238E27FC236}">
                <a16:creationId xmlns:a16="http://schemas.microsoft.com/office/drawing/2014/main" id="{B32D98AB-072B-4905-91DB-221EF6589D51}"/>
              </a:ext>
            </a:extLst>
          </p:cNvPr>
          <p:cNvSpPr>
            <a:spLocks/>
          </p:cNvSpPr>
          <p:nvPr/>
        </p:nvSpPr>
        <p:spPr bwMode="auto">
          <a:xfrm>
            <a:off x="5872163" y="4859338"/>
            <a:ext cx="55563" cy="17463"/>
          </a:xfrm>
          <a:custGeom>
            <a:avLst/>
            <a:gdLst>
              <a:gd name="T0" fmla="*/ 6 w 35"/>
              <a:gd name="T1" fmla="*/ 0 h 11"/>
              <a:gd name="T2" fmla="*/ 6 w 35"/>
              <a:gd name="T3" fmla="*/ 1 h 11"/>
              <a:gd name="T4" fmla="*/ 8 w 35"/>
              <a:gd name="T5" fmla="*/ 1 h 11"/>
              <a:gd name="T6" fmla="*/ 10 w 35"/>
              <a:gd name="T7" fmla="*/ 1 h 11"/>
              <a:gd name="T8" fmla="*/ 12 w 35"/>
              <a:gd name="T9" fmla="*/ 1 h 11"/>
              <a:gd name="T10" fmla="*/ 12 w 35"/>
              <a:gd name="T11" fmla="*/ 3 h 11"/>
              <a:gd name="T12" fmla="*/ 10 w 35"/>
              <a:gd name="T13" fmla="*/ 3 h 11"/>
              <a:gd name="T14" fmla="*/ 12 w 35"/>
              <a:gd name="T15" fmla="*/ 3 h 11"/>
              <a:gd name="T16" fmla="*/ 14 w 35"/>
              <a:gd name="T17" fmla="*/ 3 h 11"/>
              <a:gd name="T18" fmla="*/ 16 w 35"/>
              <a:gd name="T19" fmla="*/ 3 h 11"/>
              <a:gd name="T20" fmla="*/ 18 w 35"/>
              <a:gd name="T21" fmla="*/ 3 h 11"/>
              <a:gd name="T22" fmla="*/ 19 w 35"/>
              <a:gd name="T23" fmla="*/ 3 h 11"/>
              <a:gd name="T24" fmla="*/ 21 w 35"/>
              <a:gd name="T25" fmla="*/ 3 h 11"/>
              <a:gd name="T26" fmla="*/ 21 w 35"/>
              <a:gd name="T27" fmla="*/ 5 h 11"/>
              <a:gd name="T28" fmla="*/ 23 w 35"/>
              <a:gd name="T29" fmla="*/ 5 h 11"/>
              <a:gd name="T30" fmla="*/ 25 w 35"/>
              <a:gd name="T31" fmla="*/ 5 h 11"/>
              <a:gd name="T32" fmla="*/ 27 w 35"/>
              <a:gd name="T33" fmla="*/ 5 h 11"/>
              <a:gd name="T34" fmla="*/ 29 w 35"/>
              <a:gd name="T35" fmla="*/ 5 h 11"/>
              <a:gd name="T36" fmla="*/ 31 w 35"/>
              <a:gd name="T37" fmla="*/ 5 h 11"/>
              <a:gd name="T38" fmla="*/ 33 w 35"/>
              <a:gd name="T39" fmla="*/ 5 h 11"/>
              <a:gd name="T40" fmla="*/ 33 w 35"/>
              <a:gd name="T41" fmla="*/ 7 h 11"/>
              <a:gd name="T42" fmla="*/ 35 w 35"/>
              <a:gd name="T43" fmla="*/ 7 h 11"/>
              <a:gd name="T44" fmla="*/ 35 w 35"/>
              <a:gd name="T45" fmla="*/ 9 h 11"/>
              <a:gd name="T46" fmla="*/ 33 w 35"/>
              <a:gd name="T47" fmla="*/ 9 h 11"/>
              <a:gd name="T48" fmla="*/ 31 w 35"/>
              <a:gd name="T49" fmla="*/ 9 h 11"/>
              <a:gd name="T50" fmla="*/ 31 w 35"/>
              <a:gd name="T51" fmla="*/ 11 h 11"/>
              <a:gd name="T52" fmla="*/ 29 w 35"/>
              <a:gd name="T53" fmla="*/ 11 h 11"/>
              <a:gd name="T54" fmla="*/ 29 w 35"/>
              <a:gd name="T55" fmla="*/ 9 h 11"/>
              <a:gd name="T56" fmla="*/ 27 w 35"/>
              <a:gd name="T57" fmla="*/ 9 h 11"/>
              <a:gd name="T58" fmla="*/ 25 w 35"/>
              <a:gd name="T59" fmla="*/ 9 h 11"/>
              <a:gd name="T60" fmla="*/ 25 w 35"/>
              <a:gd name="T61" fmla="*/ 11 h 11"/>
              <a:gd name="T62" fmla="*/ 23 w 35"/>
              <a:gd name="T63" fmla="*/ 11 h 11"/>
              <a:gd name="T64" fmla="*/ 21 w 35"/>
              <a:gd name="T65" fmla="*/ 11 h 11"/>
              <a:gd name="T66" fmla="*/ 19 w 35"/>
              <a:gd name="T67" fmla="*/ 11 h 11"/>
              <a:gd name="T68" fmla="*/ 18 w 35"/>
              <a:gd name="T69" fmla="*/ 11 h 11"/>
              <a:gd name="T70" fmla="*/ 16 w 35"/>
              <a:gd name="T71" fmla="*/ 9 h 11"/>
              <a:gd name="T72" fmla="*/ 14 w 35"/>
              <a:gd name="T73" fmla="*/ 9 h 11"/>
              <a:gd name="T74" fmla="*/ 12 w 35"/>
              <a:gd name="T75" fmla="*/ 9 h 11"/>
              <a:gd name="T76" fmla="*/ 10 w 35"/>
              <a:gd name="T77" fmla="*/ 9 h 11"/>
              <a:gd name="T78" fmla="*/ 10 w 35"/>
              <a:gd name="T79" fmla="*/ 7 h 11"/>
              <a:gd name="T80" fmla="*/ 8 w 35"/>
              <a:gd name="T81" fmla="*/ 7 h 11"/>
              <a:gd name="T82" fmla="*/ 6 w 35"/>
              <a:gd name="T83" fmla="*/ 7 h 11"/>
              <a:gd name="T84" fmla="*/ 6 w 35"/>
              <a:gd name="T85" fmla="*/ 5 h 11"/>
              <a:gd name="T86" fmla="*/ 4 w 35"/>
              <a:gd name="T87" fmla="*/ 5 h 11"/>
              <a:gd name="T88" fmla="*/ 2 w 35"/>
              <a:gd name="T89" fmla="*/ 5 h 11"/>
              <a:gd name="T90" fmla="*/ 2 w 35"/>
              <a:gd name="T91" fmla="*/ 3 h 11"/>
              <a:gd name="T92" fmla="*/ 0 w 35"/>
              <a:gd name="T93" fmla="*/ 3 h 11"/>
              <a:gd name="T94" fmla="*/ 0 w 35"/>
              <a:gd name="T95" fmla="*/ 1 h 11"/>
              <a:gd name="T96" fmla="*/ 0 w 35"/>
              <a:gd name="T97" fmla="*/ 0 h 11"/>
              <a:gd name="T98" fmla="*/ 0 w 35"/>
              <a:gd name="T99" fmla="*/ 1 h 11"/>
              <a:gd name="T100" fmla="*/ 0 w 35"/>
              <a:gd name="T101" fmla="*/ 0 h 11"/>
              <a:gd name="T102" fmla="*/ 2 w 35"/>
              <a:gd name="T103" fmla="*/ 0 h 11"/>
              <a:gd name="T104" fmla="*/ 4 w 35"/>
              <a:gd name="T105" fmla="*/ 0 h 11"/>
              <a:gd name="T106" fmla="*/ 6 w 35"/>
              <a:gd name="T10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" h="11">
                <a:moveTo>
                  <a:pt x="6" y="0"/>
                </a:moveTo>
                <a:lnTo>
                  <a:pt x="6" y="1"/>
                </a:lnTo>
                <a:lnTo>
                  <a:pt x="8" y="1"/>
                </a:lnTo>
                <a:lnTo>
                  <a:pt x="10" y="1"/>
                </a:lnTo>
                <a:lnTo>
                  <a:pt x="12" y="1"/>
                </a:lnTo>
                <a:lnTo>
                  <a:pt x="12" y="3"/>
                </a:lnTo>
                <a:lnTo>
                  <a:pt x="10" y="3"/>
                </a:lnTo>
                <a:lnTo>
                  <a:pt x="12" y="3"/>
                </a:lnTo>
                <a:lnTo>
                  <a:pt x="14" y="3"/>
                </a:lnTo>
                <a:lnTo>
                  <a:pt x="16" y="3"/>
                </a:lnTo>
                <a:lnTo>
                  <a:pt x="18" y="3"/>
                </a:lnTo>
                <a:lnTo>
                  <a:pt x="19" y="3"/>
                </a:lnTo>
                <a:lnTo>
                  <a:pt x="21" y="3"/>
                </a:lnTo>
                <a:lnTo>
                  <a:pt x="21" y="5"/>
                </a:lnTo>
                <a:lnTo>
                  <a:pt x="23" y="5"/>
                </a:lnTo>
                <a:lnTo>
                  <a:pt x="25" y="5"/>
                </a:lnTo>
                <a:lnTo>
                  <a:pt x="27" y="5"/>
                </a:lnTo>
                <a:lnTo>
                  <a:pt x="29" y="5"/>
                </a:lnTo>
                <a:lnTo>
                  <a:pt x="31" y="5"/>
                </a:lnTo>
                <a:lnTo>
                  <a:pt x="33" y="5"/>
                </a:lnTo>
                <a:lnTo>
                  <a:pt x="33" y="7"/>
                </a:lnTo>
                <a:lnTo>
                  <a:pt x="35" y="7"/>
                </a:lnTo>
                <a:lnTo>
                  <a:pt x="35" y="9"/>
                </a:lnTo>
                <a:lnTo>
                  <a:pt x="33" y="9"/>
                </a:lnTo>
                <a:lnTo>
                  <a:pt x="31" y="9"/>
                </a:lnTo>
                <a:lnTo>
                  <a:pt x="31" y="11"/>
                </a:lnTo>
                <a:lnTo>
                  <a:pt x="29" y="11"/>
                </a:lnTo>
                <a:lnTo>
                  <a:pt x="29" y="9"/>
                </a:lnTo>
                <a:lnTo>
                  <a:pt x="27" y="9"/>
                </a:lnTo>
                <a:lnTo>
                  <a:pt x="25" y="9"/>
                </a:lnTo>
                <a:lnTo>
                  <a:pt x="25" y="11"/>
                </a:lnTo>
                <a:lnTo>
                  <a:pt x="23" y="11"/>
                </a:lnTo>
                <a:lnTo>
                  <a:pt x="21" y="11"/>
                </a:lnTo>
                <a:lnTo>
                  <a:pt x="19" y="11"/>
                </a:lnTo>
                <a:lnTo>
                  <a:pt x="18" y="11"/>
                </a:lnTo>
                <a:lnTo>
                  <a:pt x="16" y="9"/>
                </a:lnTo>
                <a:lnTo>
                  <a:pt x="14" y="9"/>
                </a:lnTo>
                <a:lnTo>
                  <a:pt x="12" y="9"/>
                </a:lnTo>
                <a:lnTo>
                  <a:pt x="10" y="9"/>
                </a:lnTo>
                <a:lnTo>
                  <a:pt x="10" y="7"/>
                </a:lnTo>
                <a:lnTo>
                  <a:pt x="8" y="7"/>
                </a:lnTo>
                <a:lnTo>
                  <a:pt x="6" y="7"/>
                </a:lnTo>
                <a:lnTo>
                  <a:pt x="6" y="5"/>
                </a:lnTo>
                <a:lnTo>
                  <a:pt x="4" y="5"/>
                </a:lnTo>
                <a:lnTo>
                  <a:pt x="2" y="5"/>
                </a:lnTo>
                <a:lnTo>
                  <a:pt x="2" y="3"/>
                </a:ln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lnTo>
                  <a:pt x="0" y="0"/>
                </a:lnTo>
                <a:lnTo>
                  <a:pt x="2" y="0"/>
                </a:lnTo>
                <a:lnTo>
                  <a:pt x="4" y="0"/>
                </a:lnTo>
                <a:lnTo>
                  <a:pt x="6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1860">
            <a:extLst>
              <a:ext uri="{FF2B5EF4-FFF2-40B4-BE49-F238E27FC236}">
                <a16:creationId xmlns:a16="http://schemas.microsoft.com/office/drawing/2014/main" id="{89D12ABA-5CE9-4D2C-A80C-2FEEC9D0D165}"/>
              </a:ext>
            </a:extLst>
          </p:cNvPr>
          <p:cNvSpPr>
            <a:spLocks/>
          </p:cNvSpPr>
          <p:nvPr/>
        </p:nvSpPr>
        <p:spPr bwMode="auto">
          <a:xfrm>
            <a:off x="6457951" y="4859338"/>
            <a:ext cx="3175" cy="4763"/>
          </a:xfrm>
          <a:custGeom>
            <a:avLst/>
            <a:gdLst>
              <a:gd name="T0" fmla="*/ 2 w 2"/>
              <a:gd name="T1" fmla="*/ 1 h 3"/>
              <a:gd name="T2" fmla="*/ 0 w 2"/>
              <a:gd name="T3" fmla="*/ 1 h 3"/>
              <a:gd name="T4" fmla="*/ 2 w 2"/>
              <a:gd name="T5" fmla="*/ 1 h 3"/>
              <a:gd name="T6" fmla="*/ 2 w 2"/>
              <a:gd name="T7" fmla="*/ 3 h 3"/>
              <a:gd name="T8" fmla="*/ 0 w 2"/>
              <a:gd name="T9" fmla="*/ 3 h 3"/>
              <a:gd name="T10" fmla="*/ 0 w 2"/>
              <a:gd name="T11" fmla="*/ 1 h 3"/>
              <a:gd name="T12" fmla="*/ 0 w 2"/>
              <a:gd name="T13" fmla="*/ 0 h 3"/>
              <a:gd name="T14" fmla="*/ 2 w 2"/>
              <a:gd name="T15" fmla="*/ 0 h 3"/>
              <a:gd name="T16" fmla="*/ 2 w 2"/>
              <a:gd name="T17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" h="3">
                <a:moveTo>
                  <a:pt x="2" y="1"/>
                </a:moveTo>
                <a:lnTo>
                  <a:pt x="0" y="1"/>
                </a:lnTo>
                <a:lnTo>
                  <a:pt x="2" y="1"/>
                </a:lnTo>
                <a:lnTo>
                  <a:pt x="2" y="3"/>
                </a:ln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  <a:lnTo>
                  <a:pt x="2" y="0"/>
                </a:lnTo>
                <a:lnTo>
                  <a:pt x="2" y="1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1861">
            <a:extLst>
              <a:ext uri="{FF2B5EF4-FFF2-40B4-BE49-F238E27FC236}">
                <a16:creationId xmlns:a16="http://schemas.microsoft.com/office/drawing/2014/main" id="{426F1D9A-105F-4D8D-BDB0-F59510AEE784}"/>
              </a:ext>
            </a:extLst>
          </p:cNvPr>
          <p:cNvSpPr>
            <a:spLocks/>
          </p:cNvSpPr>
          <p:nvPr/>
        </p:nvSpPr>
        <p:spPr bwMode="auto">
          <a:xfrm>
            <a:off x="6465888" y="4859338"/>
            <a:ext cx="12700" cy="4763"/>
          </a:xfrm>
          <a:custGeom>
            <a:avLst/>
            <a:gdLst>
              <a:gd name="T0" fmla="*/ 2 w 8"/>
              <a:gd name="T1" fmla="*/ 1 h 3"/>
              <a:gd name="T2" fmla="*/ 4 w 8"/>
              <a:gd name="T3" fmla="*/ 1 h 3"/>
              <a:gd name="T4" fmla="*/ 6 w 8"/>
              <a:gd name="T5" fmla="*/ 1 h 3"/>
              <a:gd name="T6" fmla="*/ 4 w 8"/>
              <a:gd name="T7" fmla="*/ 1 h 3"/>
              <a:gd name="T8" fmla="*/ 4 w 8"/>
              <a:gd name="T9" fmla="*/ 0 h 3"/>
              <a:gd name="T10" fmla="*/ 6 w 8"/>
              <a:gd name="T11" fmla="*/ 0 h 3"/>
              <a:gd name="T12" fmla="*/ 6 w 8"/>
              <a:gd name="T13" fmla="*/ 1 h 3"/>
              <a:gd name="T14" fmla="*/ 8 w 8"/>
              <a:gd name="T15" fmla="*/ 1 h 3"/>
              <a:gd name="T16" fmla="*/ 6 w 8"/>
              <a:gd name="T17" fmla="*/ 1 h 3"/>
              <a:gd name="T18" fmla="*/ 6 w 8"/>
              <a:gd name="T19" fmla="*/ 3 h 3"/>
              <a:gd name="T20" fmla="*/ 4 w 8"/>
              <a:gd name="T21" fmla="*/ 3 h 3"/>
              <a:gd name="T22" fmla="*/ 4 w 8"/>
              <a:gd name="T23" fmla="*/ 1 h 3"/>
              <a:gd name="T24" fmla="*/ 2 w 8"/>
              <a:gd name="T25" fmla="*/ 1 h 3"/>
              <a:gd name="T26" fmla="*/ 2 w 8"/>
              <a:gd name="T27" fmla="*/ 3 h 3"/>
              <a:gd name="T28" fmla="*/ 2 w 8"/>
              <a:gd name="T29" fmla="*/ 1 h 3"/>
              <a:gd name="T30" fmla="*/ 2 w 8"/>
              <a:gd name="T31" fmla="*/ 3 h 3"/>
              <a:gd name="T32" fmla="*/ 0 w 8"/>
              <a:gd name="T33" fmla="*/ 3 h 3"/>
              <a:gd name="T34" fmla="*/ 2 w 8"/>
              <a:gd name="T35" fmla="*/ 3 h 3"/>
              <a:gd name="T36" fmla="*/ 2 w 8"/>
              <a:gd name="T37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3">
                <a:moveTo>
                  <a:pt x="2" y="1"/>
                </a:moveTo>
                <a:lnTo>
                  <a:pt x="4" y="1"/>
                </a:lnTo>
                <a:lnTo>
                  <a:pt x="6" y="1"/>
                </a:lnTo>
                <a:lnTo>
                  <a:pt x="4" y="1"/>
                </a:lnTo>
                <a:lnTo>
                  <a:pt x="4" y="0"/>
                </a:lnTo>
                <a:lnTo>
                  <a:pt x="6" y="0"/>
                </a:lnTo>
                <a:lnTo>
                  <a:pt x="6" y="1"/>
                </a:lnTo>
                <a:lnTo>
                  <a:pt x="8" y="1"/>
                </a:lnTo>
                <a:lnTo>
                  <a:pt x="6" y="1"/>
                </a:lnTo>
                <a:lnTo>
                  <a:pt x="6" y="3"/>
                </a:lnTo>
                <a:lnTo>
                  <a:pt x="4" y="3"/>
                </a:lnTo>
                <a:lnTo>
                  <a:pt x="4" y="1"/>
                </a:lnTo>
                <a:lnTo>
                  <a:pt x="2" y="1"/>
                </a:lnTo>
                <a:lnTo>
                  <a:pt x="2" y="3"/>
                </a:lnTo>
                <a:lnTo>
                  <a:pt x="2" y="1"/>
                </a:lnTo>
                <a:lnTo>
                  <a:pt x="2" y="3"/>
                </a:lnTo>
                <a:lnTo>
                  <a:pt x="0" y="3"/>
                </a:lnTo>
                <a:lnTo>
                  <a:pt x="2" y="3"/>
                </a:lnTo>
                <a:lnTo>
                  <a:pt x="2" y="1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1862">
            <a:extLst>
              <a:ext uri="{FF2B5EF4-FFF2-40B4-BE49-F238E27FC236}">
                <a16:creationId xmlns:a16="http://schemas.microsoft.com/office/drawing/2014/main" id="{EA6DAE3D-AB97-4B30-8170-0CF42ECCDE1A}"/>
              </a:ext>
            </a:extLst>
          </p:cNvPr>
          <p:cNvSpPr>
            <a:spLocks/>
          </p:cNvSpPr>
          <p:nvPr/>
        </p:nvSpPr>
        <p:spPr bwMode="auto">
          <a:xfrm>
            <a:off x="6469063" y="4859338"/>
            <a:ext cx="3175" cy="1588"/>
          </a:xfrm>
          <a:custGeom>
            <a:avLst/>
            <a:gdLst>
              <a:gd name="T0" fmla="*/ 0 w 2"/>
              <a:gd name="T1" fmla="*/ 1 h 1"/>
              <a:gd name="T2" fmla="*/ 0 w 2"/>
              <a:gd name="T3" fmla="*/ 0 h 1"/>
              <a:gd name="T4" fmla="*/ 2 w 2"/>
              <a:gd name="T5" fmla="*/ 0 h 1"/>
              <a:gd name="T6" fmla="*/ 2 w 2"/>
              <a:gd name="T7" fmla="*/ 1 h 1"/>
              <a:gd name="T8" fmla="*/ 2 w 2"/>
              <a:gd name="T9" fmla="*/ 0 h 1"/>
              <a:gd name="T10" fmla="*/ 2 w 2"/>
              <a:gd name="T11" fmla="*/ 1 h 1"/>
              <a:gd name="T12" fmla="*/ 0 w 2"/>
              <a:gd name="T13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1">
                <a:moveTo>
                  <a:pt x="0" y="1"/>
                </a:moveTo>
                <a:lnTo>
                  <a:pt x="0" y="0"/>
                </a:lnTo>
                <a:lnTo>
                  <a:pt x="2" y="0"/>
                </a:lnTo>
                <a:lnTo>
                  <a:pt x="2" y="1"/>
                </a:lnTo>
                <a:lnTo>
                  <a:pt x="2" y="0"/>
                </a:lnTo>
                <a:lnTo>
                  <a:pt x="2" y="1"/>
                </a:lnTo>
                <a:lnTo>
                  <a:pt x="0" y="1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1863">
            <a:extLst>
              <a:ext uri="{FF2B5EF4-FFF2-40B4-BE49-F238E27FC236}">
                <a16:creationId xmlns:a16="http://schemas.microsoft.com/office/drawing/2014/main" id="{1FDE47FA-56D1-4EE5-8392-9487EF50E464}"/>
              </a:ext>
            </a:extLst>
          </p:cNvPr>
          <p:cNvSpPr>
            <a:spLocks/>
          </p:cNvSpPr>
          <p:nvPr/>
        </p:nvSpPr>
        <p:spPr bwMode="auto">
          <a:xfrm>
            <a:off x="6457951" y="4859338"/>
            <a:ext cx="6350" cy="4763"/>
          </a:xfrm>
          <a:custGeom>
            <a:avLst/>
            <a:gdLst>
              <a:gd name="T0" fmla="*/ 4 w 4"/>
              <a:gd name="T1" fmla="*/ 1 h 3"/>
              <a:gd name="T2" fmla="*/ 4 w 4"/>
              <a:gd name="T3" fmla="*/ 3 h 3"/>
              <a:gd name="T4" fmla="*/ 4 w 4"/>
              <a:gd name="T5" fmla="*/ 1 h 3"/>
              <a:gd name="T6" fmla="*/ 2 w 4"/>
              <a:gd name="T7" fmla="*/ 1 h 3"/>
              <a:gd name="T8" fmla="*/ 2 w 4"/>
              <a:gd name="T9" fmla="*/ 0 h 3"/>
              <a:gd name="T10" fmla="*/ 0 w 4"/>
              <a:gd name="T11" fmla="*/ 0 h 3"/>
              <a:gd name="T12" fmla="*/ 2 w 4"/>
              <a:gd name="T13" fmla="*/ 0 h 3"/>
              <a:gd name="T14" fmla="*/ 4 w 4"/>
              <a:gd name="T15" fmla="*/ 0 h 3"/>
              <a:gd name="T16" fmla="*/ 4 w 4"/>
              <a:gd name="T17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4" y="1"/>
                </a:moveTo>
                <a:lnTo>
                  <a:pt x="4" y="3"/>
                </a:lnTo>
                <a:lnTo>
                  <a:pt x="4" y="1"/>
                </a:lnTo>
                <a:lnTo>
                  <a:pt x="2" y="1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4" y="0"/>
                </a:lnTo>
                <a:lnTo>
                  <a:pt x="4" y="1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Rectangle 1864">
            <a:extLst>
              <a:ext uri="{FF2B5EF4-FFF2-40B4-BE49-F238E27FC236}">
                <a16:creationId xmlns:a16="http://schemas.microsoft.com/office/drawing/2014/main" id="{691F99EB-03DD-4DD9-AEC7-1CE9D983EE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1763" y="4859338"/>
            <a:ext cx="3175" cy="1588"/>
          </a:xfrm>
          <a:prstGeom prst="rect">
            <a:avLst/>
          </a:prstGeom>
          <a:noFill/>
          <a:ln w="6350">
            <a:solidFill>
              <a:srgbClr val="6E6E6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1865">
            <a:extLst>
              <a:ext uri="{FF2B5EF4-FFF2-40B4-BE49-F238E27FC236}">
                <a16:creationId xmlns:a16="http://schemas.microsoft.com/office/drawing/2014/main" id="{B06E28CF-EEAF-4574-963E-3753A4D5BB5C}"/>
              </a:ext>
            </a:extLst>
          </p:cNvPr>
          <p:cNvSpPr>
            <a:spLocks/>
          </p:cNvSpPr>
          <p:nvPr/>
        </p:nvSpPr>
        <p:spPr bwMode="auto">
          <a:xfrm>
            <a:off x="6465888" y="4859338"/>
            <a:ext cx="6350" cy="1588"/>
          </a:xfrm>
          <a:custGeom>
            <a:avLst/>
            <a:gdLst>
              <a:gd name="T0" fmla="*/ 2 w 4"/>
              <a:gd name="T1" fmla="*/ 0 h 1"/>
              <a:gd name="T2" fmla="*/ 4 w 4"/>
              <a:gd name="T3" fmla="*/ 0 h 1"/>
              <a:gd name="T4" fmla="*/ 2 w 4"/>
              <a:gd name="T5" fmla="*/ 0 h 1"/>
              <a:gd name="T6" fmla="*/ 2 w 4"/>
              <a:gd name="T7" fmla="*/ 1 h 1"/>
              <a:gd name="T8" fmla="*/ 0 w 4"/>
              <a:gd name="T9" fmla="*/ 1 h 1"/>
              <a:gd name="T10" fmla="*/ 0 w 4"/>
              <a:gd name="T11" fmla="*/ 0 h 1"/>
              <a:gd name="T12" fmla="*/ 2 w 4"/>
              <a:gd name="T1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1">
                <a:moveTo>
                  <a:pt x="2" y="0"/>
                </a:moveTo>
                <a:lnTo>
                  <a:pt x="4" y="0"/>
                </a:lnTo>
                <a:lnTo>
                  <a:pt x="2" y="0"/>
                </a:lnTo>
                <a:lnTo>
                  <a:pt x="2" y="1"/>
                </a:lnTo>
                <a:lnTo>
                  <a:pt x="0" y="1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Rectangle 1866">
            <a:extLst>
              <a:ext uri="{FF2B5EF4-FFF2-40B4-BE49-F238E27FC236}">
                <a16:creationId xmlns:a16="http://schemas.microsoft.com/office/drawing/2014/main" id="{6C5B3AD1-567A-4F2D-BE47-F0C3376D78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4301" y="4859338"/>
            <a:ext cx="1588" cy="1588"/>
          </a:xfrm>
          <a:prstGeom prst="rect">
            <a:avLst/>
          </a:prstGeom>
          <a:noFill/>
          <a:ln w="6350">
            <a:solidFill>
              <a:srgbClr val="6E6E6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1867">
            <a:extLst>
              <a:ext uri="{FF2B5EF4-FFF2-40B4-BE49-F238E27FC236}">
                <a16:creationId xmlns:a16="http://schemas.microsoft.com/office/drawing/2014/main" id="{4FC1152E-4235-4D41-A3D1-7F622227ABCD}"/>
              </a:ext>
            </a:extLst>
          </p:cNvPr>
          <p:cNvSpPr>
            <a:spLocks/>
          </p:cNvSpPr>
          <p:nvPr/>
        </p:nvSpPr>
        <p:spPr bwMode="auto">
          <a:xfrm>
            <a:off x="6465888" y="4856163"/>
            <a:ext cx="0" cy="3175"/>
          </a:xfrm>
          <a:custGeom>
            <a:avLst/>
            <a:gdLst>
              <a:gd name="T0" fmla="*/ 0 h 2"/>
              <a:gd name="T1" fmla="*/ 2 h 2"/>
              <a:gd name="T2" fmla="*/ 0 h 2"/>
              <a:gd name="T3" fmla="*/ 2 h 2"/>
              <a:gd name="T4" fmla="*/ 0 h 2"/>
              <a:gd name="T5" fmla="*/ 2 h 2"/>
              <a:gd name="T6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1868">
            <a:extLst>
              <a:ext uri="{FF2B5EF4-FFF2-40B4-BE49-F238E27FC236}">
                <a16:creationId xmlns:a16="http://schemas.microsoft.com/office/drawing/2014/main" id="{0EFDEA4F-8FBC-458C-A599-5BD2BCDA5601}"/>
              </a:ext>
            </a:extLst>
          </p:cNvPr>
          <p:cNvSpPr>
            <a:spLocks/>
          </p:cNvSpPr>
          <p:nvPr/>
        </p:nvSpPr>
        <p:spPr bwMode="auto">
          <a:xfrm>
            <a:off x="6481763" y="4856163"/>
            <a:ext cx="0" cy="4763"/>
          </a:xfrm>
          <a:custGeom>
            <a:avLst/>
            <a:gdLst>
              <a:gd name="T0" fmla="*/ 3 h 3"/>
              <a:gd name="T1" fmla="*/ 2 h 3"/>
              <a:gd name="T2" fmla="*/ 0 h 3"/>
              <a:gd name="T3" fmla="*/ 2 h 3"/>
              <a:gd name="T4" fmla="*/ 3 h 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3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1869">
            <a:extLst>
              <a:ext uri="{FF2B5EF4-FFF2-40B4-BE49-F238E27FC236}">
                <a16:creationId xmlns:a16="http://schemas.microsoft.com/office/drawing/2014/main" id="{CE34D511-9EB5-43B2-A891-F36ED1A61CFB}"/>
              </a:ext>
            </a:extLst>
          </p:cNvPr>
          <p:cNvSpPr>
            <a:spLocks/>
          </p:cNvSpPr>
          <p:nvPr/>
        </p:nvSpPr>
        <p:spPr bwMode="auto">
          <a:xfrm>
            <a:off x="6464301" y="4856163"/>
            <a:ext cx="1588" cy="0"/>
          </a:xfrm>
          <a:custGeom>
            <a:avLst/>
            <a:gdLst>
              <a:gd name="T0" fmla="*/ 1 w 1"/>
              <a:gd name="T1" fmla="*/ 0 w 1"/>
              <a:gd name="T2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lnTo>
                  <a:pt x="0" y="0"/>
                </a:lnTo>
                <a:lnTo>
                  <a:pt x="1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1870">
            <a:extLst>
              <a:ext uri="{FF2B5EF4-FFF2-40B4-BE49-F238E27FC236}">
                <a16:creationId xmlns:a16="http://schemas.microsoft.com/office/drawing/2014/main" id="{165251C9-CB52-41BB-AAC0-64CC3CB91E01}"/>
              </a:ext>
            </a:extLst>
          </p:cNvPr>
          <p:cNvSpPr>
            <a:spLocks/>
          </p:cNvSpPr>
          <p:nvPr/>
        </p:nvSpPr>
        <p:spPr bwMode="auto">
          <a:xfrm>
            <a:off x="6484938" y="4856163"/>
            <a:ext cx="3175" cy="4763"/>
          </a:xfrm>
          <a:custGeom>
            <a:avLst/>
            <a:gdLst>
              <a:gd name="T0" fmla="*/ 2 w 2"/>
              <a:gd name="T1" fmla="*/ 0 h 3"/>
              <a:gd name="T2" fmla="*/ 2 w 2"/>
              <a:gd name="T3" fmla="*/ 2 h 3"/>
              <a:gd name="T4" fmla="*/ 2 w 2"/>
              <a:gd name="T5" fmla="*/ 3 h 3"/>
              <a:gd name="T6" fmla="*/ 2 w 2"/>
              <a:gd name="T7" fmla="*/ 2 h 3"/>
              <a:gd name="T8" fmla="*/ 0 w 2"/>
              <a:gd name="T9" fmla="*/ 2 h 3"/>
              <a:gd name="T10" fmla="*/ 2 w 2"/>
              <a:gd name="T11" fmla="*/ 2 h 3"/>
              <a:gd name="T12" fmla="*/ 0 w 2"/>
              <a:gd name="T13" fmla="*/ 2 h 3"/>
              <a:gd name="T14" fmla="*/ 0 w 2"/>
              <a:gd name="T15" fmla="*/ 0 h 3"/>
              <a:gd name="T16" fmla="*/ 0 w 2"/>
              <a:gd name="T17" fmla="*/ 2 h 3"/>
              <a:gd name="T18" fmla="*/ 0 w 2"/>
              <a:gd name="T19" fmla="*/ 0 h 3"/>
              <a:gd name="T20" fmla="*/ 2 w 2"/>
              <a:gd name="T2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2" y="2"/>
                </a:lnTo>
                <a:lnTo>
                  <a:pt x="2" y="3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1871">
            <a:extLst>
              <a:ext uri="{FF2B5EF4-FFF2-40B4-BE49-F238E27FC236}">
                <a16:creationId xmlns:a16="http://schemas.microsoft.com/office/drawing/2014/main" id="{231AF9EE-2087-4608-9A34-3F50E1122C40}"/>
              </a:ext>
            </a:extLst>
          </p:cNvPr>
          <p:cNvSpPr>
            <a:spLocks/>
          </p:cNvSpPr>
          <p:nvPr/>
        </p:nvSpPr>
        <p:spPr bwMode="auto">
          <a:xfrm>
            <a:off x="6472238" y="4856163"/>
            <a:ext cx="6350" cy="3175"/>
          </a:xfrm>
          <a:custGeom>
            <a:avLst/>
            <a:gdLst>
              <a:gd name="T0" fmla="*/ 2 w 4"/>
              <a:gd name="T1" fmla="*/ 0 h 2"/>
              <a:gd name="T2" fmla="*/ 4 w 4"/>
              <a:gd name="T3" fmla="*/ 0 h 2"/>
              <a:gd name="T4" fmla="*/ 2 w 4"/>
              <a:gd name="T5" fmla="*/ 0 h 2"/>
              <a:gd name="T6" fmla="*/ 2 w 4"/>
              <a:gd name="T7" fmla="*/ 2 h 2"/>
              <a:gd name="T8" fmla="*/ 4 w 4"/>
              <a:gd name="T9" fmla="*/ 2 h 2"/>
              <a:gd name="T10" fmla="*/ 2 w 4"/>
              <a:gd name="T11" fmla="*/ 2 h 2"/>
              <a:gd name="T12" fmla="*/ 0 w 4"/>
              <a:gd name="T13" fmla="*/ 2 h 2"/>
              <a:gd name="T14" fmla="*/ 0 w 4"/>
              <a:gd name="T15" fmla="*/ 0 h 2"/>
              <a:gd name="T16" fmla="*/ 2 w 4"/>
              <a:gd name="T17" fmla="*/ 0 h 2"/>
              <a:gd name="T18" fmla="*/ 4 w 4"/>
              <a:gd name="T19" fmla="*/ 0 h 2"/>
              <a:gd name="T20" fmla="*/ 2 w 4"/>
              <a:gd name="T2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4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1872">
            <a:extLst>
              <a:ext uri="{FF2B5EF4-FFF2-40B4-BE49-F238E27FC236}">
                <a16:creationId xmlns:a16="http://schemas.microsoft.com/office/drawing/2014/main" id="{4C89B003-7CC4-421E-8C2A-223E08CCA20E}"/>
              </a:ext>
            </a:extLst>
          </p:cNvPr>
          <p:cNvSpPr>
            <a:spLocks/>
          </p:cNvSpPr>
          <p:nvPr/>
        </p:nvSpPr>
        <p:spPr bwMode="auto">
          <a:xfrm>
            <a:off x="6457951" y="4856163"/>
            <a:ext cx="7938" cy="3175"/>
          </a:xfrm>
          <a:custGeom>
            <a:avLst/>
            <a:gdLst>
              <a:gd name="T0" fmla="*/ 4 w 5"/>
              <a:gd name="T1" fmla="*/ 0 h 2"/>
              <a:gd name="T2" fmla="*/ 2 w 5"/>
              <a:gd name="T3" fmla="*/ 0 h 2"/>
              <a:gd name="T4" fmla="*/ 4 w 5"/>
              <a:gd name="T5" fmla="*/ 0 h 2"/>
              <a:gd name="T6" fmla="*/ 2 w 5"/>
              <a:gd name="T7" fmla="*/ 0 h 2"/>
              <a:gd name="T8" fmla="*/ 4 w 5"/>
              <a:gd name="T9" fmla="*/ 0 h 2"/>
              <a:gd name="T10" fmla="*/ 2 w 5"/>
              <a:gd name="T11" fmla="*/ 0 h 2"/>
              <a:gd name="T12" fmla="*/ 2 w 5"/>
              <a:gd name="T13" fmla="*/ 2 h 2"/>
              <a:gd name="T14" fmla="*/ 4 w 5"/>
              <a:gd name="T15" fmla="*/ 0 h 2"/>
              <a:gd name="T16" fmla="*/ 4 w 5"/>
              <a:gd name="T17" fmla="*/ 2 h 2"/>
              <a:gd name="T18" fmla="*/ 4 w 5"/>
              <a:gd name="T19" fmla="*/ 0 h 2"/>
              <a:gd name="T20" fmla="*/ 5 w 5"/>
              <a:gd name="T21" fmla="*/ 0 h 2"/>
              <a:gd name="T22" fmla="*/ 5 w 5"/>
              <a:gd name="T23" fmla="*/ 2 h 2"/>
              <a:gd name="T24" fmla="*/ 4 w 5"/>
              <a:gd name="T25" fmla="*/ 2 h 2"/>
              <a:gd name="T26" fmla="*/ 5 w 5"/>
              <a:gd name="T27" fmla="*/ 2 h 2"/>
              <a:gd name="T28" fmla="*/ 4 w 5"/>
              <a:gd name="T29" fmla="*/ 2 h 2"/>
              <a:gd name="T30" fmla="*/ 5 w 5"/>
              <a:gd name="T31" fmla="*/ 2 h 2"/>
              <a:gd name="T32" fmla="*/ 4 w 5"/>
              <a:gd name="T33" fmla="*/ 2 h 2"/>
              <a:gd name="T34" fmla="*/ 2 w 5"/>
              <a:gd name="T35" fmla="*/ 2 h 2"/>
              <a:gd name="T36" fmla="*/ 0 w 5"/>
              <a:gd name="T37" fmla="*/ 2 h 2"/>
              <a:gd name="T38" fmla="*/ 0 w 5"/>
              <a:gd name="T39" fmla="*/ 0 h 2"/>
              <a:gd name="T40" fmla="*/ 2 w 5"/>
              <a:gd name="T41" fmla="*/ 0 h 2"/>
              <a:gd name="T42" fmla="*/ 4 w 5"/>
              <a:gd name="T4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" h="2">
                <a:moveTo>
                  <a:pt x="4" y="0"/>
                </a:moveTo>
                <a:lnTo>
                  <a:pt x="2" y="0"/>
                </a:lnTo>
                <a:lnTo>
                  <a:pt x="4" y="0"/>
                </a:lnTo>
                <a:lnTo>
                  <a:pt x="2" y="0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4" y="0"/>
                </a:lnTo>
                <a:lnTo>
                  <a:pt x="4" y="2"/>
                </a:lnTo>
                <a:lnTo>
                  <a:pt x="4" y="0"/>
                </a:lnTo>
                <a:lnTo>
                  <a:pt x="5" y="0"/>
                </a:lnTo>
                <a:lnTo>
                  <a:pt x="5" y="2"/>
                </a:lnTo>
                <a:lnTo>
                  <a:pt x="4" y="2"/>
                </a:lnTo>
                <a:lnTo>
                  <a:pt x="5" y="2"/>
                </a:lnTo>
                <a:lnTo>
                  <a:pt x="4" y="2"/>
                </a:lnTo>
                <a:lnTo>
                  <a:pt x="5" y="2"/>
                </a:lnTo>
                <a:lnTo>
                  <a:pt x="4" y="2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4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Rectangle 1873">
            <a:extLst>
              <a:ext uri="{FF2B5EF4-FFF2-40B4-BE49-F238E27FC236}">
                <a16:creationId xmlns:a16="http://schemas.microsoft.com/office/drawing/2014/main" id="{8EA2451D-5828-49F5-9C01-2D20A56589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4938" y="4852988"/>
            <a:ext cx="3175" cy="3175"/>
          </a:xfrm>
          <a:prstGeom prst="rect">
            <a:avLst/>
          </a:prstGeom>
          <a:noFill/>
          <a:ln w="6350">
            <a:solidFill>
              <a:srgbClr val="6E6E6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1874">
            <a:extLst>
              <a:ext uri="{FF2B5EF4-FFF2-40B4-BE49-F238E27FC236}">
                <a16:creationId xmlns:a16="http://schemas.microsoft.com/office/drawing/2014/main" id="{9851E369-195D-4CDC-881A-BD0F65EBEC65}"/>
              </a:ext>
            </a:extLst>
          </p:cNvPr>
          <p:cNvSpPr>
            <a:spLocks/>
          </p:cNvSpPr>
          <p:nvPr/>
        </p:nvSpPr>
        <p:spPr bwMode="auto">
          <a:xfrm>
            <a:off x="6465888" y="4852988"/>
            <a:ext cx="3175" cy="6350"/>
          </a:xfrm>
          <a:custGeom>
            <a:avLst/>
            <a:gdLst>
              <a:gd name="T0" fmla="*/ 0 w 2"/>
              <a:gd name="T1" fmla="*/ 0 h 4"/>
              <a:gd name="T2" fmla="*/ 2 w 2"/>
              <a:gd name="T3" fmla="*/ 0 h 4"/>
              <a:gd name="T4" fmla="*/ 2 w 2"/>
              <a:gd name="T5" fmla="*/ 2 h 4"/>
              <a:gd name="T6" fmla="*/ 2 w 2"/>
              <a:gd name="T7" fmla="*/ 4 h 4"/>
              <a:gd name="T8" fmla="*/ 2 w 2"/>
              <a:gd name="T9" fmla="*/ 2 h 4"/>
              <a:gd name="T10" fmla="*/ 0 w 2"/>
              <a:gd name="T11" fmla="*/ 2 h 4"/>
              <a:gd name="T12" fmla="*/ 0 w 2"/>
              <a:gd name="T13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2" y="0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1875">
            <a:extLst>
              <a:ext uri="{FF2B5EF4-FFF2-40B4-BE49-F238E27FC236}">
                <a16:creationId xmlns:a16="http://schemas.microsoft.com/office/drawing/2014/main" id="{8F177F0C-E5FA-4FEA-A985-84A7472CE6A2}"/>
              </a:ext>
            </a:extLst>
          </p:cNvPr>
          <p:cNvSpPr>
            <a:spLocks/>
          </p:cNvSpPr>
          <p:nvPr/>
        </p:nvSpPr>
        <p:spPr bwMode="auto">
          <a:xfrm>
            <a:off x="6469063" y="4852988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2 h 2"/>
              <a:gd name="T8" fmla="*/ 0 w 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1876">
            <a:extLst>
              <a:ext uri="{FF2B5EF4-FFF2-40B4-BE49-F238E27FC236}">
                <a16:creationId xmlns:a16="http://schemas.microsoft.com/office/drawing/2014/main" id="{568FDFB7-A253-444F-B7D1-4E90915F587F}"/>
              </a:ext>
            </a:extLst>
          </p:cNvPr>
          <p:cNvSpPr>
            <a:spLocks/>
          </p:cNvSpPr>
          <p:nvPr/>
        </p:nvSpPr>
        <p:spPr bwMode="auto">
          <a:xfrm>
            <a:off x="6435726" y="4852988"/>
            <a:ext cx="3175" cy="0"/>
          </a:xfrm>
          <a:custGeom>
            <a:avLst/>
            <a:gdLst>
              <a:gd name="T0" fmla="*/ 0 w 2"/>
              <a:gd name="T1" fmla="*/ 2 w 2"/>
              <a:gd name="T2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1877">
            <a:extLst>
              <a:ext uri="{FF2B5EF4-FFF2-40B4-BE49-F238E27FC236}">
                <a16:creationId xmlns:a16="http://schemas.microsoft.com/office/drawing/2014/main" id="{A48E3185-D30D-4B30-87B9-35D6E0CA7C9B}"/>
              </a:ext>
            </a:extLst>
          </p:cNvPr>
          <p:cNvSpPr>
            <a:spLocks/>
          </p:cNvSpPr>
          <p:nvPr/>
        </p:nvSpPr>
        <p:spPr bwMode="auto">
          <a:xfrm>
            <a:off x="6469063" y="4852988"/>
            <a:ext cx="6350" cy="3175"/>
          </a:xfrm>
          <a:custGeom>
            <a:avLst/>
            <a:gdLst>
              <a:gd name="T0" fmla="*/ 2 w 4"/>
              <a:gd name="T1" fmla="*/ 0 h 2"/>
              <a:gd name="T2" fmla="*/ 4 w 4"/>
              <a:gd name="T3" fmla="*/ 0 h 2"/>
              <a:gd name="T4" fmla="*/ 2 w 4"/>
              <a:gd name="T5" fmla="*/ 0 h 2"/>
              <a:gd name="T6" fmla="*/ 2 w 4"/>
              <a:gd name="T7" fmla="*/ 2 h 2"/>
              <a:gd name="T8" fmla="*/ 0 w 4"/>
              <a:gd name="T9" fmla="*/ 2 h 2"/>
              <a:gd name="T10" fmla="*/ 0 w 4"/>
              <a:gd name="T11" fmla="*/ 0 h 2"/>
              <a:gd name="T12" fmla="*/ 2 w 4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2">
                <a:moveTo>
                  <a:pt x="2" y="0"/>
                </a:move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1878">
            <a:extLst>
              <a:ext uri="{FF2B5EF4-FFF2-40B4-BE49-F238E27FC236}">
                <a16:creationId xmlns:a16="http://schemas.microsoft.com/office/drawing/2014/main" id="{997DBE83-C3DC-4C26-A50B-740B18848067}"/>
              </a:ext>
            </a:extLst>
          </p:cNvPr>
          <p:cNvSpPr>
            <a:spLocks/>
          </p:cNvSpPr>
          <p:nvPr/>
        </p:nvSpPr>
        <p:spPr bwMode="auto">
          <a:xfrm>
            <a:off x="6469063" y="4852988"/>
            <a:ext cx="3175" cy="0"/>
          </a:xfrm>
          <a:custGeom>
            <a:avLst/>
            <a:gdLst>
              <a:gd name="T0" fmla="*/ 0 w 2"/>
              <a:gd name="T1" fmla="*/ 2 w 2"/>
              <a:gd name="T2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1879">
            <a:extLst>
              <a:ext uri="{FF2B5EF4-FFF2-40B4-BE49-F238E27FC236}">
                <a16:creationId xmlns:a16="http://schemas.microsoft.com/office/drawing/2014/main" id="{10E0B7DA-1CA0-4A01-A785-AB28ADD05B5F}"/>
              </a:ext>
            </a:extLst>
          </p:cNvPr>
          <p:cNvSpPr>
            <a:spLocks/>
          </p:cNvSpPr>
          <p:nvPr/>
        </p:nvSpPr>
        <p:spPr bwMode="auto">
          <a:xfrm>
            <a:off x="6464301" y="4849813"/>
            <a:ext cx="4763" cy="6350"/>
          </a:xfrm>
          <a:custGeom>
            <a:avLst/>
            <a:gdLst>
              <a:gd name="T0" fmla="*/ 1 w 3"/>
              <a:gd name="T1" fmla="*/ 2 h 4"/>
              <a:gd name="T2" fmla="*/ 3 w 3"/>
              <a:gd name="T3" fmla="*/ 2 h 4"/>
              <a:gd name="T4" fmla="*/ 1 w 3"/>
              <a:gd name="T5" fmla="*/ 2 h 4"/>
              <a:gd name="T6" fmla="*/ 0 w 3"/>
              <a:gd name="T7" fmla="*/ 2 h 4"/>
              <a:gd name="T8" fmla="*/ 1 w 3"/>
              <a:gd name="T9" fmla="*/ 2 h 4"/>
              <a:gd name="T10" fmla="*/ 1 w 3"/>
              <a:gd name="T11" fmla="*/ 4 h 4"/>
              <a:gd name="T12" fmla="*/ 0 w 3"/>
              <a:gd name="T13" fmla="*/ 4 h 4"/>
              <a:gd name="T14" fmla="*/ 0 w 3"/>
              <a:gd name="T15" fmla="*/ 2 h 4"/>
              <a:gd name="T16" fmla="*/ 1 w 3"/>
              <a:gd name="T17" fmla="*/ 2 h 4"/>
              <a:gd name="T18" fmla="*/ 0 w 3"/>
              <a:gd name="T19" fmla="*/ 2 h 4"/>
              <a:gd name="T20" fmla="*/ 1 w 3"/>
              <a:gd name="T21" fmla="*/ 2 h 4"/>
              <a:gd name="T22" fmla="*/ 1 w 3"/>
              <a:gd name="T23" fmla="*/ 0 h 4"/>
              <a:gd name="T24" fmla="*/ 1 w 3"/>
              <a:gd name="T2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" h="4">
                <a:moveTo>
                  <a:pt x="1" y="2"/>
                </a:moveTo>
                <a:lnTo>
                  <a:pt x="3" y="2"/>
                </a:lnTo>
                <a:lnTo>
                  <a:pt x="1" y="2"/>
                </a:lnTo>
                <a:lnTo>
                  <a:pt x="0" y="2"/>
                </a:lnTo>
                <a:lnTo>
                  <a:pt x="1" y="2"/>
                </a:lnTo>
                <a:lnTo>
                  <a:pt x="1" y="4"/>
                </a:lnTo>
                <a:lnTo>
                  <a:pt x="0" y="4"/>
                </a:lnTo>
                <a:lnTo>
                  <a:pt x="0" y="2"/>
                </a:lnTo>
                <a:lnTo>
                  <a:pt x="1" y="2"/>
                </a:lnTo>
                <a:lnTo>
                  <a:pt x="0" y="2"/>
                </a:lnTo>
                <a:lnTo>
                  <a:pt x="1" y="2"/>
                </a:lnTo>
                <a:lnTo>
                  <a:pt x="1" y="0"/>
                </a:lnTo>
                <a:lnTo>
                  <a:pt x="1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1880">
            <a:extLst>
              <a:ext uri="{FF2B5EF4-FFF2-40B4-BE49-F238E27FC236}">
                <a16:creationId xmlns:a16="http://schemas.microsoft.com/office/drawing/2014/main" id="{C7485C5F-8F92-4230-ADF8-5DE8F2BFCFD4}"/>
              </a:ext>
            </a:extLst>
          </p:cNvPr>
          <p:cNvSpPr>
            <a:spLocks/>
          </p:cNvSpPr>
          <p:nvPr/>
        </p:nvSpPr>
        <p:spPr bwMode="auto">
          <a:xfrm>
            <a:off x="6469063" y="4849813"/>
            <a:ext cx="0" cy="3175"/>
          </a:xfrm>
          <a:custGeom>
            <a:avLst/>
            <a:gdLst>
              <a:gd name="T0" fmla="*/ 0 h 2"/>
              <a:gd name="T1" fmla="*/ 2 h 2"/>
              <a:gd name="T2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1881">
            <a:extLst>
              <a:ext uri="{FF2B5EF4-FFF2-40B4-BE49-F238E27FC236}">
                <a16:creationId xmlns:a16="http://schemas.microsoft.com/office/drawing/2014/main" id="{4BB769E4-4FEC-4BE4-85ED-54A9051600A1}"/>
              </a:ext>
            </a:extLst>
          </p:cNvPr>
          <p:cNvSpPr>
            <a:spLocks/>
          </p:cNvSpPr>
          <p:nvPr/>
        </p:nvSpPr>
        <p:spPr bwMode="auto">
          <a:xfrm>
            <a:off x="6465888" y="4849813"/>
            <a:ext cx="3175" cy="3175"/>
          </a:xfrm>
          <a:custGeom>
            <a:avLst/>
            <a:gdLst>
              <a:gd name="T0" fmla="*/ 0 w 2"/>
              <a:gd name="T1" fmla="*/ 0 h 2"/>
              <a:gd name="T2" fmla="*/ 2 w 2"/>
              <a:gd name="T3" fmla="*/ 2 h 2"/>
              <a:gd name="T4" fmla="*/ 0 w 2"/>
              <a:gd name="T5" fmla="*/ 2 h 2"/>
              <a:gd name="T6" fmla="*/ 0 w 2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1882">
            <a:extLst>
              <a:ext uri="{FF2B5EF4-FFF2-40B4-BE49-F238E27FC236}">
                <a16:creationId xmlns:a16="http://schemas.microsoft.com/office/drawing/2014/main" id="{C8A9484D-8BC4-4025-974C-260EE848392C}"/>
              </a:ext>
            </a:extLst>
          </p:cNvPr>
          <p:cNvSpPr>
            <a:spLocks/>
          </p:cNvSpPr>
          <p:nvPr/>
        </p:nvSpPr>
        <p:spPr bwMode="auto">
          <a:xfrm>
            <a:off x="6465888" y="4849813"/>
            <a:ext cx="3175" cy="3175"/>
          </a:xfrm>
          <a:custGeom>
            <a:avLst/>
            <a:gdLst>
              <a:gd name="T0" fmla="*/ 0 w 2"/>
              <a:gd name="T1" fmla="*/ 0 h 2"/>
              <a:gd name="T2" fmla="*/ 2 w 2"/>
              <a:gd name="T3" fmla="*/ 0 h 2"/>
              <a:gd name="T4" fmla="*/ 2 w 2"/>
              <a:gd name="T5" fmla="*/ 2 h 2"/>
              <a:gd name="T6" fmla="*/ 2 w 2"/>
              <a:gd name="T7" fmla="*/ 0 h 2"/>
              <a:gd name="T8" fmla="*/ 0 w 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1883">
            <a:extLst>
              <a:ext uri="{FF2B5EF4-FFF2-40B4-BE49-F238E27FC236}">
                <a16:creationId xmlns:a16="http://schemas.microsoft.com/office/drawing/2014/main" id="{DB6696C9-7B05-4D8B-AE88-77C70D942939}"/>
              </a:ext>
            </a:extLst>
          </p:cNvPr>
          <p:cNvSpPr>
            <a:spLocks/>
          </p:cNvSpPr>
          <p:nvPr/>
        </p:nvSpPr>
        <p:spPr bwMode="auto">
          <a:xfrm>
            <a:off x="6469063" y="4849813"/>
            <a:ext cx="0" cy="3175"/>
          </a:xfrm>
          <a:custGeom>
            <a:avLst/>
            <a:gdLst>
              <a:gd name="T0" fmla="*/ 2 h 2"/>
              <a:gd name="T1" fmla="*/ 0 h 2"/>
              <a:gd name="T2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Rectangle 1884">
            <a:extLst>
              <a:ext uri="{FF2B5EF4-FFF2-40B4-BE49-F238E27FC236}">
                <a16:creationId xmlns:a16="http://schemas.microsoft.com/office/drawing/2014/main" id="{44EF6A62-44EF-4159-8AFB-EB29ACEA8E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2238" y="4849813"/>
            <a:ext cx="3175" cy="3175"/>
          </a:xfrm>
          <a:prstGeom prst="rect">
            <a:avLst/>
          </a:prstGeom>
          <a:noFill/>
          <a:ln w="6350">
            <a:solidFill>
              <a:srgbClr val="6E6E6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1885">
            <a:extLst>
              <a:ext uri="{FF2B5EF4-FFF2-40B4-BE49-F238E27FC236}">
                <a16:creationId xmlns:a16="http://schemas.microsoft.com/office/drawing/2014/main" id="{B2D54083-1549-4F1E-B647-246BD8BA25C4}"/>
              </a:ext>
            </a:extLst>
          </p:cNvPr>
          <p:cNvSpPr>
            <a:spLocks/>
          </p:cNvSpPr>
          <p:nvPr/>
        </p:nvSpPr>
        <p:spPr bwMode="auto">
          <a:xfrm>
            <a:off x="6457951" y="4849813"/>
            <a:ext cx="6350" cy="6350"/>
          </a:xfrm>
          <a:custGeom>
            <a:avLst/>
            <a:gdLst>
              <a:gd name="T0" fmla="*/ 2 w 4"/>
              <a:gd name="T1" fmla="*/ 2 h 4"/>
              <a:gd name="T2" fmla="*/ 0 w 4"/>
              <a:gd name="T3" fmla="*/ 2 h 4"/>
              <a:gd name="T4" fmla="*/ 2 w 4"/>
              <a:gd name="T5" fmla="*/ 2 h 4"/>
              <a:gd name="T6" fmla="*/ 2 w 4"/>
              <a:gd name="T7" fmla="*/ 4 h 4"/>
              <a:gd name="T8" fmla="*/ 2 w 4"/>
              <a:gd name="T9" fmla="*/ 2 h 4"/>
              <a:gd name="T10" fmla="*/ 4 w 4"/>
              <a:gd name="T11" fmla="*/ 2 h 4"/>
              <a:gd name="T12" fmla="*/ 2 w 4"/>
              <a:gd name="T13" fmla="*/ 4 h 4"/>
              <a:gd name="T14" fmla="*/ 0 w 4"/>
              <a:gd name="T15" fmla="*/ 4 h 4"/>
              <a:gd name="T16" fmla="*/ 2 w 4"/>
              <a:gd name="T17" fmla="*/ 4 h 4"/>
              <a:gd name="T18" fmla="*/ 0 w 4"/>
              <a:gd name="T19" fmla="*/ 4 h 4"/>
              <a:gd name="T20" fmla="*/ 0 w 4"/>
              <a:gd name="T21" fmla="*/ 2 h 4"/>
              <a:gd name="T22" fmla="*/ 0 w 4"/>
              <a:gd name="T23" fmla="*/ 0 h 4"/>
              <a:gd name="T24" fmla="*/ 2 w 4"/>
              <a:gd name="T25" fmla="*/ 0 h 4"/>
              <a:gd name="T26" fmla="*/ 2 w 4"/>
              <a:gd name="T27" fmla="*/ 2 h 4"/>
              <a:gd name="T28" fmla="*/ 2 w 4"/>
              <a:gd name="T29" fmla="*/ 0 h 4"/>
              <a:gd name="T30" fmla="*/ 2 w 4"/>
              <a:gd name="T31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" h="4">
                <a:moveTo>
                  <a:pt x="2" y="2"/>
                </a:move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2" y="4"/>
                </a:lnTo>
                <a:lnTo>
                  <a:pt x="0" y="4"/>
                </a:lnTo>
                <a:lnTo>
                  <a:pt x="2" y="4"/>
                </a:lnTo>
                <a:lnTo>
                  <a:pt x="0" y="4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1886">
            <a:extLst>
              <a:ext uri="{FF2B5EF4-FFF2-40B4-BE49-F238E27FC236}">
                <a16:creationId xmlns:a16="http://schemas.microsoft.com/office/drawing/2014/main" id="{05E57D33-3BA4-4ACD-8F07-B8550723C149}"/>
              </a:ext>
            </a:extLst>
          </p:cNvPr>
          <p:cNvSpPr>
            <a:spLocks/>
          </p:cNvSpPr>
          <p:nvPr/>
        </p:nvSpPr>
        <p:spPr bwMode="auto">
          <a:xfrm>
            <a:off x="6465888" y="4849813"/>
            <a:ext cx="3175" cy="0"/>
          </a:xfrm>
          <a:custGeom>
            <a:avLst/>
            <a:gdLst>
              <a:gd name="T0" fmla="*/ 0 w 2"/>
              <a:gd name="T1" fmla="*/ 2 w 2"/>
              <a:gd name="T2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1887">
            <a:extLst>
              <a:ext uri="{FF2B5EF4-FFF2-40B4-BE49-F238E27FC236}">
                <a16:creationId xmlns:a16="http://schemas.microsoft.com/office/drawing/2014/main" id="{BE57C32D-640F-47CE-AA98-99E140A03DB8}"/>
              </a:ext>
            </a:extLst>
          </p:cNvPr>
          <p:cNvSpPr>
            <a:spLocks/>
          </p:cNvSpPr>
          <p:nvPr/>
        </p:nvSpPr>
        <p:spPr bwMode="auto">
          <a:xfrm>
            <a:off x="6438901" y="4849813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2 h 2"/>
              <a:gd name="T4" fmla="*/ 0 w 2"/>
              <a:gd name="T5" fmla="*/ 0 h 2"/>
              <a:gd name="T6" fmla="*/ 2 w 2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1888">
            <a:extLst>
              <a:ext uri="{FF2B5EF4-FFF2-40B4-BE49-F238E27FC236}">
                <a16:creationId xmlns:a16="http://schemas.microsoft.com/office/drawing/2014/main" id="{E1F32F84-95A3-45AA-B1B1-701EFADA1559}"/>
              </a:ext>
            </a:extLst>
          </p:cNvPr>
          <p:cNvSpPr>
            <a:spLocks/>
          </p:cNvSpPr>
          <p:nvPr/>
        </p:nvSpPr>
        <p:spPr bwMode="auto">
          <a:xfrm>
            <a:off x="6469063" y="4846638"/>
            <a:ext cx="3175" cy="6350"/>
          </a:xfrm>
          <a:custGeom>
            <a:avLst/>
            <a:gdLst>
              <a:gd name="T0" fmla="*/ 2 w 2"/>
              <a:gd name="T1" fmla="*/ 2 h 4"/>
              <a:gd name="T2" fmla="*/ 0 w 2"/>
              <a:gd name="T3" fmla="*/ 2 h 4"/>
              <a:gd name="T4" fmla="*/ 2 w 2"/>
              <a:gd name="T5" fmla="*/ 2 h 4"/>
              <a:gd name="T6" fmla="*/ 2 w 2"/>
              <a:gd name="T7" fmla="*/ 4 h 4"/>
              <a:gd name="T8" fmla="*/ 2 w 2"/>
              <a:gd name="T9" fmla="*/ 2 h 4"/>
              <a:gd name="T10" fmla="*/ 0 w 2"/>
              <a:gd name="T11" fmla="*/ 2 h 4"/>
              <a:gd name="T12" fmla="*/ 2 w 2"/>
              <a:gd name="T13" fmla="*/ 2 h 4"/>
              <a:gd name="T14" fmla="*/ 2 w 2"/>
              <a:gd name="T15" fmla="*/ 0 h 4"/>
              <a:gd name="T16" fmla="*/ 2 w 2"/>
              <a:gd name="T17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" h="4">
                <a:moveTo>
                  <a:pt x="2" y="2"/>
                </a:move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1889">
            <a:extLst>
              <a:ext uri="{FF2B5EF4-FFF2-40B4-BE49-F238E27FC236}">
                <a16:creationId xmlns:a16="http://schemas.microsoft.com/office/drawing/2014/main" id="{E80D6BC2-36BE-49D7-9355-E6C393C5C3F1}"/>
              </a:ext>
            </a:extLst>
          </p:cNvPr>
          <p:cNvSpPr>
            <a:spLocks/>
          </p:cNvSpPr>
          <p:nvPr/>
        </p:nvSpPr>
        <p:spPr bwMode="auto">
          <a:xfrm>
            <a:off x="6469063" y="4846638"/>
            <a:ext cx="0" cy="3175"/>
          </a:xfrm>
          <a:custGeom>
            <a:avLst/>
            <a:gdLst>
              <a:gd name="T0" fmla="*/ 0 h 2"/>
              <a:gd name="T1" fmla="*/ 2 h 2"/>
              <a:gd name="T2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1890">
            <a:extLst>
              <a:ext uri="{FF2B5EF4-FFF2-40B4-BE49-F238E27FC236}">
                <a16:creationId xmlns:a16="http://schemas.microsoft.com/office/drawing/2014/main" id="{1542FFE9-AF37-4EE1-8C1E-19648711A812}"/>
              </a:ext>
            </a:extLst>
          </p:cNvPr>
          <p:cNvSpPr>
            <a:spLocks/>
          </p:cNvSpPr>
          <p:nvPr/>
        </p:nvSpPr>
        <p:spPr bwMode="auto">
          <a:xfrm>
            <a:off x="6472238" y="4846638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1891">
            <a:extLst>
              <a:ext uri="{FF2B5EF4-FFF2-40B4-BE49-F238E27FC236}">
                <a16:creationId xmlns:a16="http://schemas.microsoft.com/office/drawing/2014/main" id="{CA314241-29DD-427E-8733-DF6CC3A73F70}"/>
              </a:ext>
            </a:extLst>
          </p:cNvPr>
          <p:cNvSpPr>
            <a:spLocks/>
          </p:cNvSpPr>
          <p:nvPr/>
        </p:nvSpPr>
        <p:spPr bwMode="auto">
          <a:xfrm>
            <a:off x="6435726" y="4846638"/>
            <a:ext cx="6350" cy="6350"/>
          </a:xfrm>
          <a:custGeom>
            <a:avLst/>
            <a:gdLst>
              <a:gd name="T0" fmla="*/ 2 w 4"/>
              <a:gd name="T1" fmla="*/ 0 h 4"/>
              <a:gd name="T2" fmla="*/ 4 w 4"/>
              <a:gd name="T3" fmla="*/ 0 h 4"/>
              <a:gd name="T4" fmla="*/ 2 w 4"/>
              <a:gd name="T5" fmla="*/ 2 h 4"/>
              <a:gd name="T6" fmla="*/ 0 w 4"/>
              <a:gd name="T7" fmla="*/ 2 h 4"/>
              <a:gd name="T8" fmla="*/ 2 w 4"/>
              <a:gd name="T9" fmla="*/ 2 h 4"/>
              <a:gd name="T10" fmla="*/ 2 w 4"/>
              <a:gd name="T11" fmla="*/ 4 h 4"/>
              <a:gd name="T12" fmla="*/ 0 w 4"/>
              <a:gd name="T13" fmla="*/ 4 h 4"/>
              <a:gd name="T14" fmla="*/ 0 w 4"/>
              <a:gd name="T15" fmla="*/ 2 h 4"/>
              <a:gd name="T16" fmla="*/ 0 w 4"/>
              <a:gd name="T17" fmla="*/ 0 h 4"/>
              <a:gd name="T18" fmla="*/ 2 w 4"/>
              <a:gd name="T19" fmla="*/ 0 h 4"/>
              <a:gd name="T20" fmla="*/ 0 w 4"/>
              <a:gd name="T21" fmla="*/ 0 h 4"/>
              <a:gd name="T22" fmla="*/ 2 w 4"/>
              <a:gd name="T23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4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0" y="4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1892">
            <a:extLst>
              <a:ext uri="{FF2B5EF4-FFF2-40B4-BE49-F238E27FC236}">
                <a16:creationId xmlns:a16="http://schemas.microsoft.com/office/drawing/2014/main" id="{4A64AF76-CC3F-4D84-9724-D75AD97D9ACF}"/>
              </a:ext>
            </a:extLst>
          </p:cNvPr>
          <p:cNvSpPr>
            <a:spLocks/>
          </p:cNvSpPr>
          <p:nvPr/>
        </p:nvSpPr>
        <p:spPr bwMode="auto">
          <a:xfrm>
            <a:off x="6469063" y="4846638"/>
            <a:ext cx="6350" cy="3175"/>
          </a:xfrm>
          <a:custGeom>
            <a:avLst/>
            <a:gdLst>
              <a:gd name="T0" fmla="*/ 0 w 4"/>
              <a:gd name="T1" fmla="*/ 0 h 2"/>
              <a:gd name="T2" fmla="*/ 2 w 4"/>
              <a:gd name="T3" fmla="*/ 0 h 2"/>
              <a:gd name="T4" fmla="*/ 4 w 4"/>
              <a:gd name="T5" fmla="*/ 0 h 2"/>
              <a:gd name="T6" fmla="*/ 4 w 4"/>
              <a:gd name="T7" fmla="*/ 2 h 2"/>
              <a:gd name="T8" fmla="*/ 2 w 4"/>
              <a:gd name="T9" fmla="*/ 2 h 2"/>
              <a:gd name="T10" fmla="*/ 2 w 4"/>
              <a:gd name="T11" fmla="*/ 0 h 2"/>
              <a:gd name="T12" fmla="*/ 0 w 4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2">
                <a:moveTo>
                  <a:pt x="0" y="0"/>
                </a:moveTo>
                <a:lnTo>
                  <a:pt x="2" y="0"/>
                </a:lnTo>
                <a:lnTo>
                  <a:pt x="4" y="0"/>
                </a:ln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1893">
            <a:extLst>
              <a:ext uri="{FF2B5EF4-FFF2-40B4-BE49-F238E27FC236}">
                <a16:creationId xmlns:a16="http://schemas.microsoft.com/office/drawing/2014/main" id="{6C137CDA-453F-4DB2-A556-B530CEF82932}"/>
              </a:ext>
            </a:extLst>
          </p:cNvPr>
          <p:cNvSpPr>
            <a:spLocks/>
          </p:cNvSpPr>
          <p:nvPr/>
        </p:nvSpPr>
        <p:spPr bwMode="auto">
          <a:xfrm>
            <a:off x="6438901" y="4843463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Rectangle 1894">
            <a:extLst>
              <a:ext uri="{FF2B5EF4-FFF2-40B4-BE49-F238E27FC236}">
                <a16:creationId xmlns:a16="http://schemas.microsoft.com/office/drawing/2014/main" id="{3A39841A-C2EE-4DDE-96BD-1602A67C3F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8901" y="4843463"/>
            <a:ext cx="3175" cy="3175"/>
          </a:xfrm>
          <a:prstGeom prst="rect">
            <a:avLst/>
          </a:prstGeom>
          <a:noFill/>
          <a:ln w="6350">
            <a:solidFill>
              <a:srgbClr val="6E6E6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Rectangle 1895">
            <a:extLst>
              <a:ext uri="{FF2B5EF4-FFF2-40B4-BE49-F238E27FC236}">
                <a16:creationId xmlns:a16="http://schemas.microsoft.com/office/drawing/2014/main" id="{DB57ECBD-8083-45AC-9909-EC04A4B205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2076" y="4843463"/>
            <a:ext cx="3175" cy="3175"/>
          </a:xfrm>
          <a:prstGeom prst="rect">
            <a:avLst/>
          </a:prstGeom>
          <a:noFill/>
          <a:ln w="6350">
            <a:solidFill>
              <a:srgbClr val="6E6E6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1896">
            <a:extLst>
              <a:ext uri="{FF2B5EF4-FFF2-40B4-BE49-F238E27FC236}">
                <a16:creationId xmlns:a16="http://schemas.microsoft.com/office/drawing/2014/main" id="{ED1BD93D-9791-4B9B-A082-5A330B0797F1}"/>
              </a:ext>
            </a:extLst>
          </p:cNvPr>
          <p:cNvSpPr>
            <a:spLocks/>
          </p:cNvSpPr>
          <p:nvPr/>
        </p:nvSpPr>
        <p:spPr bwMode="auto">
          <a:xfrm>
            <a:off x="6469063" y="4843463"/>
            <a:ext cx="6350" cy="3175"/>
          </a:xfrm>
          <a:custGeom>
            <a:avLst/>
            <a:gdLst>
              <a:gd name="T0" fmla="*/ 2 w 4"/>
              <a:gd name="T1" fmla="*/ 2 h 2"/>
              <a:gd name="T2" fmla="*/ 4 w 4"/>
              <a:gd name="T3" fmla="*/ 2 h 2"/>
              <a:gd name="T4" fmla="*/ 2 w 4"/>
              <a:gd name="T5" fmla="*/ 2 h 2"/>
              <a:gd name="T6" fmla="*/ 2 w 4"/>
              <a:gd name="T7" fmla="*/ 0 h 2"/>
              <a:gd name="T8" fmla="*/ 0 w 4"/>
              <a:gd name="T9" fmla="*/ 0 h 2"/>
              <a:gd name="T10" fmla="*/ 2 w 4"/>
              <a:gd name="T11" fmla="*/ 0 h 2"/>
              <a:gd name="T12" fmla="*/ 2 w 4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4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1897">
            <a:extLst>
              <a:ext uri="{FF2B5EF4-FFF2-40B4-BE49-F238E27FC236}">
                <a16:creationId xmlns:a16="http://schemas.microsoft.com/office/drawing/2014/main" id="{148A5BF8-B3D4-4776-93D1-C00AB9FC7CD3}"/>
              </a:ext>
            </a:extLst>
          </p:cNvPr>
          <p:cNvSpPr>
            <a:spLocks/>
          </p:cNvSpPr>
          <p:nvPr/>
        </p:nvSpPr>
        <p:spPr bwMode="auto">
          <a:xfrm>
            <a:off x="6615113" y="4843463"/>
            <a:ext cx="25400" cy="17463"/>
          </a:xfrm>
          <a:custGeom>
            <a:avLst/>
            <a:gdLst>
              <a:gd name="T0" fmla="*/ 8 w 16"/>
              <a:gd name="T1" fmla="*/ 0 h 11"/>
              <a:gd name="T2" fmla="*/ 10 w 16"/>
              <a:gd name="T3" fmla="*/ 0 h 11"/>
              <a:gd name="T4" fmla="*/ 12 w 16"/>
              <a:gd name="T5" fmla="*/ 0 h 11"/>
              <a:gd name="T6" fmla="*/ 14 w 16"/>
              <a:gd name="T7" fmla="*/ 0 h 11"/>
              <a:gd name="T8" fmla="*/ 14 w 16"/>
              <a:gd name="T9" fmla="*/ 2 h 11"/>
              <a:gd name="T10" fmla="*/ 16 w 16"/>
              <a:gd name="T11" fmla="*/ 2 h 11"/>
              <a:gd name="T12" fmla="*/ 16 w 16"/>
              <a:gd name="T13" fmla="*/ 4 h 11"/>
              <a:gd name="T14" fmla="*/ 14 w 16"/>
              <a:gd name="T15" fmla="*/ 4 h 11"/>
              <a:gd name="T16" fmla="*/ 14 w 16"/>
              <a:gd name="T17" fmla="*/ 6 h 11"/>
              <a:gd name="T18" fmla="*/ 12 w 16"/>
              <a:gd name="T19" fmla="*/ 6 h 11"/>
              <a:gd name="T20" fmla="*/ 12 w 16"/>
              <a:gd name="T21" fmla="*/ 8 h 11"/>
              <a:gd name="T22" fmla="*/ 10 w 16"/>
              <a:gd name="T23" fmla="*/ 8 h 11"/>
              <a:gd name="T24" fmla="*/ 10 w 16"/>
              <a:gd name="T25" fmla="*/ 10 h 11"/>
              <a:gd name="T26" fmla="*/ 8 w 16"/>
              <a:gd name="T27" fmla="*/ 10 h 11"/>
              <a:gd name="T28" fmla="*/ 6 w 16"/>
              <a:gd name="T29" fmla="*/ 10 h 11"/>
              <a:gd name="T30" fmla="*/ 6 w 16"/>
              <a:gd name="T31" fmla="*/ 11 h 11"/>
              <a:gd name="T32" fmla="*/ 4 w 16"/>
              <a:gd name="T33" fmla="*/ 11 h 11"/>
              <a:gd name="T34" fmla="*/ 4 w 16"/>
              <a:gd name="T35" fmla="*/ 10 h 11"/>
              <a:gd name="T36" fmla="*/ 2 w 16"/>
              <a:gd name="T37" fmla="*/ 10 h 11"/>
              <a:gd name="T38" fmla="*/ 2 w 16"/>
              <a:gd name="T39" fmla="*/ 11 h 11"/>
              <a:gd name="T40" fmla="*/ 2 w 16"/>
              <a:gd name="T41" fmla="*/ 10 h 11"/>
              <a:gd name="T42" fmla="*/ 0 w 16"/>
              <a:gd name="T43" fmla="*/ 10 h 11"/>
              <a:gd name="T44" fmla="*/ 0 w 16"/>
              <a:gd name="T45" fmla="*/ 8 h 11"/>
              <a:gd name="T46" fmla="*/ 0 w 16"/>
              <a:gd name="T47" fmla="*/ 6 h 11"/>
              <a:gd name="T48" fmla="*/ 2 w 16"/>
              <a:gd name="T49" fmla="*/ 6 h 11"/>
              <a:gd name="T50" fmla="*/ 2 w 16"/>
              <a:gd name="T51" fmla="*/ 4 h 11"/>
              <a:gd name="T52" fmla="*/ 2 w 16"/>
              <a:gd name="T53" fmla="*/ 2 h 11"/>
              <a:gd name="T54" fmla="*/ 4 w 16"/>
              <a:gd name="T55" fmla="*/ 2 h 11"/>
              <a:gd name="T56" fmla="*/ 4 w 16"/>
              <a:gd name="T57" fmla="*/ 0 h 11"/>
              <a:gd name="T58" fmla="*/ 6 w 16"/>
              <a:gd name="T59" fmla="*/ 0 h 11"/>
              <a:gd name="T60" fmla="*/ 8 w 16"/>
              <a:gd name="T6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" h="11">
                <a:moveTo>
                  <a:pt x="8" y="0"/>
                </a:moveTo>
                <a:lnTo>
                  <a:pt x="10" y="0"/>
                </a:lnTo>
                <a:lnTo>
                  <a:pt x="12" y="0"/>
                </a:lnTo>
                <a:lnTo>
                  <a:pt x="14" y="0"/>
                </a:lnTo>
                <a:lnTo>
                  <a:pt x="14" y="2"/>
                </a:lnTo>
                <a:lnTo>
                  <a:pt x="16" y="2"/>
                </a:lnTo>
                <a:lnTo>
                  <a:pt x="16" y="4"/>
                </a:lnTo>
                <a:lnTo>
                  <a:pt x="14" y="4"/>
                </a:lnTo>
                <a:lnTo>
                  <a:pt x="14" y="6"/>
                </a:lnTo>
                <a:lnTo>
                  <a:pt x="12" y="6"/>
                </a:lnTo>
                <a:lnTo>
                  <a:pt x="12" y="8"/>
                </a:lnTo>
                <a:lnTo>
                  <a:pt x="10" y="8"/>
                </a:lnTo>
                <a:lnTo>
                  <a:pt x="10" y="10"/>
                </a:lnTo>
                <a:lnTo>
                  <a:pt x="8" y="10"/>
                </a:lnTo>
                <a:lnTo>
                  <a:pt x="6" y="10"/>
                </a:lnTo>
                <a:lnTo>
                  <a:pt x="6" y="11"/>
                </a:lnTo>
                <a:lnTo>
                  <a:pt x="4" y="11"/>
                </a:lnTo>
                <a:lnTo>
                  <a:pt x="4" y="10"/>
                </a:lnTo>
                <a:lnTo>
                  <a:pt x="2" y="10"/>
                </a:lnTo>
                <a:lnTo>
                  <a:pt x="2" y="11"/>
                </a:lnTo>
                <a:lnTo>
                  <a:pt x="2" y="10"/>
                </a:lnTo>
                <a:lnTo>
                  <a:pt x="0" y="10"/>
                </a:lnTo>
                <a:lnTo>
                  <a:pt x="0" y="8"/>
                </a:lnTo>
                <a:lnTo>
                  <a:pt x="0" y="6"/>
                </a:lnTo>
                <a:lnTo>
                  <a:pt x="2" y="6"/>
                </a:lnTo>
                <a:lnTo>
                  <a:pt x="2" y="4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6" y="0"/>
                </a:lnTo>
                <a:lnTo>
                  <a:pt x="8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1898">
            <a:extLst>
              <a:ext uri="{FF2B5EF4-FFF2-40B4-BE49-F238E27FC236}">
                <a16:creationId xmlns:a16="http://schemas.microsoft.com/office/drawing/2014/main" id="{C667289B-A3BE-498A-9C72-58E98038D225}"/>
              </a:ext>
            </a:extLst>
          </p:cNvPr>
          <p:cNvSpPr>
            <a:spLocks/>
          </p:cNvSpPr>
          <p:nvPr/>
        </p:nvSpPr>
        <p:spPr bwMode="auto">
          <a:xfrm>
            <a:off x="6461126" y="4840288"/>
            <a:ext cx="7938" cy="12700"/>
          </a:xfrm>
          <a:custGeom>
            <a:avLst/>
            <a:gdLst>
              <a:gd name="T0" fmla="*/ 3 w 5"/>
              <a:gd name="T1" fmla="*/ 4 h 8"/>
              <a:gd name="T2" fmla="*/ 5 w 5"/>
              <a:gd name="T3" fmla="*/ 4 h 8"/>
              <a:gd name="T4" fmla="*/ 5 w 5"/>
              <a:gd name="T5" fmla="*/ 6 h 8"/>
              <a:gd name="T6" fmla="*/ 3 w 5"/>
              <a:gd name="T7" fmla="*/ 6 h 8"/>
              <a:gd name="T8" fmla="*/ 2 w 5"/>
              <a:gd name="T9" fmla="*/ 6 h 8"/>
              <a:gd name="T10" fmla="*/ 2 w 5"/>
              <a:gd name="T11" fmla="*/ 8 h 8"/>
              <a:gd name="T12" fmla="*/ 2 w 5"/>
              <a:gd name="T13" fmla="*/ 6 h 8"/>
              <a:gd name="T14" fmla="*/ 0 w 5"/>
              <a:gd name="T15" fmla="*/ 6 h 8"/>
              <a:gd name="T16" fmla="*/ 0 w 5"/>
              <a:gd name="T17" fmla="*/ 4 h 8"/>
              <a:gd name="T18" fmla="*/ 2 w 5"/>
              <a:gd name="T19" fmla="*/ 4 h 8"/>
              <a:gd name="T20" fmla="*/ 2 w 5"/>
              <a:gd name="T21" fmla="*/ 2 h 8"/>
              <a:gd name="T22" fmla="*/ 3 w 5"/>
              <a:gd name="T23" fmla="*/ 2 h 8"/>
              <a:gd name="T24" fmla="*/ 3 w 5"/>
              <a:gd name="T25" fmla="*/ 0 h 8"/>
              <a:gd name="T26" fmla="*/ 3 w 5"/>
              <a:gd name="T27" fmla="*/ 2 h 8"/>
              <a:gd name="T28" fmla="*/ 3 w 5"/>
              <a:gd name="T29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" h="8">
                <a:moveTo>
                  <a:pt x="3" y="4"/>
                </a:moveTo>
                <a:lnTo>
                  <a:pt x="5" y="4"/>
                </a:lnTo>
                <a:lnTo>
                  <a:pt x="5" y="6"/>
                </a:lnTo>
                <a:lnTo>
                  <a:pt x="3" y="6"/>
                </a:lnTo>
                <a:lnTo>
                  <a:pt x="2" y="6"/>
                </a:lnTo>
                <a:lnTo>
                  <a:pt x="2" y="8"/>
                </a:lnTo>
                <a:lnTo>
                  <a:pt x="2" y="6"/>
                </a:lnTo>
                <a:lnTo>
                  <a:pt x="0" y="6"/>
                </a:lnTo>
                <a:lnTo>
                  <a:pt x="0" y="4"/>
                </a:lnTo>
                <a:lnTo>
                  <a:pt x="2" y="4"/>
                </a:lnTo>
                <a:lnTo>
                  <a:pt x="2" y="2"/>
                </a:lnTo>
                <a:lnTo>
                  <a:pt x="3" y="2"/>
                </a:lnTo>
                <a:lnTo>
                  <a:pt x="3" y="0"/>
                </a:lnTo>
                <a:lnTo>
                  <a:pt x="3" y="2"/>
                </a:lnTo>
                <a:lnTo>
                  <a:pt x="3" y="4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1899">
            <a:extLst>
              <a:ext uri="{FF2B5EF4-FFF2-40B4-BE49-F238E27FC236}">
                <a16:creationId xmlns:a16="http://schemas.microsoft.com/office/drawing/2014/main" id="{81EDFF8B-FCE8-4EB4-83C1-E03B9689A6D6}"/>
              </a:ext>
            </a:extLst>
          </p:cNvPr>
          <p:cNvSpPr>
            <a:spLocks/>
          </p:cNvSpPr>
          <p:nvPr/>
        </p:nvSpPr>
        <p:spPr bwMode="auto">
          <a:xfrm>
            <a:off x="6461126" y="4840288"/>
            <a:ext cx="3175" cy="6350"/>
          </a:xfrm>
          <a:custGeom>
            <a:avLst/>
            <a:gdLst>
              <a:gd name="T0" fmla="*/ 0 w 2"/>
              <a:gd name="T1" fmla="*/ 4 h 4"/>
              <a:gd name="T2" fmla="*/ 0 w 2"/>
              <a:gd name="T3" fmla="*/ 2 h 4"/>
              <a:gd name="T4" fmla="*/ 0 w 2"/>
              <a:gd name="T5" fmla="*/ 0 h 4"/>
              <a:gd name="T6" fmla="*/ 2 w 2"/>
              <a:gd name="T7" fmla="*/ 0 h 4"/>
              <a:gd name="T8" fmla="*/ 2 w 2"/>
              <a:gd name="T9" fmla="*/ 2 h 4"/>
              <a:gd name="T10" fmla="*/ 2 w 2"/>
              <a:gd name="T11" fmla="*/ 4 h 4"/>
              <a:gd name="T12" fmla="*/ 0 w 2"/>
              <a:gd name="T1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2" y="4"/>
                </a:lnTo>
                <a:lnTo>
                  <a:pt x="0" y="4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900">
            <a:extLst>
              <a:ext uri="{FF2B5EF4-FFF2-40B4-BE49-F238E27FC236}">
                <a16:creationId xmlns:a16="http://schemas.microsoft.com/office/drawing/2014/main" id="{1561C709-AC25-4E68-9F0C-2F3B7B7E90AF}"/>
              </a:ext>
            </a:extLst>
          </p:cNvPr>
          <p:cNvSpPr>
            <a:spLocks/>
          </p:cNvSpPr>
          <p:nvPr/>
        </p:nvSpPr>
        <p:spPr bwMode="auto">
          <a:xfrm>
            <a:off x="6445251" y="4840288"/>
            <a:ext cx="3175" cy="0"/>
          </a:xfrm>
          <a:custGeom>
            <a:avLst/>
            <a:gdLst>
              <a:gd name="T0" fmla="*/ 2 w 2"/>
              <a:gd name="T1" fmla="*/ 0 w 2"/>
              <a:gd name="T2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1901">
            <a:extLst>
              <a:ext uri="{FF2B5EF4-FFF2-40B4-BE49-F238E27FC236}">
                <a16:creationId xmlns:a16="http://schemas.microsoft.com/office/drawing/2014/main" id="{0093EFEB-880C-4EBA-BE14-AEDD9EF078E2}"/>
              </a:ext>
            </a:extLst>
          </p:cNvPr>
          <p:cNvSpPr>
            <a:spLocks/>
          </p:cNvSpPr>
          <p:nvPr/>
        </p:nvSpPr>
        <p:spPr bwMode="auto">
          <a:xfrm>
            <a:off x="6472238" y="4837113"/>
            <a:ext cx="3175" cy="9525"/>
          </a:xfrm>
          <a:custGeom>
            <a:avLst/>
            <a:gdLst>
              <a:gd name="T0" fmla="*/ 2 w 2"/>
              <a:gd name="T1" fmla="*/ 4 h 6"/>
              <a:gd name="T2" fmla="*/ 2 w 2"/>
              <a:gd name="T3" fmla="*/ 6 h 6"/>
              <a:gd name="T4" fmla="*/ 0 w 2"/>
              <a:gd name="T5" fmla="*/ 4 h 6"/>
              <a:gd name="T6" fmla="*/ 0 w 2"/>
              <a:gd name="T7" fmla="*/ 2 h 6"/>
              <a:gd name="T8" fmla="*/ 0 w 2"/>
              <a:gd name="T9" fmla="*/ 0 h 6"/>
              <a:gd name="T10" fmla="*/ 0 w 2"/>
              <a:gd name="T11" fmla="*/ 2 h 6"/>
              <a:gd name="T12" fmla="*/ 2 w 2"/>
              <a:gd name="T13" fmla="*/ 2 h 6"/>
              <a:gd name="T14" fmla="*/ 2 w 2"/>
              <a:gd name="T15" fmla="*/ 4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" h="6">
                <a:moveTo>
                  <a:pt x="2" y="4"/>
                </a:moveTo>
                <a:lnTo>
                  <a:pt x="2" y="6"/>
                </a:lnTo>
                <a:lnTo>
                  <a:pt x="0" y="4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902">
            <a:extLst>
              <a:ext uri="{FF2B5EF4-FFF2-40B4-BE49-F238E27FC236}">
                <a16:creationId xmlns:a16="http://schemas.microsoft.com/office/drawing/2014/main" id="{6F3EF45C-6BB0-491C-8EA6-F8439BD33CA6}"/>
              </a:ext>
            </a:extLst>
          </p:cNvPr>
          <p:cNvSpPr>
            <a:spLocks/>
          </p:cNvSpPr>
          <p:nvPr/>
        </p:nvSpPr>
        <p:spPr bwMode="auto">
          <a:xfrm>
            <a:off x="6438901" y="4837113"/>
            <a:ext cx="6350" cy="6350"/>
          </a:xfrm>
          <a:custGeom>
            <a:avLst/>
            <a:gdLst>
              <a:gd name="T0" fmla="*/ 4 w 4"/>
              <a:gd name="T1" fmla="*/ 2 h 4"/>
              <a:gd name="T2" fmla="*/ 2 w 4"/>
              <a:gd name="T3" fmla="*/ 2 h 4"/>
              <a:gd name="T4" fmla="*/ 2 w 4"/>
              <a:gd name="T5" fmla="*/ 4 h 4"/>
              <a:gd name="T6" fmla="*/ 4 w 4"/>
              <a:gd name="T7" fmla="*/ 4 h 4"/>
              <a:gd name="T8" fmla="*/ 2 w 4"/>
              <a:gd name="T9" fmla="*/ 4 h 4"/>
              <a:gd name="T10" fmla="*/ 0 w 4"/>
              <a:gd name="T11" fmla="*/ 4 h 4"/>
              <a:gd name="T12" fmla="*/ 2 w 4"/>
              <a:gd name="T13" fmla="*/ 2 h 4"/>
              <a:gd name="T14" fmla="*/ 2 w 4"/>
              <a:gd name="T15" fmla="*/ 0 h 4"/>
              <a:gd name="T16" fmla="*/ 4 w 4"/>
              <a:gd name="T17" fmla="*/ 0 h 4"/>
              <a:gd name="T18" fmla="*/ 4 w 4"/>
              <a:gd name="T19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4">
                <a:moveTo>
                  <a:pt x="4" y="2"/>
                </a:moveTo>
                <a:lnTo>
                  <a:pt x="2" y="2"/>
                </a:lnTo>
                <a:lnTo>
                  <a:pt x="2" y="4"/>
                </a:lnTo>
                <a:lnTo>
                  <a:pt x="4" y="4"/>
                </a:lnTo>
                <a:lnTo>
                  <a:pt x="2" y="4"/>
                </a:lnTo>
                <a:lnTo>
                  <a:pt x="0" y="4"/>
                </a:lnTo>
                <a:lnTo>
                  <a:pt x="2" y="2"/>
                </a:lnTo>
                <a:lnTo>
                  <a:pt x="2" y="0"/>
                </a:lnTo>
                <a:lnTo>
                  <a:pt x="4" y="0"/>
                </a:lnTo>
                <a:lnTo>
                  <a:pt x="4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1903">
            <a:extLst>
              <a:ext uri="{FF2B5EF4-FFF2-40B4-BE49-F238E27FC236}">
                <a16:creationId xmlns:a16="http://schemas.microsoft.com/office/drawing/2014/main" id="{C4C5AC31-AC9C-47A1-BECF-B9AF85384D0E}"/>
              </a:ext>
            </a:extLst>
          </p:cNvPr>
          <p:cNvSpPr>
            <a:spLocks/>
          </p:cNvSpPr>
          <p:nvPr/>
        </p:nvSpPr>
        <p:spPr bwMode="auto">
          <a:xfrm>
            <a:off x="6448426" y="4837113"/>
            <a:ext cx="3175" cy="0"/>
          </a:xfrm>
          <a:custGeom>
            <a:avLst/>
            <a:gdLst>
              <a:gd name="T0" fmla="*/ 2 w 2"/>
              <a:gd name="T1" fmla="*/ 0 w 2"/>
              <a:gd name="T2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904">
            <a:extLst>
              <a:ext uri="{FF2B5EF4-FFF2-40B4-BE49-F238E27FC236}">
                <a16:creationId xmlns:a16="http://schemas.microsoft.com/office/drawing/2014/main" id="{71F15160-B4AB-447B-BF83-8491258B509A}"/>
              </a:ext>
            </a:extLst>
          </p:cNvPr>
          <p:cNvSpPr>
            <a:spLocks/>
          </p:cNvSpPr>
          <p:nvPr/>
        </p:nvSpPr>
        <p:spPr bwMode="auto">
          <a:xfrm>
            <a:off x="6445251" y="4837113"/>
            <a:ext cx="3175" cy="3175"/>
          </a:xfrm>
          <a:custGeom>
            <a:avLst/>
            <a:gdLst>
              <a:gd name="T0" fmla="*/ 0 w 2"/>
              <a:gd name="T1" fmla="*/ 0 h 2"/>
              <a:gd name="T2" fmla="*/ 2 w 2"/>
              <a:gd name="T3" fmla="*/ 0 h 2"/>
              <a:gd name="T4" fmla="*/ 0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0 w 2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905">
            <a:extLst>
              <a:ext uri="{FF2B5EF4-FFF2-40B4-BE49-F238E27FC236}">
                <a16:creationId xmlns:a16="http://schemas.microsoft.com/office/drawing/2014/main" id="{6C51C696-7707-4698-B38D-132090A1B90B}"/>
              </a:ext>
            </a:extLst>
          </p:cNvPr>
          <p:cNvSpPr>
            <a:spLocks/>
          </p:cNvSpPr>
          <p:nvPr/>
        </p:nvSpPr>
        <p:spPr bwMode="auto">
          <a:xfrm>
            <a:off x="6465888" y="4833938"/>
            <a:ext cx="6350" cy="12700"/>
          </a:xfrm>
          <a:custGeom>
            <a:avLst/>
            <a:gdLst>
              <a:gd name="T0" fmla="*/ 4 w 4"/>
              <a:gd name="T1" fmla="*/ 2 h 8"/>
              <a:gd name="T2" fmla="*/ 4 w 4"/>
              <a:gd name="T3" fmla="*/ 4 h 8"/>
              <a:gd name="T4" fmla="*/ 4 w 4"/>
              <a:gd name="T5" fmla="*/ 6 h 8"/>
              <a:gd name="T6" fmla="*/ 2 w 4"/>
              <a:gd name="T7" fmla="*/ 6 h 8"/>
              <a:gd name="T8" fmla="*/ 4 w 4"/>
              <a:gd name="T9" fmla="*/ 6 h 8"/>
              <a:gd name="T10" fmla="*/ 4 w 4"/>
              <a:gd name="T11" fmla="*/ 8 h 8"/>
              <a:gd name="T12" fmla="*/ 2 w 4"/>
              <a:gd name="T13" fmla="*/ 6 h 8"/>
              <a:gd name="T14" fmla="*/ 2 w 4"/>
              <a:gd name="T15" fmla="*/ 8 h 8"/>
              <a:gd name="T16" fmla="*/ 2 w 4"/>
              <a:gd name="T17" fmla="*/ 6 h 8"/>
              <a:gd name="T18" fmla="*/ 0 w 4"/>
              <a:gd name="T19" fmla="*/ 6 h 8"/>
              <a:gd name="T20" fmla="*/ 2 w 4"/>
              <a:gd name="T21" fmla="*/ 6 h 8"/>
              <a:gd name="T22" fmla="*/ 0 w 4"/>
              <a:gd name="T23" fmla="*/ 6 h 8"/>
              <a:gd name="T24" fmla="*/ 0 w 4"/>
              <a:gd name="T25" fmla="*/ 4 h 8"/>
              <a:gd name="T26" fmla="*/ 0 w 4"/>
              <a:gd name="T27" fmla="*/ 2 h 8"/>
              <a:gd name="T28" fmla="*/ 0 w 4"/>
              <a:gd name="T29" fmla="*/ 4 h 8"/>
              <a:gd name="T30" fmla="*/ 0 w 4"/>
              <a:gd name="T31" fmla="*/ 2 h 8"/>
              <a:gd name="T32" fmla="*/ 2 w 4"/>
              <a:gd name="T33" fmla="*/ 2 h 8"/>
              <a:gd name="T34" fmla="*/ 2 w 4"/>
              <a:gd name="T35" fmla="*/ 0 h 8"/>
              <a:gd name="T36" fmla="*/ 4 w 4"/>
              <a:gd name="T37" fmla="*/ 0 h 8"/>
              <a:gd name="T38" fmla="*/ 4 w 4"/>
              <a:gd name="T39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" h="8">
                <a:moveTo>
                  <a:pt x="4" y="2"/>
                </a:moveTo>
                <a:lnTo>
                  <a:pt x="4" y="4"/>
                </a:lnTo>
                <a:lnTo>
                  <a:pt x="4" y="6"/>
                </a:lnTo>
                <a:lnTo>
                  <a:pt x="2" y="6"/>
                </a:lnTo>
                <a:lnTo>
                  <a:pt x="4" y="6"/>
                </a:lnTo>
                <a:lnTo>
                  <a:pt x="4" y="8"/>
                </a:lnTo>
                <a:lnTo>
                  <a:pt x="2" y="6"/>
                </a:lnTo>
                <a:lnTo>
                  <a:pt x="2" y="8"/>
                </a:lnTo>
                <a:lnTo>
                  <a:pt x="2" y="6"/>
                </a:lnTo>
                <a:lnTo>
                  <a:pt x="0" y="6"/>
                </a:lnTo>
                <a:lnTo>
                  <a:pt x="2" y="6"/>
                </a:lnTo>
                <a:lnTo>
                  <a:pt x="0" y="6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0"/>
                </a:lnTo>
                <a:lnTo>
                  <a:pt x="4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906">
            <a:extLst>
              <a:ext uri="{FF2B5EF4-FFF2-40B4-BE49-F238E27FC236}">
                <a16:creationId xmlns:a16="http://schemas.microsoft.com/office/drawing/2014/main" id="{37683488-150F-4925-9B5D-661A85055D8C}"/>
              </a:ext>
            </a:extLst>
          </p:cNvPr>
          <p:cNvSpPr>
            <a:spLocks/>
          </p:cNvSpPr>
          <p:nvPr/>
        </p:nvSpPr>
        <p:spPr bwMode="auto">
          <a:xfrm>
            <a:off x="6454776" y="4822826"/>
            <a:ext cx="11113" cy="1588"/>
          </a:xfrm>
          <a:custGeom>
            <a:avLst/>
            <a:gdLst>
              <a:gd name="T0" fmla="*/ 6 w 7"/>
              <a:gd name="T1" fmla="*/ 0 h 1"/>
              <a:gd name="T2" fmla="*/ 7 w 7"/>
              <a:gd name="T3" fmla="*/ 0 h 1"/>
              <a:gd name="T4" fmla="*/ 7 w 7"/>
              <a:gd name="T5" fmla="*/ 1 h 1"/>
              <a:gd name="T6" fmla="*/ 6 w 7"/>
              <a:gd name="T7" fmla="*/ 1 h 1"/>
              <a:gd name="T8" fmla="*/ 4 w 7"/>
              <a:gd name="T9" fmla="*/ 1 h 1"/>
              <a:gd name="T10" fmla="*/ 2 w 7"/>
              <a:gd name="T11" fmla="*/ 1 h 1"/>
              <a:gd name="T12" fmla="*/ 0 w 7"/>
              <a:gd name="T13" fmla="*/ 1 h 1"/>
              <a:gd name="T14" fmla="*/ 2 w 7"/>
              <a:gd name="T15" fmla="*/ 1 h 1"/>
              <a:gd name="T16" fmla="*/ 2 w 7"/>
              <a:gd name="T17" fmla="*/ 0 h 1"/>
              <a:gd name="T18" fmla="*/ 4 w 7"/>
              <a:gd name="T19" fmla="*/ 0 h 1"/>
              <a:gd name="T20" fmla="*/ 6 w 7"/>
              <a:gd name="T21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" h="1">
                <a:moveTo>
                  <a:pt x="6" y="0"/>
                </a:moveTo>
                <a:lnTo>
                  <a:pt x="7" y="0"/>
                </a:lnTo>
                <a:lnTo>
                  <a:pt x="7" y="1"/>
                </a:lnTo>
                <a:lnTo>
                  <a:pt x="6" y="1"/>
                </a:lnTo>
                <a:lnTo>
                  <a:pt x="4" y="1"/>
                </a:lnTo>
                <a:lnTo>
                  <a:pt x="2" y="1"/>
                </a:lnTo>
                <a:lnTo>
                  <a:pt x="0" y="1"/>
                </a:lnTo>
                <a:lnTo>
                  <a:pt x="2" y="1"/>
                </a:lnTo>
                <a:lnTo>
                  <a:pt x="2" y="0"/>
                </a:lnTo>
                <a:lnTo>
                  <a:pt x="4" y="0"/>
                </a:lnTo>
                <a:lnTo>
                  <a:pt x="6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1907">
            <a:extLst>
              <a:ext uri="{FF2B5EF4-FFF2-40B4-BE49-F238E27FC236}">
                <a16:creationId xmlns:a16="http://schemas.microsoft.com/office/drawing/2014/main" id="{ACDF192E-364D-4ADC-BF67-18AB2E589E92}"/>
              </a:ext>
            </a:extLst>
          </p:cNvPr>
          <p:cNvSpPr>
            <a:spLocks/>
          </p:cNvSpPr>
          <p:nvPr/>
        </p:nvSpPr>
        <p:spPr bwMode="auto">
          <a:xfrm>
            <a:off x="6369051" y="4816476"/>
            <a:ext cx="238125" cy="123825"/>
          </a:xfrm>
          <a:custGeom>
            <a:avLst/>
            <a:gdLst>
              <a:gd name="T0" fmla="*/ 77 w 150"/>
              <a:gd name="T1" fmla="*/ 36 h 78"/>
              <a:gd name="T2" fmla="*/ 77 w 150"/>
              <a:gd name="T3" fmla="*/ 34 h 78"/>
              <a:gd name="T4" fmla="*/ 79 w 150"/>
              <a:gd name="T5" fmla="*/ 30 h 78"/>
              <a:gd name="T6" fmla="*/ 77 w 150"/>
              <a:gd name="T7" fmla="*/ 27 h 78"/>
              <a:gd name="T8" fmla="*/ 75 w 150"/>
              <a:gd name="T9" fmla="*/ 19 h 78"/>
              <a:gd name="T10" fmla="*/ 69 w 150"/>
              <a:gd name="T11" fmla="*/ 15 h 78"/>
              <a:gd name="T12" fmla="*/ 73 w 150"/>
              <a:gd name="T13" fmla="*/ 9 h 78"/>
              <a:gd name="T14" fmla="*/ 81 w 150"/>
              <a:gd name="T15" fmla="*/ 11 h 78"/>
              <a:gd name="T16" fmla="*/ 86 w 150"/>
              <a:gd name="T17" fmla="*/ 15 h 78"/>
              <a:gd name="T18" fmla="*/ 94 w 150"/>
              <a:gd name="T19" fmla="*/ 17 h 78"/>
              <a:gd name="T20" fmla="*/ 100 w 150"/>
              <a:gd name="T21" fmla="*/ 13 h 78"/>
              <a:gd name="T22" fmla="*/ 106 w 150"/>
              <a:gd name="T23" fmla="*/ 9 h 78"/>
              <a:gd name="T24" fmla="*/ 113 w 150"/>
              <a:gd name="T25" fmla="*/ 7 h 78"/>
              <a:gd name="T26" fmla="*/ 121 w 150"/>
              <a:gd name="T27" fmla="*/ 4 h 78"/>
              <a:gd name="T28" fmla="*/ 129 w 150"/>
              <a:gd name="T29" fmla="*/ 2 h 78"/>
              <a:gd name="T30" fmla="*/ 134 w 150"/>
              <a:gd name="T31" fmla="*/ 2 h 78"/>
              <a:gd name="T32" fmla="*/ 140 w 150"/>
              <a:gd name="T33" fmla="*/ 2 h 78"/>
              <a:gd name="T34" fmla="*/ 148 w 150"/>
              <a:gd name="T35" fmla="*/ 4 h 78"/>
              <a:gd name="T36" fmla="*/ 150 w 150"/>
              <a:gd name="T37" fmla="*/ 11 h 78"/>
              <a:gd name="T38" fmla="*/ 140 w 150"/>
              <a:gd name="T39" fmla="*/ 11 h 78"/>
              <a:gd name="T40" fmla="*/ 134 w 150"/>
              <a:gd name="T41" fmla="*/ 15 h 78"/>
              <a:gd name="T42" fmla="*/ 131 w 150"/>
              <a:gd name="T43" fmla="*/ 21 h 78"/>
              <a:gd name="T44" fmla="*/ 127 w 150"/>
              <a:gd name="T45" fmla="*/ 28 h 78"/>
              <a:gd name="T46" fmla="*/ 121 w 150"/>
              <a:gd name="T47" fmla="*/ 32 h 78"/>
              <a:gd name="T48" fmla="*/ 117 w 150"/>
              <a:gd name="T49" fmla="*/ 38 h 78"/>
              <a:gd name="T50" fmla="*/ 111 w 150"/>
              <a:gd name="T51" fmla="*/ 42 h 78"/>
              <a:gd name="T52" fmla="*/ 106 w 150"/>
              <a:gd name="T53" fmla="*/ 46 h 78"/>
              <a:gd name="T54" fmla="*/ 102 w 150"/>
              <a:gd name="T55" fmla="*/ 52 h 78"/>
              <a:gd name="T56" fmla="*/ 96 w 150"/>
              <a:gd name="T57" fmla="*/ 48 h 78"/>
              <a:gd name="T58" fmla="*/ 90 w 150"/>
              <a:gd name="T59" fmla="*/ 44 h 78"/>
              <a:gd name="T60" fmla="*/ 83 w 150"/>
              <a:gd name="T61" fmla="*/ 46 h 78"/>
              <a:gd name="T62" fmla="*/ 79 w 150"/>
              <a:gd name="T63" fmla="*/ 52 h 78"/>
              <a:gd name="T64" fmla="*/ 71 w 150"/>
              <a:gd name="T65" fmla="*/ 53 h 78"/>
              <a:gd name="T66" fmla="*/ 63 w 150"/>
              <a:gd name="T67" fmla="*/ 52 h 78"/>
              <a:gd name="T68" fmla="*/ 58 w 150"/>
              <a:gd name="T69" fmla="*/ 57 h 78"/>
              <a:gd name="T70" fmla="*/ 52 w 150"/>
              <a:gd name="T71" fmla="*/ 61 h 78"/>
              <a:gd name="T72" fmla="*/ 44 w 150"/>
              <a:gd name="T73" fmla="*/ 63 h 78"/>
              <a:gd name="T74" fmla="*/ 38 w 150"/>
              <a:gd name="T75" fmla="*/ 67 h 78"/>
              <a:gd name="T76" fmla="*/ 29 w 150"/>
              <a:gd name="T77" fmla="*/ 69 h 78"/>
              <a:gd name="T78" fmla="*/ 21 w 150"/>
              <a:gd name="T79" fmla="*/ 71 h 78"/>
              <a:gd name="T80" fmla="*/ 13 w 150"/>
              <a:gd name="T81" fmla="*/ 73 h 78"/>
              <a:gd name="T82" fmla="*/ 8 w 150"/>
              <a:gd name="T83" fmla="*/ 76 h 78"/>
              <a:gd name="T84" fmla="*/ 2 w 150"/>
              <a:gd name="T85" fmla="*/ 76 h 78"/>
              <a:gd name="T86" fmla="*/ 2 w 150"/>
              <a:gd name="T87" fmla="*/ 67 h 78"/>
              <a:gd name="T88" fmla="*/ 0 w 150"/>
              <a:gd name="T89" fmla="*/ 59 h 78"/>
              <a:gd name="T90" fmla="*/ 8 w 150"/>
              <a:gd name="T91" fmla="*/ 59 h 78"/>
              <a:gd name="T92" fmla="*/ 15 w 150"/>
              <a:gd name="T93" fmla="*/ 59 h 78"/>
              <a:gd name="T94" fmla="*/ 21 w 150"/>
              <a:gd name="T95" fmla="*/ 55 h 78"/>
              <a:gd name="T96" fmla="*/ 29 w 150"/>
              <a:gd name="T97" fmla="*/ 53 h 78"/>
              <a:gd name="T98" fmla="*/ 35 w 150"/>
              <a:gd name="T99" fmla="*/ 50 h 78"/>
              <a:gd name="T100" fmla="*/ 44 w 150"/>
              <a:gd name="T101" fmla="*/ 50 h 78"/>
              <a:gd name="T102" fmla="*/ 46 w 150"/>
              <a:gd name="T103" fmla="*/ 46 h 78"/>
              <a:gd name="T104" fmla="*/ 54 w 150"/>
              <a:gd name="T105" fmla="*/ 42 h 78"/>
              <a:gd name="T106" fmla="*/ 60 w 150"/>
              <a:gd name="T107" fmla="*/ 38 h 78"/>
              <a:gd name="T108" fmla="*/ 65 w 150"/>
              <a:gd name="T109" fmla="*/ 38 h 78"/>
              <a:gd name="T110" fmla="*/ 69 w 150"/>
              <a:gd name="T111" fmla="*/ 38 h 78"/>
              <a:gd name="T112" fmla="*/ 73 w 150"/>
              <a:gd name="T113" fmla="*/ 36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0" h="78">
                <a:moveTo>
                  <a:pt x="73" y="36"/>
                </a:moveTo>
                <a:lnTo>
                  <a:pt x="75" y="36"/>
                </a:lnTo>
                <a:lnTo>
                  <a:pt x="73" y="36"/>
                </a:lnTo>
                <a:lnTo>
                  <a:pt x="75" y="36"/>
                </a:lnTo>
                <a:lnTo>
                  <a:pt x="77" y="36"/>
                </a:lnTo>
                <a:lnTo>
                  <a:pt x="77" y="34"/>
                </a:lnTo>
                <a:lnTo>
                  <a:pt x="77" y="36"/>
                </a:lnTo>
                <a:lnTo>
                  <a:pt x="79" y="36"/>
                </a:lnTo>
                <a:lnTo>
                  <a:pt x="79" y="34"/>
                </a:lnTo>
                <a:lnTo>
                  <a:pt x="77" y="34"/>
                </a:lnTo>
                <a:lnTo>
                  <a:pt x="79" y="34"/>
                </a:lnTo>
                <a:lnTo>
                  <a:pt x="79" y="32"/>
                </a:lnTo>
                <a:lnTo>
                  <a:pt x="79" y="30"/>
                </a:lnTo>
                <a:lnTo>
                  <a:pt x="79" y="28"/>
                </a:lnTo>
                <a:lnTo>
                  <a:pt x="79" y="30"/>
                </a:lnTo>
                <a:lnTo>
                  <a:pt x="79" y="28"/>
                </a:lnTo>
                <a:lnTo>
                  <a:pt x="81" y="28"/>
                </a:lnTo>
                <a:lnTo>
                  <a:pt x="79" y="28"/>
                </a:lnTo>
                <a:lnTo>
                  <a:pt x="79" y="27"/>
                </a:lnTo>
                <a:lnTo>
                  <a:pt x="77" y="27"/>
                </a:lnTo>
                <a:lnTo>
                  <a:pt x="77" y="25"/>
                </a:lnTo>
                <a:lnTo>
                  <a:pt x="75" y="25"/>
                </a:lnTo>
                <a:lnTo>
                  <a:pt x="75" y="23"/>
                </a:lnTo>
                <a:lnTo>
                  <a:pt x="75" y="21"/>
                </a:lnTo>
                <a:lnTo>
                  <a:pt x="75" y="19"/>
                </a:lnTo>
                <a:lnTo>
                  <a:pt x="73" y="19"/>
                </a:lnTo>
                <a:lnTo>
                  <a:pt x="73" y="17"/>
                </a:lnTo>
                <a:lnTo>
                  <a:pt x="71" y="17"/>
                </a:lnTo>
                <a:lnTo>
                  <a:pt x="71" y="15"/>
                </a:lnTo>
                <a:lnTo>
                  <a:pt x="69" y="15"/>
                </a:lnTo>
                <a:lnTo>
                  <a:pt x="69" y="13"/>
                </a:lnTo>
                <a:lnTo>
                  <a:pt x="69" y="11"/>
                </a:lnTo>
                <a:lnTo>
                  <a:pt x="69" y="9"/>
                </a:lnTo>
                <a:lnTo>
                  <a:pt x="71" y="9"/>
                </a:lnTo>
                <a:lnTo>
                  <a:pt x="73" y="9"/>
                </a:lnTo>
                <a:lnTo>
                  <a:pt x="75" y="9"/>
                </a:lnTo>
                <a:lnTo>
                  <a:pt x="77" y="9"/>
                </a:lnTo>
                <a:lnTo>
                  <a:pt x="79" y="9"/>
                </a:lnTo>
                <a:lnTo>
                  <a:pt x="79" y="11"/>
                </a:lnTo>
                <a:lnTo>
                  <a:pt x="81" y="11"/>
                </a:lnTo>
                <a:lnTo>
                  <a:pt x="81" y="13"/>
                </a:lnTo>
                <a:lnTo>
                  <a:pt x="83" y="13"/>
                </a:lnTo>
                <a:lnTo>
                  <a:pt x="84" y="13"/>
                </a:lnTo>
                <a:lnTo>
                  <a:pt x="84" y="15"/>
                </a:lnTo>
                <a:lnTo>
                  <a:pt x="86" y="15"/>
                </a:lnTo>
                <a:lnTo>
                  <a:pt x="86" y="17"/>
                </a:lnTo>
                <a:lnTo>
                  <a:pt x="88" y="17"/>
                </a:lnTo>
                <a:lnTo>
                  <a:pt x="90" y="17"/>
                </a:lnTo>
                <a:lnTo>
                  <a:pt x="92" y="17"/>
                </a:lnTo>
                <a:lnTo>
                  <a:pt x="94" y="17"/>
                </a:lnTo>
                <a:lnTo>
                  <a:pt x="94" y="15"/>
                </a:lnTo>
                <a:lnTo>
                  <a:pt x="96" y="15"/>
                </a:lnTo>
                <a:lnTo>
                  <a:pt x="98" y="15"/>
                </a:lnTo>
                <a:lnTo>
                  <a:pt x="100" y="15"/>
                </a:lnTo>
                <a:lnTo>
                  <a:pt x="100" y="13"/>
                </a:lnTo>
                <a:lnTo>
                  <a:pt x="102" y="13"/>
                </a:lnTo>
                <a:lnTo>
                  <a:pt x="102" y="11"/>
                </a:lnTo>
                <a:lnTo>
                  <a:pt x="104" y="11"/>
                </a:lnTo>
                <a:lnTo>
                  <a:pt x="104" y="9"/>
                </a:lnTo>
                <a:lnTo>
                  <a:pt x="106" y="9"/>
                </a:lnTo>
                <a:lnTo>
                  <a:pt x="107" y="9"/>
                </a:lnTo>
                <a:lnTo>
                  <a:pt x="107" y="7"/>
                </a:lnTo>
                <a:lnTo>
                  <a:pt x="109" y="7"/>
                </a:lnTo>
                <a:lnTo>
                  <a:pt x="111" y="7"/>
                </a:lnTo>
                <a:lnTo>
                  <a:pt x="113" y="7"/>
                </a:lnTo>
                <a:lnTo>
                  <a:pt x="115" y="7"/>
                </a:lnTo>
                <a:lnTo>
                  <a:pt x="115" y="5"/>
                </a:lnTo>
                <a:lnTo>
                  <a:pt x="117" y="5"/>
                </a:lnTo>
                <a:lnTo>
                  <a:pt x="119" y="5"/>
                </a:lnTo>
                <a:lnTo>
                  <a:pt x="121" y="4"/>
                </a:lnTo>
                <a:lnTo>
                  <a:pt x="123" y="4"/>
                </a:lnTo>
                <a:lnTo>
                  <a:pt x="125" y="4"/>
                </a:lnTo>
                <a:lnTo>
                  <a:pt x="125" y="2"/>
                </a:lnTo>
                <a:lnTo>
                  <a:pt x="127" y="2"/>
                </a:lnTo>
                <a:lnTo>
                  <a:pt x="129" y="2"/>
                </a:lnTo>
                <a:lnTo>
                  <a:pt x="131" y="2"/>
                </a:lnTo>
                <a:lnTo>
                  <a:pt x="131" y="0"/>
                </a:lnTo>
                <a:lnTo>
                  <a:pt x="132" y="0"/>
                </a:lnTo>
                <a:lnTo>
                  <a:pt x="134" y="0"/>
                </a:lnTo>
                <a:lnTo>
                  <a:pt x="134" y="2"/>
                </a:lnTo>
                <a:lnTo>
                  <a:pt x="136" y="2"/>
                </a:lnTo>
                <a:lnTo>
                  <a:pt x="138" y="2"/>
                </a:lnTo>
                <a:lnTo>
                  <a:pt x="140" y="2"/>
                </a:lnTo>
                <a:lnTo>
                  <a:pt x="140" y="0"/>
                </a:lnTo>
                <a:lnTo>
                  <a:pt x="140" y="2"/>
                </a:lnTo>
                <a:lnTo>
                  <a:pt x="142" y="2"/>
                </a:lnTo>
                <a:lnTo>
                  <a:pt x="144" y="2"/>
                </a:lnTo>
                <a:lnTo>
                  <a:pt x="144" y="4"/>
                </a:lnTo>
                <a:lnTo>
                  <a:pt x="146" y="4"/>
                </a:lnTo>
                <a:lnTo>
                  <a:pt x="148" y="4"/>
                </a:lnTo>
                <a:lnTo>
                  <a:pt x="148" y="5"/>
                </a:lnTo>
                <a:lnTo>
                  <a:pt x="150" y="5"/>
                </a:lnTo>
                <a:lnTo>
                  <a:pt x="150" y="7"/>
                </a:lnTo>
                <a:lnTo>
                  <a:pt x="150" y="9"/>
                </a:lnTo>
                <a:lnTo>
                  <a:pt x="150" y="11"/>
                </a:lnTo>
                <a:lnTo>
                  <a:pt x="148" y="11"/>
                </a:lnTo>
                <a:lnTo>
                  <a:pt x="146" y="11"/>
                </a:lnTo>
                <a:lnTo>
                  <a:pt x="144" y="11"/>
                </a:lnTo>
                <a:lnTo>
                  <a:pt x="142" y="11"/>
                </a:lnTo>
                <a:lnTo>
                  <a:pt x="140" y="11"/>
                </a:lnTo>
                <a:lnTo>
                  <a:pt x="138" y="11"/>
                </a:lnTo>
                <a:lnTo>
                  <a:pt x="138" y="13"/>
                </a:lnTo>
                <a:lnTo>
                  <a:pt x="136" y="13"/>
                </a:lnTo>
                <a:lnTo>
                  <a:pt x="134" y="13"/>
                </a:lnTo>
                <a:lnTo>
                  <a:pt x="134" y="15"/>
                </a:lnTo>
                <a:lnTo>
                  <a:pt x="132" y="15"/>
                </a:lnTo>
                <a:lnTo>
                  <a:pt x="132" y="17"/>
                </a:lnTo>
                <a:lnTo>
                  <a:pt x="132" y="19"/>
                </a:lnTo>
                <a:lnTo>
                  <a:pt x="132" y="21"/>
                </a:lnTo>
                <a:lnTo>
                  <a:pt x="131" y="21"/>
                </a:lnTo>
                <a:lnTo>
                  <a:pt x="131" y="23"/>
                </a:lnTo>
                <a:lnTo>
                  <a:pt x="131" y="25"/>
                </a:lnTo>
                <a:lnTo>
                  <a:pt x="131" y="27"/>
                </a:lnTo>
                <a:lnTo>
                  <a:pt x="129" y="27"/>
                </a:lnTo>
                <a:lnTo>
                  <a:pt x="127" y="28"/>
                </a:lnTo>
                <a:lnTo>
                  <a:pt x="125" y="28"/>
                </a:lnTo>
                <a:lnTo>
                  <a:pt x="125" y="30"/>
                </a:lnTo>
                <a:lnTo>
                  <a:pt x="123" y="30"/>
                </a:lnTo>
                <a:lnTo>
                  <a:pt x="123" y="32"/>
                </a:lnTo>
                <a:lnTo>
                  <a:pt x="121" y="32"/>
                </a:lnTo>
                <a:lnTo>
                  <a:pt x="121" y="34"/>
                </a:lnTo>
                <a:lnTo>
                  <a:pt x="121" y="36"/>
                </a:lnTo>
                <a:lnTo>
                  <a:pt x="119" y="36"/>
                </a:lnTo>
                <a:lnTo>
                  <a:pt x="117" y="36"/>
                </a:lnTo>
                <a:lnTo>
                  <a:pt x="117" y="38"/>
                </a:lnTo>
                <a:lnTo>
                  <a:pt x="115" y="38"/>
                </a:lnTo>
                <a:lnTo>
                  <a:pt x="115" y="40"/>
                </a:lnTo>
                <a:lnTo>
                  <a:pt x="113" y="40"/>
                </a:lnTo>
                <a:lnTo>
                  <a:pt x="113" y="42"/>
                </a:lnTo>
                <a:lnTo>
                  <a:pt x="111" y="42"/>
                </a:lnTo>
                <a:lnTo>
                  <a:pt x="109" y="42"/>
                </a:lnTo>
                <a:lnTo>
                  <a:pt x="109" y="44"/>
                </a:lnTo>
                <a:lnTo>
                  <a:pt x="107" y="44"/>
                </a:lnTo>
                <a:lnTo>
                  <a:pt x="106" y="44"/>
                </a:lnTo>
                <a:lnTo>
                  <a:pt x="106" y="46"/>
                </a:lnTo>
                <a:lnTo>
                  <a:pt x="106" y="48"/>
                </a:lnTo>
                <a:lnTo>
                  <a:pt x="104" y="48"/>
                </a:lnTo>
                <a:lnTo>
                  <a:pt x="104" y="50"/>
                </a:lnTo>
                <a:lnTo>
                  <a:pt x="102" y="50"/>
                </a:lnTo>
                <a:lnTo>
                  <a:pt x="102" y="52"/>
                </a:lnTo>
                <a:lnTo>
                  <a:pt x="100" y="52"/>
                </a:lnTo>
                <a:lnTo>
                  <a:pt x="98" y="52"/>
                </a:lnTo>
                <a:lnTo>
                  <a:pt x="96" y="52"/>
                </a:lnTo>
                <a:lnTo>
                  <a:pt x="96" y="50"/>
                </a:lnTo>
                <a:lnTo>
                  <a:pt x="96" y="48"/>
                </a:lnTo>
                <a:lnTo>
                  <a:pt x="96" y="46"/>
                </a:lnTo>
                <a:lnTo>
                  <a:pt x="94" y="46"/>
                </a:lnTo>
                <a:lnTo>
                  <a:pt x="94" y="44"/>
                </a:lnTo>
                <a:lnTo>
                  <a:pt x="92" y="44"/>
                </a:lnTo>
                <a:lnTo>
                  <a:pt x="90" y="44"/>
                </a:lnTo>
                <a:lnTo>
                  <a:pt x="88" y="44"/>
                </a:lnTo>
                <a:lnTo>
                  <a:pt x="86" y="44"/>
                </a:lnTo>
                <a:lnTo>
                  <a:pt x="86" y="46"/>
                </a:lnTo>
                <a:lnTo>
                  <a:pt x="84" y="46"/>
                </a:lnTo>
                <a:lnTo>
                  <a:pt x="83" y="46"/>
                </a:lnTo>
                <a:lnTo>
                  <a:pt x="83" y="48"/>
                </a:lnTo>
                <a:lnTo>
                  <a:pt x="81" y="48"/>
                </a:lnTo>
                <a:lnTo>
                  <a:pt x="81" y="50"/>
                </a:lnTo>
                <a:lnTo>
                  <a:pt x="79" y="50"/>
                </a:lnTo>
                <a:lnTo>
                  <a:pt x="79" y="52"/>
                </a:lnTo>
                <a:lnTo>
                  <a:pt x="77" y="52"/>
                </a:lnTo>
                <a:lnTo>
                  <a:pt x="75" y="52"/>
                </a:lnTo>
                <a:lnTo>
                  <a:pt x="75" y="53"/>
                </a:lnTo>
                <a:lnTo>
                  <a:pt x="73" y="53"/>
                </a:lnTo>
                <a:lnTo>
                  <a:pt x="71" y="53"/>
                </a:lnTo>
                <a:lnTo>
                  <a:pt x="69" y="53"/>
                </a:lnTo>
                <a:lnTo>
                  <a:pt x="67" y="53"/>
                </a:lnTo>
                <a:lnTo>
                  <a:pt x="67" y="52"/>
                </a:lnTo>
                <a:lnTo>
                  <a:pt x="65" y="52"/>
                </a:lnTo>
                <a:lnTo>
                  <a:pt x="63" y="52"/>
                </a:lnTo>
                <a:lnTo>
                  <a:pt x="63" y="53"/>
                </a:lnTo>
                <a:lnTo>
                  <a:pt x="61" y="53"/>
                </a:lnTo>
                <a:lnTo>
                  <a:pt x="60" y="53"/>
                </a:lnTo>
                <a:lnTo>
                  <a:pt x="60" y="55"/>
                </a:lnTo>
                <a:lnTo>
                  <a:pt x="58" y="57"/>
                </a:lnTo>
                <a:lnTo>
                  <a:pt x="56" y="57"/>
                </a:lnTo>
                <a:lnTo>
                  <a:pt x="56" y="59"/>
                </a:lnTo>
                <a:lnTo>
                  <a:pt x="54" y="59"/>
                </a:lnTo>
                <a:lnTo>
                  <a:pt x="52" y="59"/>
                </a:lnTo>
                <a:lnTo>
                  <a:pt x="52" y="61"/>
                </a:lnTo>
                <a:lnTo>
                  <a:pt x="50" y="61"/>
                </a:lnTo>
                <a:lnTo>
                  <a:pt x="48" y="61"/>
                </a:lnTo>
                <a:lnTo>
                  <a:pt x="46" y="61"/>
                </a:lnTo>
                <a:lnTo>
                  <a:pt x="46" y="63"/>
                </a:lnTo>
                <a:lnTo>
                  <a:pt x="44" y="63"/>
                </a:lnTo>
                <a:lnTo>
                  <a:pt x="42" y="63"/>
                </a:lnTo>
                <a:lnTo>
                  <a:pt x="40" y="63"/>
                </a:lnTo>
                <a:lnTo>
                  <a:pt x="40" y="65"/>
                </a:lnTo>
                <a:lnTo>
                  <a:pt x="38" y="65"/>
                </a:lnTo>
                <a:lnTo>
                  <a:pt x="38" y="67"/>
                </a:lnTo>
                <a:lnTo>
                  <a:pt x="36" y="67"/>
                </a:lnTo>
                <a:lnTo>
                  <a:pt x="35" y="69"/>
                </a:lnTo>
                <a:lnTo>
                  <a:pt x="33" y="69"/>
                </a:lnTo>
                <a:lnTo>
                  <a:pt x="31" y="69"/>
                </a:lnTo>
                <a:lnTo>
                  <a:pt x="29" y="69"/>
                </a:lnTo>
                <a:lnTo>
                  <a:pt x="27" y="69"/>
                </a:lnTo>
                <a:lnTo>
                  <a:pt x="25" y="69"/>
                </a:lnTo>
                <a:lnTo>
                  <a:pt x="25" y="71"/>
                </a:lnTo>
                <a:lnTo>
                  <a:pt x="23" y="71"/>
                </a:lnTo>
                <a:lnTo>
                  <a:pt x="21" y="71"/>
                </a:lnTo>
                <a:lnTo>
                  <a:pt x="21" y="73"/>
                </a:lnTo>
                <a:lnTo>
                  <a:pt x="19" y="73"/>
                </a:lnTo>
                <a:lnTo>
                  <a:pt x="17" y="73"/>
                </a:lnTo>
                <a:lnTo>
                  <a:pt x="15" y="73"/>
                </a:lnTo>
                <a:lnTo>
                  <a:pt x="13" y="73"/>
                </a:lnTo>
                <a:lnTo>
                  <a:pt x="12" y="73"/>
                </a:lnTo>
                <a:lnTo>
                  <a:pt x="10" y="73"/>
                </a:lnTo>
                <a:lnTo>
                  <a:pt x="10" y="75"/>
                </a:lnTo>
                <a:lnTo>
                  <a:pt x="10" y="76"/>
                </a:lnTo>
                <a:lnTo>
                  <a:pt x="8" y="76"/>
                </a:lnTo>
                <a:lnTo>
                  <a:pt x="6" y="76"/>
                </a:lnTo>
                <a:lnTo>
                  <a:pt x="4" y="76"/>
                </a:lnTo>
                <a:lnTo>
                  <a:pt x="4" y="78"/>
                </a:lnTo>
                <a:lnTo>
                  <a:pt x="4" y="76"/>
                </a:lnTo>
                <a:lnTo>
                  <a:pt x="2" y="76"/>
                </a:lnTo>
                <a:lnTo>
                  <a:pt x="2" y="75"/>
                </a:lnTo>
                <a:lnTo>
                  <a:pt x="2" y="73"/>
                </a:lnTo>
                <a:lnTo>
                  <a:pt x="2" y="71"/>
                </a:lnTo>
                <a:lnTo>
                  <a:pt x="2" y="69"/>
                </a:lnTo>
                <a:lnTo>
                  <a:pt x="2" y="67"/>
                </a:lnTo>
                <a:lnTo>
                  <a:pt x="2" y="65"/>
                </a:lnTo>
                <a:lnTo>
                  <a:pt x="2" y="63"/>
                </a:lnTo>
                <a:lnTo>
                  <a:pt x="2" y="61"/>
                </a:lnTo>
                <a:lnTo>
                  <a:pt x="0" y="61"/>
                </a:lnTo>
                <a:lnTo>
                  <a:pt x="0" y="59"/>
                </a:lnTo>
                <a:lnTo>
                  <a:pt x="0" y="57"/>
                </a:lnTo>
                <a:lnTo>
                  <a:pt x="2" y="57"/>
                </a:lnTo>
                <a:lnTo>
                  <a:pt x="4" y="59"/>
                </a:lnTo>
                <a:lnTo>
                  <a:pt x="6" y="59"/>
                </a:lnTo>
                <a:lnTo>
                  <a:pt x="8" y="59"/>
                </a:lnTo>
                <a:lnTo>
                  <a:pt x="10" y="59"/>
                </a:lnTo>
                <a:lnTo>
                  <a:pt x="12" y="61"/>
                </a:lnTo>
                <a:lnTo>
                  <a:pt x="12" y="59"/>
                </a:lnTo>
                <a:lnTo>
                  <a:pt x="13" y="59"/>
                </a:lnTo>
                <a:lnTo>
                  <a:pt x="15" y="59"/>
                </a:lnTo>
                <a:lnTo>
                  <a:pt x="17" y="59"/>
                </a:lnTo>
                <a:lnTo>
                  <a:pt x="17" y="57"/>
                </a:lnTo>
                <a:lnTo>
                  <a:pt x="19" y="57"/>
                </a:lnTo>
                <a:lnTo>
                  <a:pt x="19" y="55"/>
                </a:lnTo>
                <a:lnTo>
                  <a:pt x="21" y="55"/>
                </a:lnTo>
                <a:lnTo>
                  <a:pt x="23" y="55"/>
                </a:lnTo>
                <a:lnTo>
                  <a:pt x="25" y="55"/>
                </a:lnTo>
                <a:lnTo>
                  <a:pt x="27" y="55"/>
                </a:lnTo>
                <a:lnTo>
                  <a:pt x="27" y="53"/>
                </a:lnTo>
                <a:lnTo>
                  <a:pt x="29" y="53"/>
                </a:lnTo>
                <a:lnTo>
                  <a:pt x="31" y="53"/>
                </a:lnTo>
                <a:lnTo>
                  <a:pt x="31" y="52"/>
                </a:lnTo>
                <a:lnTo>
                  <a:pt x="33" y="52"/>
                </a:lnTo>
                <a:lnTo>
                  <a:pt x="35" y="52"/>
                </a:lnTo>
                <a:lnTo>
                  <a:pt x="35" y="50"/>
                </a:lnTo>
                <a:lnTo>
                  <a:pt x="36" y="50"/>
                </a:lnTo>
                <a:lnTo>
                  <a:pt x="38" y="50"/>
                </a:lnTo>
                <a:lnTo>
                  <a:pt x="40" y="50"/>
                </a:lnTo>
                <a:lnTo>
                  <a:pt x="42" y="50"/>
                </a:lnTo>
                <a:lnTo>
                  <a:pt x="44" y="50"/>
                </a:lnTo>
                <a:lnTo>
                  <a:pt x="44" y="48"/>
                </a:lnTo>
                <a:lnTo>
                  <a:pt x="44" y="50"/>
                </a:lnTo>
                <a:lnTo>
                  <a:pt x="44" y="48"/>
                </a:lnTo>
                <a:lnTo>
                  <a:pt x="46" y="48"/>
                </a:lnTo>
                <a:lnTo>
                  <a:pt x="46" y="46"/>
                </a:lnTo>
                <a:lnTo>
                  <a:pt x="48" y="46"/>
                </a:lnTo>
                <a:lnTo>
                  <a:pt x="50" y="46"/>
                </a:lnTo>
                <a:lnTo>
                  <a:pt x="52" y="44"/>
                </a:lnTo>
                <a:lnTo>
                  <a:pt x="54" y="44"/>
                </a:lnTo>
                <a:lnTo>
                  <a:pt x="54" y="42"/>
                </a:lnTo>
                <a:lnTo>
                  <a:pt x="54" y="40"/>
                </a:lnTo>
                <a:lnTo>
                  <a:pt x="56" y="40"/>
                </a:lnTo>
                <a:lnTo>
                  <a:pt x="58" y="40"/>
                </a:lnTo>
                <a:lnTo>
                  <a:pt x="58" y="38"/>
                </a:lnTo>
                <a:lnTo>
                  <a:pt x="60" y="38"/>
                </a:lnTo>
                <a:lnTo>
                  <a:pt x="61" y="38"/>
                </a:lnTo>
                <a:lnTo>
                  <a:pt x="61" y="36"/>
                </a:lnTo>
                <a:lnTo>
                  <a:pt x="61" y="38"/>
                </a:lnTo>
                <a:lnTo>
                  <a:pt x="63" y="38"/>
                </a:lnTo>
                <a:lnTo>
                  <a:pt x="65" y="38"/>
                </a:lnTo>
                <a:lnTo>
                  <a:pt x="67" y="36"/>
                </a:lnTo>
                <a:lnTo>
                  <a:pt x="67" y="38"/>
                </a:lnTo>
                <a:lnTo>
                  <a:pt x="67" y="36"/>
                </a:lnTo>
                <a:lnTo>
                  <a:pt x="69" y="36"/>
                </a:lnTo>
                <a:lnTo>
                  <a:pt x="69" y="38"/>
                </a:lnTo>
                <a:lnTo>
                  <a:pt x="71" y="38"/>
                </a:lnTo>
                <a:lnTo>
                  <a:pt x="71" y="36"/>
                </a:lnTo>
                <a:lnTo>
                  <a:pt x="73" y="36"/>
                </a:lnTo>
                <a:lnTo>
                  <a:pt x="71" y="36"/>
                </a:lnTo>
                <a:lnTo>
                  <a:pt x="73" y="36"/>
                </a:lnTo>
                <a:lnTo>
                  <a:pt x="73" y="34"/>
                </a:lnTo>
                <a:lnTo>
                  <a:pt x="73" y="36"/>
                </a:lnTo>
                <a:lnTo>
                  <a:pt x="73" y="34"/>
                </a:lnTo>
                <a:lnTo>
                  <a:pt x="73" y="36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1908">
            <a:extLst>
              <a:ext uri="{FF2B5EF4-FFF2-40B4-BE49-F238E27FC236}">
                <a16:creationId xmlns:a16="http://schemas.microsoft.com/office/drawing/2014/main" id="{5FE381CD-09A9-4CAB-BC9C-2BF5A0D4A3AC}"/>
              </a:ext>
            </a:extLst>
          </p:cNvPr>
          <p:cNvSpPr>
            <a:spLocks/>
          </p:cNvSpPr>
          <p:nvPr/>
        </p:nvSpPr>
        <p:spPr bwMode="auto">
          <a:xfrm>
            <a:off x="6640513" y="4784726"/>
            <a:ext cx="17463" cy="19050"/>
          </a:xfrm>
          <a:custGeom>
            <a:avLst/>
            <a:gdLst>
              <a:gd name="T0" fmla="*/ 6 w 11"/>
              <a:gd name="T1" fmla="*/ 2 h 12"/>
              <a:gd name="T2" fmla="*/ 7 w 11"/>
              <a:gd name="T3" fmla="*/ 2 h 12"/>
              <a:gd name="T4" fmla="*/ 9 w 11"/>
              <a:gd name="T5" fmla="*/ 2 h 12"/>
              <a:gd name="T6" fmla="*/ 9 w 11"/>
              <a:gd name="T7" fmla="*/ 4 h 12"/>
              <a:gd name="T8" fmla="*/ 11 w 11"/>
              <a:gd name="T9" fmla="*/ 4 h 12"/>
              <a:gd name="T10" fmla="*/ 11 w 11"/>
              <a:gd name="T11" fmla="*/ 6 h 12"/>
              <a:gd name="T12" fmla="*/ 11 w 11"/>
              <a:gd name="T13" fmla="*/ 8 h 12"/>
              <a:gd name="T14" fmla="*/ 11 w 11"/>
              <a:gd name="T15" fmla="*/ 10 h 12"/>
              <a:gd name="T16" fmla="*/ 11 w 11"/>
              <a:gd name="T17" fmla="*/ 12 h 12"/>
              <a:gd name="T18" fmla="*/ 9 w 11"/>
              <a:gd name="T19" fmla="*/ 12 h 12"/>
              <a:gd name="T20" fmla="*/ 7 w 11"/>
              <a:gd name="T21" fmla="*/ 12 h 12"/>
              <a:gd name="T22" fmla="*/ 6 w 11"/>
              <a:gd name="T23" fmla="*/ 12 h 12"/>
              <a:gd name="T24" fmla="*/ 4 w 11"/>
              <a:gd name="T25" fmla="*/ 12 h 12"/>
              <a:gd name="T26" fmla="*/ 2 w 11"/>
              <a:gd name="T27" fmla="*/ 12 h 12"/>
              <a:gd name="T28" fmla="*/ 2 w 11"/>
              <a:gd name="T29" fmla="*/ 10 h 12"/>
              <a:gd name="T30" fmla="*/ 0 w 11"/>
              <a:gd name="T31" fmla="*/ 10 h 12"/>
              <a:gd name="T32" fmla="*/ 0 w 11"/>
              <a:gd name="T33" fmla="*/ 8 h 12"/>
              <a:gd name="T34" fmla="*/ 0 w 11"/>
              <a:gd name="T35" fmla="*/ 6 h 12"/>
              <a:gd name="T36" fmla="*/ 2 w 11"/>
              <a:gd name="T37" fmla="*/ 6 h 12"/>
              <a:gd name="T38" fmla="*/ 2 w 11"/>
              <a:gd name="T39" fmla="*/ 4 h 12"/>
              <a:gd name="T40" fmla="*/ 4 w 11"/>
              <a:gd name="T41" fmla="*/ 4 h 12"/>
              <a:gd name="T42" fmla="*/ 4 w 11"/>
              <a:gd name="T43" fmla="*/ 2 h 12"/>
              <a:gd name="T44" fmla="*/ 2 w 11"/>
              <a:gd name="T45" fmla="*/ 2 h 12"/>
              <a:gd name="T46" fmla="*/ 4 w 11"/>
              <a:gd name="T47" fmla="*/ 2 h 12"/>
              <a:gd name="T48" fmla="*/ 4 w 11"/>
              <a:gd name="T49" fmla="*/ 0 h 12"/>
              <a:gd name="T50" fmla="*/ 4 w 11"/>
              <a:gd name="T51" fmla="*/ 2 h 12"/>
              <a:gd name="T52" fmla="*/ 6 w 11"/>
              <a:gd name="T53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" h="12">
                <a:moveTo>
                  <a:pt x="6" y="2"/>
                </a:moveTo>
                <a:lnTo>
                  <a:pt x="7" y="2"/>
                </a:lnTo>
                <a:lnTo>
                  <a:pt x="9" y="2"/>
                </a:lnTo>
                <a:lnTo>
                  <a:pt x="9" y="4"/>
                </a:lnTo>
                <a:lnTo>
                  <a:pt x="11" y="4"/>
                </a:lnTo>
                <a:lnTo>
                  <a:pt x="11" y="6"/>
                </a:lnTo>
                <a:lnTo>
                  <a:pt x="11" y="8"/>
                </a:lnTo>
                <a:lnTo>
                  <a:pt x="11" y="10"/>
                </a:lnTo>
                <a:lnTo>
                  <a:pt x="11" y="12"/>
                </a:lnTo>
                <a:lnTo>
                  <a:pt x="9" y="12"/>
                </a:lnTo>
                <a:lnTo>
                  <a:pt x="7" y="12"/>
                </a:lnTo>
                <a:lnTo>
                  <a:pt x="6" y="12"/>
                </a:lnTo>
                <a:lnTo>
                  <a:pt x="4" y="12"/>
                </a:lnTo>
                <a:lnTo>
                  <a:pt x="2" y="12"/>
                </a:lnTo>
                <a:lnTo>
                  <a:pt x="2" y="10"/>
                </a:lnTo>
                <a:lnTo>
                  <a:pt x="0" y="10"/>
                </a:lnTo>
                <a:lnTo>
                  <a:pt x="0" y="8"/>
                </a:lnTo>
                <a:lnTo>
                  <a:pt x="0" y="6"/>
                </a:lnTo>
                <a:lnTo>
                  <a:pt x="2" y="6"/>
                </a:lnTo>
                <a:lnTo>
                  <a:pt x="2" y="4"/>
                </a:lnTo>
                <a:lnTo>
                  <a:pt x="4" y="4"/>
                </a:lnTo>
                <a:lnTo>
                  <a:pt x="4" y="2"/>
                </a:ln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2"/>
                </a:lnTo>
                <a:lnTo>
                  <a:pt x="6" y="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1909">
            <a:extLst>
              <a:ext uri="{FF2B5EF4-FFF2-40B4-BE49-F238E27FC236}">
                <a16:creationId xmlns:a16="http://schemas.microsoft.com/office/drawing/2014/main" id="{526CD469-1A92-4723-9906-43C6FCCD645E}"/>
              </a:ext>
            </a:extLst>
          </p:cNvPr>
          <p:cNvSpPr>
            <a:spLocks/>
          </p:cNvSpPr>
          <p:nvPr/>
        </p:nvSpPr>
        <p:spPr bwMode="auto">
          <a:xfrm>
            <a:off x="6537326" y="4365626"/>
            <a:ext cx="782638" cy="842963"/>
          </a:xfrm>
          <a:custGeom>
            <a:avLst/>
            <a:gdLst>
              <a:gd name="T0" fmla="*/ 25 w 493"/>
              <a:gd name="T1" fmla="*/ 80 h 531"/>
              <a:gd name="T2" fmla="*/ 48 w 493"/>
              <a:gd name="T3" fmla="*/ 94 h 531"/>
              <a:gd name="T4" fmla="*/ 76 w 493"/>
              <a:gd name="T5" fmla="*/ 94 h 531"/>
              <a:gd name="T6" fmla="*/ 99 w 493"/>
              <a:gd name="T7" fmla="*/ 82 h 531"/>
              <a:gd name="T8" fmla="*/ 134 w 493"/>
              <a:gd name="T9" fmla="*/ 74 h 531"/>
              <a:gd name="T10" fmla="*/ 151 w 493"/>
              <a:gd name="T11" fmla="*/ 120 h 531"/>
              <a:gd name="T12" fmla="*/ 178 w 493"/>
              <a:gd name="T13" fmla="*/ 119 h 531"/>
              <a:gd name="T14" fmla="*/ 199 w 493"/>
              <a:gd name="T15" fmla="*/ 122 h 531"/>
              <a:gd name="T16" fmla="*/ 216 w 493"/>
              <a:gd name="T17" fmla="*/ 149 h 531"/>
              <a:gd name="T18" fmla="*/ 195 w 493"/>
              <a:gd name="T19" fmla="*/ 163 h 531"/>
              <a:gd name="T20" fmla="*/ 190 w 493"/>
              <a:gd name="T21" fmla="*/ 182 h 531"/>
              <a:gd name="T22" fmla="*/ 197 w 493"/>
              <a:gd name="T23" fmla="*/ 207 h 531"/>
              <a:gd name="T24" fmla="*/ 222 w 493"/>
              <a:gd name="T25" fmla="*/ 240 h 531"/>
              <a:gd name="T26" fmla="*/ 249 w 493"/>
              <a:gd name="T27" fmla="*/ 268 h 531"/>
              <a:gd name="T28" fmla="*/ 274 w 493"/>
              <a:gd name="T29" fmla="*/ 286 h 531"/>
              <a:gd name="T30" fmla="*/ 301 w 493"/>
              <a:gd name="T31" fmla="*/ 291 h 531"/>
              <a:gd name="T32" fmla="*/ 320 w 493"/>
              <a:gd name="T33" fmla="*/ 305 h 531"/>
              <a:gd name="T34" fmla="*/ 347 w 493"/>
              <a:gd name="T35" fmla="*/ 312 h 531"/>
              <a:gd name="T36" fmla="*/ 372 w 493"/>
              <a:gd name="T37" fmla="*/ 322 h 531"/>
              <a:gd name="T38" fmla="*/ 389 w 493"/>
              <a:gd name="T39" fmla="*/ 337 h 531"/>
              <a:gd name="T40" fmla="*/ 410 w 493"/>
              <a:gd name="T41" fmla="*/ 349 h 531"/>
              <a:gd name="T42" fmla="*/ 435 w 493"/>
              <a:gd name="T43" fmla="*/ 382 h 531"/>
              <a:gd name="T44" fmla="*/ 458 w 493"/>
              <a:gd name="T45" fmla="*/ 414 h 531"/>
              <a:gd name="T46" fmla="*/ 456 w 493"/>
              <a:gd name="T47" fmla="*/ 441 h 531"/>
              <a:gd name="T48" fmla="*/ 468 w 493"/>
              <a:gd name="T49" fmla="*/ 458 h 531"/>
              <a:gd name="T50" fmla="*/ 493 w 493"/>
              <a:gd name="T51" fmla="*/ 491 h 531"/>
              <a:gd name="T52" fmla="*/ 491 w 493"/>
              <a:gd name="T53" fmla="*/ 518 h 531"/>
              <a:gd name="T54" fmla="*/ 475 w 493"/>
              <a:gd name="T55" fmla="*/ 531 h 531"/>
              <a:gd name="T56" fmla="*/ 454 w 493"/>
              <a:gd name="T57" fmla="*/ 524 h 531"/>
              <a:gd name="T58" fmla="*/ 433 w 493"/>
              <a:gd name="T59" fmla="*/ 510 h 531"/>
              <a:gd name="T60" fmla="*/ 412 w 493"/>
              <a:gd name="T61" fmla="*/ 508 h 531"/>
              <a:gd name="T62" fmla="*/ 397 w 493"/>
              <a:gd name="T63" fmla="*/ 504 h 531"/>
              <a:gd name="T64" fmla="*/ 372 w 493"/>
              <a:gd name="T65" fmla="*/ 504 h 531"/>
              <a:gd name="T66" fmla="*/ 349 w 493"/>
              <a:gd name="T67" fmla="*/ 510 h 531"/>
              <a:gd name="T68" fmla="*/ 324 w 493"/>
              <a:gd name="T69" fmla="*/ 512 h 531"/>
              <a:gd name="T70" fmla="*/ 307 w 493"/>
              <a:gd name="T71" fmla="*/ 497 h 531"/>
              <a:gd name="T72" fmla="*/ 287 w 493"/>
              <a:gd name="T73" fmla="*/ 493 h 531"/>
              <a:gd name="T74" fmla="*/ 274 w 493"/>
              <a:gd name="T75" fmla="*/ 499 h 531"/>
              <a:gd name="T76" fmla="*/ 259 w 493"/>
              <a:gd name="T77" fmla="*/ 485 h 531"/>
              <a:gd name="T78" fmla="*/ 234 w 493"/>
              <a:gd name="T79" fmla="*/ 485 h 531"/>
              <a:gd name="T80" fmla="*/ 220 w 493"/>
              <a:gd name="T81" fmla="*/ 481 h 531"/>
              <a:gd name="T82" fmla="*/ 209 w 493"/>
              <a:gd name="T83" fmla="*/ 479 h 531"/>
              <a:gd name="T84" fmla="*/ 197 w 493"/>
              <a:gd name="T85" fmla="*/ 458 h 531"/>
              <a:gd name="T86" fmla="*/ 180 w 493"/>
              <a:gd name="T87" fmla="*/ 441 h 531"/>
              <a:gd name="T88" fmla="*/ 184 w 493"/>
              <a:gd name="T89" fmla="*/ 420 h 531"/>
              <a:gd name="T90" fmla="*/ 178 w 493"/>
              <a:gd name="T91" fmla="*/ 408 h 531"/>
              <a:gd name="T92" fmla="*/ 167 w 493"/>
              <a:gd name="T93" fmla="*/ 391 h 531"/>
              <a:gd name="T94" fmla="*/ 163 w 493"/>
              <a:gd name="T95" fmla="*/ 366 h 531"/>
              <a:gd name="T96" fmla="*/ 165 w 493"/>
              <a:gd name="T97" fmla="*/ 351 h 531"/>
              <a:gd name="T98" fmla="*/ 159 w 493"/>
              <a:gd name="T99" fmla="*/ 322 h 531"/>
              <a:gd name="T100" fmla="*/ 151 w 493"/>
              <a:gd name="T101" fmla="*/ 307 h 531"/>
              <a:gd name="T102" fmla="*/ 145 w 493"/>
              <a:gd name="T103" fmla="*/ 295 h 531"/>
              <a:gd name="T104" fmla="*/ 145 w 493"/>
              <a:gd name="T105" fmla="*/ 288 h 531"/>
              <a:gd name="T106" fmla="*/ 143 w 493"/>
              <a:gd name="T107" fmla="*/ 278 h 531"/>
              <a:gd name="T108" fmla="*/ 124 w 493"/>
              <a:gd name="T109" fmla="*/ 274 h 531"/>
              <a:gd name="T110" fmla="*/ 109 w 493"/>
              <a:gd name="T111" fmla="*/ 261 h 531"/>
              <a:gd name="T112" fmla="*/ 94 w 493"/>
              <a:gd name="T113" fmla="*/ 259 h 531"/>
              <a:gd name="T114" fmla="*/ 71 w 493"/>
              <a:gd name="T115" fmla="*/ 257 h 531"/>
              <a:gd name="T116" fmla="*/ 46 w 493"/>
              <a:gd name="T117" fmla="*/ 253 h 531"/>
              <a:gd name="T118" fmla="*/ 32 w 493"/>
              <a:gd name="T119" fmla="*/ 259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93" h="531">
                <a:moveTo>
                  <a:pt x="5" y="0"/>
                </a:moveTo>
                <a:lnTo>
                  <a:pt x="9" y="7"/>
                </a:lnTo>
                <a:lnTo>
                  <a:pt x="7" y="15"/>
                </a:lnTo>
                <a:lnTo>
                  <a:pt x="7" y="21"/>
                </a:lnTo>
                <a:lnTo>
                  <a:pt x="3" y="25"/>
                </a:lnTo>
                <a:lnTo>
                  <a:pt x="1" y="28"/>
                </a:lnTo>
                <a:lnTo>
                  <a:pt x="0" y="34"/>
                </a:lnTo>
                <a:lnTo>
                  <a:pt x="0" y="38"/>
                </a:lnTo>
                <a:lnTo>
                  <a:pt x="5" y="49"/>
                </a:lnTo>
                <a:lnTo>
                  <a:pt x="9" y="57"/>
                </a:lnTo>
                <a:lnTo>
                  <a:pt x="11" y="61"/>
                </a:lnTo>
                <a:lnTo>
                  <a:pt x="11" y="67"/>
                </a:lnTo>
                <a:lnTo>
                  <a:pt x="15" y="73"/>
                </a:lnTo>
                <a:lnTo>
                  <a:pt x="19" y="73"/>
                </a:lnTo>
                <a:lnTo>
                  <a:pt x="23" y="74"/>
                </a:lnTo>
                <a:lnTo>
                  <a:pt x="25" y="76"/>
                </a:lnTo>
                <a:lnTo>
                  <a:pt x="25" y="80"/>
                </a:lnTo>
                <a:lnTo>
                  <a:pt x="25" y="84"/>
                </a:lnTo>
                <a:lnTo>
                  <a:pt x="26" y="86"/>
                </a:lnTo>
                <a:lnTo>
                  <a:pt x="26" y="88"/>
                </a:lnTo>
                <a:lnTo>
                  <a:pt x="28" y="88"/>
                </a:lnTo>
                <a:lnTo>
                  <a:pt x="30" y="88"/>
                </a:lnTo>
                <a:lnTo>
                  <a:pt x="30" y="90"/>
                </a:lnTo>
                <a:lnTo>
                  <a:pt x="32" y="90"/>
                </a:lnTo>
                <a:lnTo>
                  <a:pt x="34" y="90"/>
                </a:lnTo>
                <a:lnTo>
                  <a:pt x="36" y="90"/>
                </a:lnTo>
                <a:lnTo>
                  <a:pt x="36" y="92"/>
                </a:lnTo>
                <a:lnTo>
                  <a:pt x="38" y="92"/>
                </a:lnTo>
                <a:lnTo>
                  <a:pt x="40" y="92"/>
                </a:lnTo>
                <a:lnTo>
                  <a:pt x="42" y="92"/>
                </a:lnTo>
                <a:lnTo>
                  <a:pt x="42" y="94"/>
                </a:lnTo>
                <a:lnTo>
                  <a:pt x="44" y="94"/>
                </a:lnTo>
                <a:lnTo>
                  <a:pt x="46" y="94"/>
                </a:lnTo>
                <a:lnTo>
                  <a:pt x="48" y="94"/>
                </a:lnTo>
                <a:lnTo>
                  <a:pt x="49" y="94"/>
                </a:lnTo>
                <a:lnTo>
                  <a:pt x="51" y="94"/>
                </a:lnTo>
                <a:lnTo>
                  <a:pt x="51" y="96"/>
                </a:lnTo>
                <a:lnTo>
                  <a:pt x="53" y="96"/>
                </a:lnTo>
                <a:lnTo>
                  <a:pt x="55" y="96"/>
                </a:lnTo>
                <a:lnTo>
                  <a:pt x="57" y="96"/>
                </a:lnTo>
                <a:lnTo>
                  <a:pt x="59" y="96"/>
                </a:lnTo>
                <a:lnTo>
                  <a:pt x="61" y="96"/>
                </a:lnTo>
                <a:lnTo>
                  <a:pt x="63" y="96"/>
                </a:lnTo>
                <a:lnTo>
                  <a:pt x="65" y="96"/>
                </a:lnTo>
                <a:lnTo>
                  <a:pt x="67" y="96"/>
                </a:lnTo>
                <a:lnTo>
                  <a:pt x="69" y="96"/>
                </a:lnTo>
                <a:lnTo>
                  <a:pt x="71" y="96"/>
                </a:lnTo>
                <a:lnTo>
                  <a:pt x="72" y="96"/>
                </a:lnTo>
                <a:lnTo>
                  <a:pt x="74" y="96"/>
                </a:lnTo>
                <a:lnTo>
                  <a:pt x="74" y="94"/>
                </a:lnTo>
                <a:lnTo>
                  <a:pt x="76" y="94"/>
                </a:lnTo>
                <a:lnTo>
                  <a:pt x="78" y="94"/>
                </a:lnTo>
                <a:lnTo>
                  <a:pt x="80" y="94"/>
                </a:lnTo>
                <a:lnTo>
                  <a:pt x="82" y="94"/>
                </a:lnTo>
                <a:lnTo>
                  <a:pt x="84" y="94"/>
                </a:lnTo>
                <a:lnTo>
                  <a:pt x="86" y="94"/>
                </a:lnTo>
                <a:lnTo>
                  <a:pt x="88" y="94"/>
                </a:lnTo>
                <a:lnTo>
                  <a:pt x="90" y="94"/>
                </a:lnTo>
                <a:lnTo>
                  <a:pt x="92" y="94"/>
                </a:lnTo>
                <a:lnTo>
                  <a:pt x="94" y="94"/>
                </a:lnTo>
                <a:lnTo>
                  <a:pt x="94" y="92"/>
                </a:lnTo>
                <a:lnTo>
                  <a:pt x="96" y="92"/>
                </a:lnTo>
                <a:lnTo>
                  <a:pt x="96" y="90"/>
                </a:lnTo>
                <a:lnTo>
                  <a:pt x="97" y="90"/>
                </a:lnTo>
                <a:lnTo>
                  <a:pt x="97" y="88"/>
                </a:lnTo>
                <a:lnTo>
                  <a:pt x="99" y="86"/>
                </a:lnTo>
                <a:lnTo>
                  <a:pt x="99" y="84"/>
                </a:lnTo>
                <a:lnTo>
                  <a:pt x="99" y="82"/>
                </a:lnTo>
                <a:lnTo>
                  <a:pt x="101" y="82"/>
                </a:lnTo>
                <a:lnTo>
                  <a:pt x="101" y="80"/>
                </a:lnTo>
                <a:lnTo>
                  <a:pt x="103" y="78"/>
                </a:lnTo>
                <a:lnTo>
                  <a:pt x="103" y="76"/>
                </a:lnTo>
                <a:lnTo>
                  <a:pt x="105" y="76"/>
                </a:lnTo>
                <a:lnTo>
                  <a:pt x="105" y="74"/>
                </a:lnTo>
                <a:lnTo>
                  <a:pt x="107" y="74"/>
                </a:lnTo>
                <a:lnTo>
                  <a:pt x="107" y="73"/>
                </a:lnTo>
                <a:lnTo>
                  <a:pt x="107" y="69"/>
                </a:lnTo>
                <a:lnTo>
                  <a:pt x="109" y="69"/>
                </a:lnTo>
                <a:lnTo>
                  <a:pt x="111" y="67"/>
                </a:lnTo>
                <a:lnTo>
                  <a:pt x="117" y="67"/>
                </a:lnTo>
                <a:lnTo>
                  <a:pt x="119" y="67"/>
                </a:lnTo>
                <a:lnTo>
                  <a:pt x="120" y="67"/>
                </a:lnTo>
                <a:lnTo>
                  <a:pt x="128" y="73"/>
                </a:lnTo>
                <a:lnTo>
                  <a:pt x="132" y="74"/>
                </a:lnTo>
                <a:lnTo>
                  <a:pt x="134" y="74"/>
                </a:lnTo>
                <a:lnTo>
                  <a:pt x="138" y="73"/>
                </a:lnTo>
                <a:lnTo>
                  <a:pt x="145" y="73"/>
                </a:lnTo>
                <a:lnTo>
                  <a:pt x="147" y="78"/>
                </a:lnTo>
                <a:lnTo>
                  <a:pt x="147" y="86"/>
                </a:lnTo>
                <a:lnTo>
                  <a:pt x="149" y="86"/>
                </a:lnTo>
                <a:lnTo>
                  <a:pt x="151" y="90"/>
                </a:lnTo>
                <a:lnTo>
                  <a:pt x="151" y="92"/>
                </a:lnTo>
                <a:lnTo>
                  <a:pt x="149" y="96"/>
                </a:lnTo>
                <a:lnTo>
                  <a:pt x="149" y="99"/>
                </a:lnTo>
                <a:lnTo>
                  <a:pt x="147" y="105"/>
                </a:lnTo>
                <a:lnTo>
                  <a:pt x="147" y="113"/>
                </a:lnTo>
                <a:lnTo>
                  <a:pt x="147" y="115"/>
                </a:lnTo>
                <a:lnTo>
                  <a:pt x="147" y="117"/>
                </a:lnTo>
                <a:lnTo>
                  <a:pt x="147" y="119"/>
                </a:lnTo>
                <a:lnTo>
                  <a:pt x="147" y="120"/>
                </a:lnTo>
                <a:lnTo>
                  <a:pt x="149" y="120"/>
                </a:lnTo>
                <a:lnTo>
                  <a:pt x="151" y="120"/>
                </a:lnTo>
                <a:lnTo>
                  <a:pt x="151" y="122"/>
                </a:lnTo>
                <a:lnTo>
                  <a:pt x="153" y="122"/>
                </a:lnTo>
                <a:lnTo>
                  <a:pt x="155" y="122"/>
                </a:lnTo>
                <a:lnTo>
                  <a:pt x="155" y="124"/>
                </a:lnTo>
                <a:lnTo>
                  <a:pt x="157" y="124"/>
                </a:lnTo>
                <a:lnTo>
                  <a:pt x="159" y="124"/>
                </a:lnTo>
                <a:lnTo>
                  <a:pt x="161" y="124"/>
                </a:lnTo>
                <a:lnTo>
                  <a:pt x="161" y="126"/>
                </a:lnTo>
                <a:lnTo>
                  <a:pt x="163" y="126"/>
                </a:lnTo>
                <a:lnTo>
                  <a:pt x="165" y="126"/>
                </a:lnTo>
                <a:lnTo>
                  <a:pt x="167" y="126"/>
                </a:lnTo>
                <a:lnTo>
                  <a:pt x="167" y="128"/>
                </a:lnTo>
                <a:lnTo>
                  <a:pt x="168" y="128"/>
                </a:lnTo>
                <a:lnTo>
                  <a:pt x="172" y="122"/>
                </a:lnTo>
                <a:lnTo>
                  <a:pt x="174" y="119"/>
                </a:lnTo>
                <a:lnTo>
                  <a:pt x="176" y="117"/>
                </a:lnTo>
                <a:lnTo>
                  <a:pt x="178" y="119"/>
                </a:lnTo>
                <a:lnTo>
                  <a:pt x="180" y="120"/>
                </a:lnTo>
                <a:lnTo>
                  <a:pt x="182" y="122"/>
                </a:lnTo>
                <a:lnTo>
                  <a:pt x="182" y="124"/>
                </a:lnTo>
                <a:lnTo>
                  <a:pt x="182" y="126"/>
                </a:lnTo>
                <a:lnTo>
                  <a:pt x="178" y="130"/>
                </a:lnTo>
                <a:lnTo>
                  <a:pt x="176" y="130"/>
                </a:lnTo>
                <a:lnTo>
                  <a:pt x="174" y="132"/>
                </a:lnTo>
                <a:lnTo>
                  <a:pt x="176" y="134"/>
                </a:lnTo>
                <a:lnTo>
                  <a:pt x="178" y="134"/>
                </a:lnTo>
                <a:lnTo>
                  <a:pt x="180" y="134"/>
                </a:lnTo>
                <a:lnTo>
                  <a:pt x="182" y="130"/>
                </a:lnTo>
                <a:lnTo>
                  <a:pt x="186" y="126"/>
                </a:lnTo>
                <a:lnTo>
                  <a:pt x="190" y="122"/>
                </a:lnTo>
                <a:lnTo>
                  <a:pt x="190" y="120"/>
                </a:lnTo>
                <a:lnTo>
                  <a:pt x="193" y="120"/>
                </a:lnTo>
                <a:lnTo>
                  <a:pt x="195" y="120"/>
                </a:lnTo>
                <a:lnTo>
                  <a:pt x="199" y="122"/>
                </a:lnTo>
                <a:lnTo>
                  <a:pt x="205" y="128"/>
                </a:lnTo>
                <a:lnTo>
                  <a:pt x="207" y="132"/>
                </a:lnTo>
                <a:lnTo>
                  <a:pt x="209" y="132"/>
                </a:lnTo>
                <a:lnTo>
                  <a:pt x="209" y="134"/>
                </a:lnTo>
                <a:lnTo>
                  <a:pt x="209" y="136"/>
                </a:lnTo>
                <a:lnTo>
                  <a:pt x="209" y="138"/>
                </a:lnTo>
                <a:lnTo>
                  <a:pt x="211" y="138"/>
                </a:lnTo>
                <a:lnTo>
                  <a:pt x="213" y="138"/>
                </a:lnTo>
                <a:lnTo>
                  <a:pt x="213" y="140"/>
                </a:lnTo>
                <a:lnTo>
                  <a:pt x="211" y="142"/>
                </a:lnTo>
                <a:lnTo>
                  <a:pt x="209" y="144"/>
                </a:lnTo>
                <a:lnTo>
                  <a:pt x="209" y="145"/>
                </a:lnTo>
                <a:lnTo>
                  <a:pt x="211" y="145"/>
                </a:lnTo>
                <a:lnTo>
                  <a:pt x="213" y="145"/>
                </a:lnTo>
                <a:lnTo>
                  <a:pt x="214" y="147"/>
                </a:lnTo>
                <a:lnTo>
                  <a:pt x="216" y="147"/>
                </a:lnTo>
                <a:lnTo>
                  <a:pt x="216" y="149"/>
                </a:lnTo>
                <a:lnTo>
                  <a:pt x="214" y="149"/>
                </a:lnTo>
                <a:lnTo>
                  <a:pt x="213" y="149"/>
                </a:lnTo>
                <a:lnTo>
                  <a:pt x="213" y="151"/>
                </a:lnTo>
                <a:lnTo>
                  <a:pt x="211" y="151"/>
                </a:lnTo>
                <a:lnTo>
                  <a:pt x="209" y="151"/>
                </a:lnTo>
                <a:lnTo>
                  <a:pt x="209" y="153"/>
                </a:lnTo>
                <a:lnTo>
                  <a:pt x="207" y="153"/>
                </a:lnTo>
                <a:lnTo>
                  <a:pt x="205" y="153"/>
                </a:lnTo>
                <a:lnTo>
                  <a:pt x="205" y="155"/>
                </a:lnTo>
                <a:lnTo>
                  <a:pt x="203" y="155"/>
                </a:lnTo>
                <a:lnTo>
                  <a:pt x="201" y="157"/>
                </a:lnTo>
                <a:lnTo>
                  <a:pt x="201" y="159"/>
                </a:lnTo>
                <a:lnTo>
                  <a:pt x="201" y="161"/>
                </a:lnTo>
                <a:lnTo>
                  <a:pt x="199" y="161"/>
                </a:lnTo>
                <a:lnTo>
                  <a:pt x="197" y="161"/>
                </a:lnTo>
                <a:lnTo>
                  <a:pt x="195" y="161"/>
                </a:lnTo>
                <a:lnTo>
                  <a:pt x="195" y="163"/>
                </a:lnTo>
                <a:lnTo>
                  <a:pt x="191" y="163"/>
                </a:lnTo>
                <a:lnTo>
                  <a:pt x="190" y="165"/>
                </a:lnTo>
                <a:lnTo>
                  <a:pt x="186" y="168"/>
                </a:lnTo>
                <a:lnTo>
                  <a:pt x="186" y="170"/>
                </a:lnTo>
                <a:lnTo>
                  <a:pt x="184" y="172"/>
                </a:lnTo>
                <a:lnTo>
                  <a:pt x="186" y="174"/>
                </a:lnTo>
                <a:lnTo>
                  <a:pt x="184" y="174"/>
                </a:lnTo>
                <a:lnTo>
                  <a:pt x="182" y="174"/>
                </a:lnTo>
                <a:lnTo>
                  <a:pt x="180" y="176"/>
                </a:lnTo>
                <a:lnTo>
                  <a:pt x="182" y="178"/>
                </a:lnTo>
                <a:lnTo>
                  <a:pt x="184" y="178"/>
                </a:lnTo>
                <a:lnTo>
                  <a:pt x="184" y="180"/>
                </a:lnTo>
                <a:lnTo>
                  <a:pt x="186" y="180"/>
                </a:lnTo>
                <a:lnTo>
                  <a:pt x="188" y="182"/>
                </a:lnTo>
                <a:lnTo>
                  <a:pt x="188" y="180"/>
                </a:lnTo>
                <a:lnTo>
                  <a:pt x="190" y="180"/>
                </a:lnTo>
                <a:lnTo>
                  <a:pt x="190" y="182"/>
                </a:lnTo>
                <a:lnTo>
                  <a:pt x="193" y="182"/>
                </a:lnTo>
                <a:lnTo>
                  <a:pt x="197" y="182"/>
                </a:lnTo>
                <a:lnTo>
                  <a:pt x="199" y="182"/>
                </a:lnTo>
                <a:lnTo>
                  <a:pt x="201" y="182"/>
                </a:lnTo>
                <a:lnTo>
                  <a:pt x="201" y="184"/>
                </a:lnTo>
                <a:lnTo>
                  <a:pt x="203" y="184"/>
                </a:lnTo>
                <a:lnTo>
                  <a:pt x="203" y="186"/>
                </a:lnTo>
                <a:lnTo>
                  <a:pt x="201" y="186"/>
                </a:lnTo>
                <a:lnTo>
                  <a:pt x="201" y="188"/>
                </a:lnTo>
                <a:lnTo>
                  <a:pt x="199" y="188"/>
                </a:lnTo>
                <a:lnTo>
                  <a:pt x="199" y="190"/>
                </a:lnTo>
                <a:lnTo>
                  <a:pt x="197" y="192"/>
                </a:lnTo>
                <a:lnTo>
                  <a:pt x="195" y="195"/>
                </a:lnTo>
                <a:lnTo>
                  <a:pt x="195" y="199"/>
                </a:lnTo>
                <a:lnTo>
                  <a:pt x="197" y="203"/>
                </a:lnTo>
                <a:lnTo>
                  <a:pt x="195" y="205"/>
                </a:lnTo>
                <a:lnTo>
                  <a:pt x="197" y="207"/>
                </a:lnTo>
                <a:lnTo>
                  <a:pt x="197" y="209"/>
                </a:lnTo>
                <a:lnTo>
                  <a:pt x="197" y="211"/>
                </a:lnTo>
                <a:lnTo>
                  <a:pt x="195" y="211"/>
                </a:lnTo>
                <a:lnTo>
                  <a:pt x="197" y="213"/>
                </a:lnTo>
                <a:lnTo>
                  <a:pt x="199" y="215"/>
                </a:lnTo>
                <a:lnTo>
                  <a:pt x="199" y="216"/>
                </a:lnTo>
                <a:lnTo>
                  <a:pt x="199" y="218"/>
                </a:lnTo>
                <a:lnTo>
                  <a:pt x="199" y="220"/>
                </a:lnTo>
                <a:lnTo>
                  <a:pt x="201" y="222"/>
                </a:lnTo>
                <a:lnTo>
                  <a:pt x="203" y="224"/>
                </a:lnTo>
                <a:lnTo>
                  <a:pt x="205" y="226"/>
                </a:lnTo>
                <a:lnTo>
                  <a:pt x="209" y="228"/>
                </a:lnTo>
                <a:lnTo>
                  <a:pt x="213" y="232"/>
                </a:lnTo>
                <a:lnTo>
                  <a:pt x="218" y="234"/>
                </a:lnTo>
                <a:lnTo>
                  <a:pt x="220" y="236"/>
                </a:lnTo>
                <a:lnTo>
                  <a:pt x="220" y="240"/>
                </a:lnTo>
                <a:lnTo>
                  <a:pt x="222" y="240"/>
                </a:lnTo>
                <a:lnTo>
                  <a:pt x="222" y="241"/>
                </a:lnTo>
                <a:lnTo>
                  <a:pt x="226" y="243"/>
                </a:lnTo>
                <a:lnTo>
                  <a:pt x="226" y="245"/>
                </a:lnTo>
                <a:lnTo>
                  <a:pt x="228" y="247"/>
                </a:lnTo>
                <a:lnTo>
                  <a:pt x="228" y="251"/>
                </a:lnTo>
                <a:lnTo>
                  <a:pt x="228" y="255"/>
                </a:lnTo>
                <a:lnTo>
                  <a:pt x="228" y="259"/>
                </a:lnTo>
                <a:lnTo>
                  <a:pt x="228" y="261"/>
                </a:lnTo>
                <a:lnTo>
                  <a:pt x="232" y="261"/>
                </a:lnTo>
                <a:lnTo>
                  <a:pt x="232" y="263"/>
                </a:lnTo>
                <a:lnTo>
                  <a:pt x="238" y="264"/>
                </a:lnTo>
                <a:lnTo>
                  <a:pt x="239" y="266"/>
                </a:lnTo>
                <a:lnTo>
                  <a:pt x="241" y="266"/>
                </a:lnTo>
                <a:lnTo>
                  <a:pt x="243" y="264"/>
                </a:lnTo>
                <a:lnTo>
                  <a:pt x="245" y="264"/>
                </a:lnTo>
                <a:lnTo>
                  <a:pt x="247" y="266"/>
                </a:lnTo>
                <a:lnTo>
                  <a:pt x="249" y="268"/>
                </a:lnTo>
                <a:lnTo>
                  <a:pt x="251" y="270"/>
                </a:lnTo>
                <a:lnTo>
                  <a:pt x="255" y="270"/>
                </a:lnTo>
                <a:lnTo>
                  <a:pt x="257" y="272"/>
                </a:lnTo>
                <a:lnTo>
                  <a:pt x="259" y="272"/>
                </a:lnTo>
                <a:lnTo>
                  <a:pt x="261" y="274"/>
                </a:lnTo>
                <a:lnTo>
                  <a:pt x="262" y="276"/>
                </a:lnTo>
                <a:lnTo>
                  <a:pt x="262" y="278"/>
                </a:lnTo>
                <a:lnTo>
                  <a:pt x="262" y="280"/>
                </a:lnTo>
                <a:lnTo>
                  <a:pt x="264" y="280"/>
                </a:lnTo>
                <a:lnTo>
                  <a:pt x="264" y="282"/>
                </a:lnTo>
                <a:lnTo>
                  <a:pt x="266" y="282"/>
                </a:lnTo>
                <a:lnTo>
                  <a:pt x="266" y="284"/>
                </a:lnTo>
                <a:lnTo>
                  <a:pt x="268" y="284"/>
                </a:lnTo>
                <a:lnTo>
                  <a:pt x="268" y="286"/>
                </a:lnTo>
                <a:lnTo>
                  <a:pt x="270" y="286"/>
                </a:lnTo>
                <a:lnTo>
                  <a:pt x="272" y="286"/>
                </a:lnTo>
                <a:lnTo>
                  <a:pt x="274" y="286"/>
                </a:lnTo>
                <a:lnTo>
                  <a:pt x="276" y="286"/>
                </a:lnTo>
                <a:lnTo>
                  <a:pt x="278" y="286"/>
                </a:lnTo>
                <a:lnTo>
                  <a:pt x="280" y="286"/>
                </a:lnTo>
                <a:lnTo>
                  <a:pt x="280" y="288"/>
                </a:lnTo>
                <a:lnTo>
                  <a:pt x="282" y="288"/>
                </a:lnTo>
                <a:lnTo>
                  <a:pt x="284" y="288"/>
                </a:lnTo>
                <a:lnTo>
                  <a:pt x="286" y="288"/>
                </a:lnTo>
                <a:lnTo>
                  <a:pt x="287" y="288"/>
                </a:lnTo>
                <a:lnTo>
                  <a:pt x="289" y="288"/>
                </a:lnTo>
                <a:lnTo>
                  <a:pt x="289" y="289"/>
                </a:lnTo>
                <a:lnTo>
                  <a:pt x="291" y="289"/>
                </a:lnTo>
                <a:lnTo>
                  <a:pt x="293" y="289"/>
                </a:lnTo>
                <a:lnTo>
                  <a:pt x="295" y="289"/>
                </a:lnTo>
                <a:lnTo>
                  <a:pt x="297" y="289"/>
                </a:lnTo>
                <a:lnTo>
                  <a:pt x="299" y="289"/>
                </a:lnTo>
                <a:lnTo>
                  <a:pt x="301" y="289"/>
                </a:lnTo>
                <a:lnTo>
                  <a:pt x="301" y="291"/>
                </a:lnTo>
                <a:lnTo>
                  <a:pt x="303" y="291"/>
                </a:lnTo>
                <a:lnTo>
                  <a:pt x="303" y="293"/>
                </a:lnTo>
                <a:lnTo>
                  <a:pt x="305" y="293"/>
                </a:lnTo>
                <a:lnTo>
                  <a:pt x="305" y="295"/>
                </a:lnTo>
                <a:lnTo>
                  <a:pt x="307" y="295"/>
                </a:lnTo>
                <a:lnTo>
                  <a:pt x="307" y="297"/>
                </a:lnTo>
                <a:lnTo>
                  <a:pt x="309" y="297"/>
                </a:lnTo>
                <a:lnTo>
                  <a:pt x="309" y="299"/>
                </a:lnTo>
                <a:lnTo>
                  <a:pt x="310" y="299"/>
                </a:lnTo>
                <a:lnTo>
                  <a:pt x="312" y="299"/>
                </a:lnTo>
                <a:lnTo>
                  <a:pt x="312" y="301"/>
                </a:lnTo>
                <a:lnTo>
                  <a:pt x="314" y="301"/>
                </a:lnTo>
                <a:lnTo>
                  <a:pt x="316" y="301"/>
                </a:lnTo>
                <a:lnTo>
                  <a:pt x="318" y="301"/>
                </a:lnTo>
                <a:lnTo>
                  <a:pt x="318" y="303"/>
                </a:lnTo>
                <a:lnTo>
                  <a:pt x="320" y="303"/>
                </a:lnTo>
                <a:lnTo>
                  <a:pt x="320" y="305"/>
                </a:lnTo>
                <a:lnTo>
                  <a:pt x="322" y="305"/>
                </a:lnTo>
                <a:lnTo>
                  <a:pt x="322" y="307"/>
                </a:lnTo>
                <a:lnTo>
                  <a:pt x="324" y="307"/>
                </a:lnTo>
                <a:lnTo>
                  <a:pt x="326" y="309"/>
                </a:lnTo>
                <a:lnTo>
                  <a:pt x="328" y="309"/>
                </a:lnTo>
                <a:lnTo>
                  <a:pt x="328" y="311"/>
                </a:lnTo>
                <a:lnTo>
                  <a:pt x="330" y="311"/>
                </a:lnTo>
                <a:lnTo>
                  <a:pt x="332" y="311"/>
                </a:lnTo>
                <a:lnTo>
                  <a:pt x="333" y="311"/>
                </a:lnTo>
                <a:lnTo>
                  <a:pt x="335" y="311"/>
                </a:lnTo>
                <a:lnTo>
                  <a:pt x="337" y="311"/>
                </a:lnTo>
                <a:lnTo>
                  <a:pt x="339" y="311"/>
                </a:lnTo>
                <a:lnTo>
                  <a:pt x="341" y="311"/>
                </a:lnTo>
                <a:lnTo>
                  <a:pt x="341" y="312"/>
                </a:lnTo>
                <a:lnTo>
                  <a:pt x="343" y="312"/>
                </a:lnTo>
                <a:lnTo>
                  <a:pt x="345" y="312"/>
                </a:lnTo>
                <a:lnTo>
                  <a:pt x="347" y="312"/>
                </a:lnTo>
                <a:lnTo>
                  <a:pt x="349" y="312"/>
                </a:lnTo>
                <a:lnTo>
                  <a:pt x="351" y="312"/>
                </a:lnTo>
                <a:lnTo>
                  <a:pt x="353" y="312"/>
                </a:lnTo>
                <a:lnTo>
                  <a:pt x="355" y="314"/>
                </a:lnTo>
                <a:lnTo>
                  <a:pt x="357" y="314"/>
                </a:lnTo>
                <a:lnTo>
                  <a:pt x="358" y="314"/>
                </a:lnTo>
                <a:lnTo>
                  <a:pt x="360" y="314"/>
                </a:lnTo>
                <a:lnTo>
                  <a:pt x="360" y="316"/>
                </a:lnTo>
                <a:lnTo>
                  <a:pt x="362" y="316"/>
                </a:lnTo>
                <a:lnTo>
                  <a:pt x="364" y="316"/>
                </a:lnTo>
                <a:lnTo>
                  <a:pt x="366" y="316"/>
                </a:lnTo>
                <a:lnTo>
                  <a:pt x="366" y="318"/>
                </a:lnTo>
                <a:lnTo>
                  <a:pt x="368" y="318"/>
                </a:lnTo>
                <a:lnTo>
                  <a:pt x="368" y="320"/>
                </a:lnTo>
                <a:lnTo>
                  <a:pt x="370" y="320"/>
                </a:lnTo>
                <a:lnTo>
                  <a:pt x="372" y="320"/>
                </a:lnTo>
                <a:lnTo>
                  <a:pt x="372" y="322"/>
                </a:lnTo>
                <a:lnTo>
                  <a:pt x="374" y="322"/>
                </a:lnTo>
                <a:lnTo>
                  <a:pt x="374" y="324"/>
                </a:lnTo>
                <a:lnTo>
                  <a:pt x="376" y="324"/>
                </a:lnTo>
                <a:lnTo>
                  <a:pt x="376" y="326"/>
                </a:lnTo>
                <a:lnTo>
                  <a:pt x="378" y="326"/>
                </a:lnTo>
                <a:lnTo>
                  <a:pt x="378" y="328"/>
                </a:lnTo>
                <a:lnTo>
                  <a:pt x="378" y="330"/>
                </a:lnTo>
                <a:lnTo>
                  <a:pt x="380" y="330"/>
                </a:lnTo>
                <a:lnTo>
                  <a:pt x="380" y="332"/>
                </a:lnTo>
                <a:lnTo>
                  <a:pt x="381" y="332"/>
                </a:lnTo>
                <a:lnTo>
                  <a:pt x="381" y="334"/>
                </a:lnTo>
                <a:lnTo>
                  <a:pt x="383" y="334"/>
                </a:lnTo>
                <a:lnTo>
                  <a:pt x="383" y="336"/>
                </a:lnTo>
                <a:lnTo>
                  <a:pt x="385" y="336"/>
                </a:lnTo>
                <a:lnTo>
                  <a:pt x="385" y="337"/>
                </a:lnTo>
                <a:lnTo>
                  <a:pt x="387" y="337"/>
                </a:lnTo>
                <a:lnTo>
                  <a:pt x="389" y="337"/>
                </a:lnTo>
                <a:lnTo>
                  <a:pt x="389" y="339"/>
                </a:lnTo>
                <a:lnTo>
                  <a:pt x="391" y="339"/>
                </a:lnTo>
                <a:lnTo>
                  <a:pt x="391" y="341"/>
                </a:lnTo>
                <a:lnTo>
                  <a:pt x="393" y="341"/>
                </a:lnTo>
                <a:lnTo>
                  <a:pt x="395" y="341"/>
                </a:lnTo>
                <a:lnTo>
                  <a:pt x="395" y="343"/>
                </a:lnTo>
                <a:lnTo>
                  <a:pt x="397" y="343"/>
                </a:lnTo>
                <a:lnTo>
                  <a:pt x="397" y="345"/>
                </a:lnTo>
                <a:lnTo>
                  <a:pt x="399" y="345"/>
                </a:lnTo>
                <a:lnTo>
                  <a:pt x="401" y="345"/>
                </a:lnTo>
                <a:lnTo>
                  <a:pt x="401" y="347"/>
                </a:lnTo>
                <a:lnTo>
                  <a:pt x="403" y="347"/>
                </a:lnTo>
                <a:lnTo>
                  <a:pt x="404" y="347"/>
                </a:lnTo>
                <a:lnTo>
                  <a:pt x="406" y="347"/>
                </a:lnTo>
                <a:lnTo>
                  <a:pt x="406" y="349"/>
                </a:lnTo>
                <a:lnTo>
                  <a:pt x="408" y="349"/>
                </a:lnTo>
                <a:lnTo>
                  <a:pt x="410" y="349"/>
                </a:lnTo>
                <a:lnTo>
                  <a:pt x="412" y="349"/>
                </a:lnTo>
                <a:lnTo>
                  <a:pt x="414" y="349"/>
                </a:lnTo>
                <a:lnTo>
                  <a:pt x="414" y="351"/>
                </a:lnTo>
                <a:lnTo>
                  <a:pt x="416" y="351"/>
                </a:lnTo>
                <a:lnTo>
                  <a:pt x="418" y="351"/>
                </a:lnTo>
                <a:lnTo>
                  <a:pt x="420" y="351"/>
                </a:lnTo>
                <a:lnTo>
                  <a:pt x="420" y="353"/>
                </a:lnTo>
                <a:lnTo>
                  <a:pt x="422" y="353"/>
                </a:lnTo>
                <a:lnTo>
                  <a:pt x="424" y="353"/>
                </a:lnTo>
                <a:lnTo>
                  <a:pt x="424" y="355"/>
                </a:lnTo>
                <a:lnTo>
                  <a:pt x="426" y="355"/>
                </a:lnTo>
                <a:lnTo>
                  <a:pt x="428" y="355"/>
                </a:lnTo>
                <a:lnTo>
                  <a:pt x="426" y="360"/>
                </a:lnTo>
                <a:lnTo>
                  <a:pt x="422" y="366"/>
                </a:lnTo>
                <a:lnTo>
                  <a:pt x="426" y="370"/>
                </a:lnTo>
                <a:lnTo>
                  <a:pt x="431" y="376"/>
                </a:lnTo>
                <a:lnTo>
                  <a:pt x="435" y="382"/>
                </a:lnTo>
                <a:lnTo>
                  <a:pt x="433" y="387"/>
                </a:lnTo>
                <a:lnTo>
                  <a:pt x="428" y="393"/>
                </a:lnTo>
                <a:lnTo>
                  <a:pt x="426" y="399"/>
                </a:lnTo>
                <a:lnTo>
                  <a:pt x="429" y="401"/>
                </a:lnTo>
                <a:lnTo>
                  <a:pt x="445" y="401"/>
                </a:lnTo>
                <a:lnTo>
                  <a:pt x="449" y="401"/>
                </a:lnTo>
                <a:lnTo>
                  <a:pt x="454" y="403"/>
                </a:lnTo>
                <a:lnTo>
                  <a:pt x="454" y="405"/>
                </a:lnTo>
                <a:lnTo>
                  <a:pt x="456" y="405"/>
                </a:lnTo>
                <a:lnTo>
                  <a:pt x="456" y="407"/>
                </a:lnTo>
                <a:lnTo>
                  <a:pt x="458" y="407"/>
                </a:lnTo>
                <a:lnTo>
                  <a:pt x="456" y="407"/>
                </a:lnTo>
                <a:lnTo>
                  <a:pt x="456" y="408"/>
                </a:lnTo>
                <a:lnTo>
                  <a:pt x="456" y="410"/>
                </a:lnTo>
                <a:lnTo>
                  <a:pt x="456" y="412"/>
                </a:lnTo>
                <a:lnTo>
                  <a:pt x="456" y="414"/>
                </a:lnTo>
                <a:lnTo>
                  <a:pt x="458" y="414"/>
                </a:lnTo>
                <a:lnTo>
                  <a:pt x="454" y="418"/>
                </a:lnTo>
                <a:lnTo>
                  <a:pt x="454" y="422"/>
                </a:lnTo>
                <a:lnTo>
                  <a:pt x="456" y="422"/>
                </a:lnTo>
                <a:lnTo>
                  <a:pt x="456" y="424"/>
                </a:lnTo>
                <a:lnTo>
                  <a:pt x="454" y="424"/>
                </a:lnTo>
                <a:lnTo>
                  <a:pt x="452" y="426"/>
                </a:lnTo>
                <a:lnTo>
                  <a:pt x="456" y="428"/>
                </a:lnTo>
                <a:lnTo>
                  <a:pt x="464" y="432"/>
                </a:lnTo>
                <a:lnTo>
                  <a:pt x="466" y="435"/>
                </a:lnTo>
                <a:lnTo>
                  <a:pt x="464" y="435"/>
                </a:lnTo>
                <a:lnTo>
                  <a:pt x="462" y="435"/>
                </a:lnTo>
                <a:lnTo>
                  <a:pt x="460" y="435"/>
                </a:lnTo>
                <a:lnTo>
                  <a:pt x="460" y="437"/>
                </a:lnTo>
                <a:lnTo>
                  <a:pt x="458" y="437"/>
                </a:lnTo>
                <a:lnTo>
                  <a:pt x="458" y="439"/>
                </a:lnTo>
                <a:lnTo>
                  <a:pt x="456" y="439"/>
                </a:lnTo>
                <a:lnTo>
                  <a:pt x="456" y="441"/>
                </a:lnTo>
                <a:lnTo>
                  <a:pt x="454" y="441"/>
                </a:lnTo>
                <a:lnTo>
                  <a:pt x="454" y="443"/>
                </a:lnTo>
                <a:lnTo>
                  <a:pt x="454" y="445"/>
                </a:lnTo>
                <a:lnTo>
                  <a:pt x="456" y="445"/>
                </a:lnTo>
                <a:lnTo>
                  <a:pt x="456" y="447"/>
                </a:lnTo>
                <a:lnTo>
                  <a:pt x="458" y="447"/>
                </a:lnTo>
                <a:lnTo>
                  <a:pt x="460" y="447"/>
                </a:lnTo>
                <a:lnTo>
                  <a:pt x="460" y="449"/>
                </a:lnTo>
                <a:lnTo>
                  <a:pt x="462" y="449"/>
                </a:lnTo>
                <a:lnTo>
                  <a:pt x="462" y="451"/>
                </a:lnTo>
                <a:lnTo>
                  <a:pt x="464" y="451"/>
                </a:lnTo>
                <a:lnTo>
                  <a:pt x="466" y="451"/>
                </a:lnTo>
                <a:lnTo>
                  <a:pt x="466" y="453"/>
                </a:lnTo>
                <a:lnTo>
                  <a:pt x="468" y="453"/>
                </a:lnTo>
                <a:lnTo>
                  <a:pt x="468" y="455"/>
                </a:lnTo>
                <a:lnTo>
                  <a:pt x="468" y="456"/>
                </a:lnTo>
                <a:lnTo>
                  <a:pt x="468" y="458"/>
                </a:lnTo>
                <a:lnTo>
                  <a:pt x="470" y="458"/>
                </a:lnTo>
                <a:lnTo>
                  <a:pt x="470" y="460"/>
                </a:lnTo>
                <a:lnTo>
                  <a:pt x="472" y="460"/>
                </a:lnTo>
                <a:lnTo>
                  <a:pt x="472" y="462"/>
                </a:lnTo>
                <a:lnTo>
                  <a:pt x="474" y="462"/>
                </a:lnTo>
                <a:lnTo>
                  <a:pt x="475" y="464"/>
                </a:lnTo>
                <a:lnTo>
                  <a:pt x="477" y="466"/>
                </a:lnTo>
                <a:lnTo>
                  <a:pt x="481" y="472"/>
                </a:lnTo>
                <a:lnTo>
                  <a:pt x="487" y="478"/>
                </a:lnTo>
                <a:lnTo>
                  <a:pt x="489" y="481"/>
                </a:lnTo>
                <a:lnTo>
                  <a:pt x="489" y="483"/>
                </a:lnTo>
                <a:lnTo>
                  <a:pt x="489" y="485"/>
                </a:lnTo>
                <a:lnTo>
                  <a:pt x="489" y="487"/>
                </a:lnTo>
                <a:lnTo>
                  <a:pt x="491" y="487"/>
                </a:lnTo>
                <a:lnTo>
                  <a:pt x="491" y="489"/>
                </a:lnTo>
                <a:lnTo>
                  <a:pt x="491" y="491"/>
                </a:lnTo>
                <a:lnTo>
                  <a:pt x="493" y="491"/>
                </a:lnTo>
                <a:lnTo>
                  <a:pt x="493" y="493"/>
                </a:lnTo>
                <a:lnTo>
                  <a:pt x="493" y="495"/>
                </a:lnTo>
                <a:lnTo>
                  <a:pt x="491" y="495"/>
                </a:lnTo>
                <a:lnTo>
                  <a:pt x="491" y="497"/>
                </a:lnTo>
                <a:lnTo>
                  <a:pt x="491" y="499"/>
                </a:lnTo>
                <a:lnTo>
                  <a:pt x="491" y="501"/>
                </a:lnTo>
                <a:lnTo>
                  <a:pt x="491" y="503"/>
                </a:lnTo>
                <a:lnTo>
                  <a:pt x="489" y="503"/>
                </a:lnTo>
                <a:lnTo>
                  <a:pt x="489" y="504"/>
                </a:lnTo>
                <a:lnTo>
                  <a:pt x="489" y="506"/>
                </a:lnTo>
                <a:lnTo>
                  <a:pt x="489" y="508"/>
                </a:lnTo>
                <a:lnTo>
                  <a:pt x="489" y="510"/>
                </a:lnTo>
                <a:lnTo>
                  <a:pt x="491" y="510"/>
                </a:lnTo>
                <a:lnTo>
                  <a:pt x="491" y="512"/>
                </a:lnTo>
                <a:lnTo>
                  <a:pt x="491" y="514"/>
                </a:lnTo>
                <a:lnTo>
                  <a:pt x="491" y="516"/>
                </a:lnTo>
                <a:lnTo>
                  <a:pt x="491" y="518"/>
                </a:lnTo>
                <a:lnTo>
                  <a:pt x="491" y="520"/>
                </a:lnTo>
                <a:lnTo>
                  <a:pt x="491" y="522"/>
                </a:lnTo>
                <a:lnTo>
                  <a:pt x="491" y="524"/>
                </a:lnTo>
                <a:lnTo>
                  <a:pt x="491" y="526"/>
                </a:lnTo>
                <a:lnTo>
                  <a:pt x="493" y="526"/>
                </a:lnTo>
                <a:lnTo>
                  <a:pt x="491" y="526"/>
                </a:lnTo>
                <a:lnTo>
                  <a:pt x="489" y="526"/>
                </a:lnTo>
                <a:lnTo>
                  <a:pt x="487" y="526"/>
                </a:lnTo>
                <a:lnTo>
                  <a:pt x="487" y="527"/>
                </a:lnTo>
                <a:lnTo>
                  <a:pt x="485" y="527"/>
                </a:lnTo>
                <a:lnTo>
                  <a:pt x="483" y="527"/>
                </a:lnTo>
                <a:lnTo>
                  <a:pt x="483" y="529"/>
                </a:lnTo>
                <a:lnTo>
                  <a:pt x="481" y="529"/>
                </a:lnTo>
                <a:lnTo>
                  <a:pt x="479" y="529"/>
                </a:lnTo>
                <a:lnTo>
                  <a:pt x="479" y="531"/>
                </a:lnTo>
                <a:lnTo>
                  <a:pt x="477" y="531"/>
                </a:lnTo>
                <a:lnTo>
                  <a:pt x="475" y="531"/>
                </a:lnTo>
                <a:lnTo>
                  <a:pt x="474" y="531"/>
                </a:lnTo>
                <a:lnTo>
                  <a:pt x="472" y="531"/>
                </a:lnTo>
                <a:lnTo>
                  <a:pt x="470" y="531"/>
                </a:lnTo>
                <a:lnTo>
                  <a:pt x="468" y="531"/>
                </a:lnTo>
                <a:lnTo>
                  <a:pt x="468" y="529"/>
                </a:lnTo>
                <a:lnTo>
                  <a:pt x="468" y="531"/>
                </a:lnTo>
                <a:lnTo>
                  <a:pt x="466" y="531"/>
                </a:lnTo>
                <a:lnTo>
                  <a:pt x="464" y="531"/>
                </a:lnTo>
                <a:lnTo>
                  <a:pt x="462" y="531"/>
                </a:lnTo>
                <a:lnTo>
                  <a:pt x="460" y="531"/>
                </a:lnTo>
                <a:lnTo>
                  <a:pt x="460" y="529"/>
                </a:lnTo>
                <a:lnTo>
                  <a:pt x="458" y="529"/>
                </a:lnTo>
                <a:lnTo>
                  <a:pt x="458" y="527"/>
                </a:lnTo>
                <a:lnTo>
                  <a:pt x="456" y="527"/>
                </a:lnTo>
                <a:lnTo>
                  <a:pt x="456" y="526"/>
                </a:lnTo>
                <a:lnTo>
                  <a:pt x="454" y="526"/>
                </a:lnTo>
                <a:lnTo>
                  <a:pt x="454" y="524"/>
                </a:lnTo>
                <a:lnTo>
                  <a:pt x="452" y="524"/>
                </a:lnTo>
                <a:lnTo>
                  <a:pt x="452" y="522"/>
                </a:lnTo>
                <a:lnTo>
                  <a:pt x="451" y="522"/>
                </a:lnTo>
                <a:lnTo>
                  <a:pt x="451" y="520"/>
                </a:lnTo>
                <a:lnTo>
                  <a:pt x="449" y="520"/>
                </a:lnTo>
                <a:lnTo>
                  <a:pt x="449" y="518"/>
                </a:lnTo>
                <a:lnTo>
                  <a:pt x="447" y="516"/>
                </a:lnTo>
                <a:lnTo>
                  <a:pt x="445" y="516"/>
                </a:lnTo>
                <a:lnTo>
                  <a:pt x="445" y="514"/>
                </a:lnTo>
                <a:lnTo>
                  <a:pt x="443" y="514"/>
                </a:lnTo>
                <a:lnTo>
                  <a:pt x="443" y="512"/>
                </a:lnTo>
                <a:lnTo>
                  <a:pt x="441" y="512"/>
                </a:lnTo>
                <a:lnTo>
                  <a:pt x="439" y="512"/>
                </a:lnTo>
                <a:lnTo>
                  <a:pt x="437" y="512"/>
                </a:lnTo>
                <a:lnTo>
                  <a:pt x="435" y="512"/>
                </a:lnTo>
                <a:lnTo>
                  <a:pt x="433" y="512"/>
                </a:lnTo>
                <a:lnTo>
                  <a:pt x="433" y="510"/>
                </a:lnTo>
                <a:lnTo>
                  <a:pt x="433" y="512"/>
                </a:lnTo>
                <a:lnTo>
                  <a:pt x="433" y="510"/>
                </a:lnTo>
                <a:lnTo>
                  <a:pt x="433" y="508"/>
                </a:lnTo>
                <a:lnTo>
                  <a:pt x="431" y="508"/>
                </a:lnTo>
                <a:lnTo>
                  <a:pt x="429" y="508"/>
                </a:lnTo>
                <a:lnTo>
                  <a:pt x="429" y="506"/>
                </a:lnTo>
                <a:lnTo>
                  <a:pt x="428" y="506"/>
                </a:lnTo>
                <a:lnTo>
                  <a:pt x="429" y="506"/>
                </a:lnTo>
                <a:lnTo>
                  <a:pt x="428" y="506"/>
                </a:lnTo>
                <a:lnTo>
                  <a:pt x="426" y="506"/>
                </a:lnTo>
                <a:lnTo>
                  <a:pt x="424" y="506"/>
                </a:lnTo>
                <a:lnTo>
                  <a:pt x="422" y="506"/>
                </a:lnTo>
                <a:lnTo>
                  <a:pt x="420" y="506"/>
                </a:lnTo>
                <a:lnTo>
                  <a:pt x="418" y="506"/>
                </a:lnTo>
                <a:lnTo>
                  <a:pt x="416" y="506"/>
                </a:lnTo>
                <a:lnTo>
                  <a:pt x="414" y="508"/>
                </a:lnTo>
                <a:lnTo>
                  <a:pt x="412" y="508"/>
                </a:lnTo>
                <a:lnTo>
                  <a:pt x="412" y="506"/>
                </a:lnTo>
                <a:lnTo>
                  <a:pt x="412" y="508"/>
                </a:lnTo>
                <a:lnTo>
                  <a:pt x="412" y="506"/>
                </a:lnTo>
                <a:lnTo>
                  <a:pt x="412" y="508"/>
                </a:lnTo>
                <a:lnTo>
                  <a:pt x="410" y="508"/>
                </a:lnTo>
                <a:lnTo>
                  <a:pt x="412" y="508"/>
                </a:lnTo>
                <a:lnTo>
                  <a:pt x="412" y="506"/>
                </a:lnTo>
                <a:lnTo>
                  <a:pt x="410" y="508"/>
                </a:lnTo>
                <a:lnTo>
                  <a:pt x="410" y="506"/>
                </a:lnTo>
                <a:lnTo>
                  <a:pt x="408" y="506"/>
                </a:lnTo>
                <a:lnTo>
                  <a:pt x="406" y="506"/>
                </a:lnTo>
                <a:lnTo>
                  <a:pt x="404" y="506"/>
                </a:lnTo>
                <a:lnTo>
                  <a:pt x="403" y="506"/>
                </a:lnTo>
                <a:lnTo>
                  <a:pt x="401" y="506"/>
                </a:lnTo>
                <a:lnTo>
                  <a:pt x="401" y="504"/>
                </a:lnTo>
                <a:lnTo>
                  <a:pt x="399" y="504"/>
                </a:lnTo>
                <a:lnTo>
                  <a:pt x="397" y="504"/>
                </a:lnTo>
                <a:lnTo>
                  <a:pt x="395" y="504"/>
                </a:lnTo>
                <a:lnTo>
                  <a:pt x="393" y="504"/>
                </a:lnTo>
                <a:lnTo>
                  <a:pt x="391" y="504"/>
                </a:lnTo>
                <a:lnTo>
                  <a:pt x="389" y="504"/>
                </a:lnTo>
                <a:lnTo>
                  <a:pt x="387" y="504"/>
                </a:lnTo>
                <a:lnTo>
                  <a:pt x="385" y="504"/>
                </a:lnTo>
                <a:lnTo>
                  <a:pt x="385" y="506"/>
                </a:lnTo>
                <a:lnTo>
                  <a:pt x="383" y="506"/>
                </a:lnTo>
                <a:lnTo>
                  <a:pt x="381" y="506"/>
                </a:lnTo>
                <a:lnTo>
                  <a:pt x="381" y="504"/>
                </a:lnTo>
                <a:lnTo>
                  <a:pt x="381" y="506"/>
                </a:lnTo>
                <a:lnTo>
                  <a:pt x="380" y="506"/>
                </a:lnTo>
                <a:lnTo>
                  <a:pt x="378" y="506"/>
                </a:lnTo>
                <a:lnTo>
                  <a:pt x="376" y="506"/>
                </a:lnTo>
                <a:lnTo>
                  <a:pt x="374" y="506"/>
                </a:lnTo>
                <a:lnTo>
                  <a:pt x="372" y="506"/>
                </a:lnTo>
                <a:lnTo>
                  <a:pt x="372" y="504"/>
                </a:lnTo>
                <a:lnTo>
                  <a:pt x="370" y="504"/>
                </a:lnTo>
                <a:lnTo>
                  <a:pt x="368" y="504"/>
                </a:lnTo>
                <a:lnTo>
                  <a:pt x="366" y="504"/>
                </a:lnTo>
                <a:lnTo>
                  <a:pt x="366" y="506"/>
                </a:lnTo>
                <a:lnTo>
                  <a:pt x="364" y="506"/>
                </a:lnTo>
                <a:lnTo>
                  <a:pt x="364" y="504"/>
                </a:lnTo>
                <a:lnTo>
                  <a:pt x="364" y="506"/>
                </a:lnTo>
                <a:lnTo>
                  <a:pt x="362" y="506"/>
                </a:lnTo>
                <a:lnTo>
                  <a:pt x="360" y="506"/>
                </a:lnTo>
                <a:lnTo>
                  <a:pt x="358" y="506"/>
                </a:lnTo>
                <a:lnTo>
                  <a:pt x="357" y="506"/>
                </a:lnTo>
                <a:lnTo>
                  <a:pt x="357" y="508"/>
                </a:lnTo>
                <a:lnTo>
                  <a:pt x="355" y="508"/>
                </a:lnTo>
                <a:lnTo>
                  <a:pt x="353" y="508"/>
                </a:lnTo>
                <a:lnTo>
                  <a:pt x="351" y="508"/>
                </a:lnTo>
                <a:lnTo>
                  <a:pt x="349" y="508"/>
                </a:lnTo>
                <a:lnTo>
                  <a:pt x="349" y="510"/>
                </a:lnTo>
                <a:lnTo>
                  <a:pt x="347" y="510"/>
                </a:lnTo>
                <a:lnTo>
                  <a:pt x="345" y="510"/>
                </a:lnTo>
                <a:lnTo>
                  <a:pt x="345" y="512"/>
                </a:lnTo>
                <a:lnTo>
                  <a:pt x="345" y="510"/>
                </a:lnTo>
                <a:lnTo>
                  <a:pt x="343" y="510"/>
                </a:lnTo>
                <a:lnTo>
                  <a:pt x="341" y="510"/>
                </a:lnTo>
                <a:lnTo>
                  <a:pt x="339" y="510"/>
                </a:lnTo>
                <a:lnTo>
                  <a:pt x="337" y="512"/>
                </a:lnTo>
                <a:lnTo>
                  <a:pt x="337" y="510"/>
                </a:lnTo>
                <a:lnTo>
                  <a:pt x="337" y="512"/>
                </a:lnTo>
                <a:lnTo>
                  <a:pt x="335" y="512"/>
                </a:lnTo>
                <a:lnTo>
                  <a:pt x="333" y="512"/>
                </a:lnTo>
                <a:lnTo>
                  <a:pt x="332" y="512"/>
                </a:lnTo>
                <a:lnTo>
                  <a:pt x="330" y="512"/>
                </a:lnTo>
                <a:lnTo>
                  <a:pt x="328" y="512"/>
                </a:lnTo>
                <a:lnTo>
                  <a:pt x="326" y="512"/>
                </a:lnTo>
                <a:lnTo>
                  <a:pt x="324" y="512"/>
                </a:lnTo>
                <a:lnTo>
                  <a:pt x="322" y="512"/>
                </a:lnTo>
                <a:lnTo>
                  <a:pt x="320" y="512"/>
                </a:lnTo>
                <a:lnTo>
                  <a:pt x="320" y="510"/>
                </a:lnTo>
                <a:lnTo>
                  <a:pt x="318" y="510"/>
                </a:lnTo>
                <a:lnTo>
                  <a:pt x="316" y="510"/>
                </a:lnTo>
                <a:lnTo>
                  <a:pt x="316" y="508"/>
                </a:lnTo>
                <a:lnTo>
                  <a:pt x="314" y="508"/>
                </a:lnTo>
                <a:lnTo>
                  <a:pt x="312" y="508"/>
                </a:lnTo>
                <a:lnTo>
                  <a:pt x="312" y="506"/>
                </a:lnTo>
                <a:lnTo>
                  <a:pt x="310" y="506"/>
                </a:lnTo>
                <a:lnTo>
                  <a:pt x="310" y="504"/>
                </a:lnTo>
                <a:lnTo>
                  <a:pt x="310" y="503"/>
                </a:lnTo>
                <a:lnTo>
                  <a:pt x="309" y="503"/>
                </a:lnTo>
                <a:lnTo>
                  <a:pt x="309" y="501"/>
                </a:lnTo>
                <a:lnTo>
                  <a:pt x="307" y="501"/>
                </a:lnTo>
                <a:lnTo>
                  <a:pt x="307" y="499"/>
                </a:lnTo>
                <a:lnTo>
                  <a:pt x="307" y="497"/>
                </a:lnTo>
                <a:lnTo>
                  <a:pt x="305" y="497"/>
                </a:lnTo>
                <a:lnTo>
                  <a:pt x="307" y="497"/>
                </a:lnTo>
                <a:lnTo>
                  <a:pt x="305" y="497"/>
                </a:lnTo>
                <a:lnTo>
                  <a:pt x="305" y="495"/>
                </a:lnTo>
                <a:lnTo>
                  <a:pt x="305" y="493"/>
                </a:lnTo>
                <a:lnTo>
                  <a:pt x="303" y="493"/>
                </a:lnTo>
                <a:lnTo>
                  <a:pt x="301" y="491"/>
                </a:lnTo>
                <a:lnTo>
                  <a:pt x="299" y="491"/>
                </a:lnTo>
                <a:lnTo>
                  <a:pt x="297" y="491"/>
                </a:lnTo>
                <a:lnTo>
                  <a:pt x="297" y="489"/>
                </a:lnTo>
                <a:lnTo>
                  <a:pt x="297" y="491"/>
                </a:lnTo>
                <a:lnTo>
                  <a:pt x="295" y="491"/>
                </a:lnTo>
                <a:lnTo>
                  <a:pt x="293" y="491"/>
                </a:lnTo>
                <a:lnTo>
                  <a:pt x="291" y="491"/>
                </a:lnTo>
                <a:lnTo>
                  <a:pt x="289" y="491"/>
                </a:lnTo>
                <a:lnTo>
                  <a:pt x="289" y="493"/>
                </a:lnTo>
                <a:lnTo>
                  <a:pt x="287" y="493"/>
                </a:lnTo>
                <a:lnTo>
                  <a:pt x="286" y="493"/>
                </a:lnTo>
                <a:lnTo>
                  <a:pt x="286" y="495"/>
                </a:lnTo>
                <a:lnTo>
                  <a:pt x="284" y="495"/>
                </a:lnTo>
                <a:lnTo>
                  <a:pt x="286" y="495"/>
                </a:lnTo>
                <a:lnTo>
                  <a:pt x="284" y="495"/>
                </a:lnTo>
                <a:lnTo>
                  <a:pt x="282" y="495"/>
                </a:lnTo>
                <a:lnTo>
                  <a:pt x="282" y="497"/>
                </a:lnTo>
                <a:lnTo>
                  <a:pt x="280" y="497"/>
                </a:lnTo>
                <a:lnTo>
                  <a:pt x="280" y="499"/>
                </a:lnTo>
                <a:lnTo>
                  <a:pt x="278" y="499"/>
                </a:lnTo>
                <a:lnTo>
                  <a:pt x="276" y="499"/>
                </a:lnTo>
                <a:lnTo>
                  <a:pt x="276" y="501"/>
                </a:lnTo>
                <a:lnTo>
                  <a:pt x="274" y="501"/>
                </a:lnTo>
                <a:lnTo>
                  <a:pt x="272" y="503"/>
                </a:lnTo>
                <a:lnTo>
                  <a:pt x="272" y="501"/>
                </a:lnTo>
                <a:lnTo>
                  <a:pt x="274" y="501"/>
                </a:lnTo>
                <a:lnTo>
                  <a:pt x="274" y="499"/>
                </a:lnTo>
                <a:lnTo>
                  <a:pt x="274" y="497"/>
                </a:lnTo>
                <a:lnTo>
                  <a:pt x="274" y="495"/>
                </a:lnTo>
                <a:lnTo>
                  <a:pt x="274" y="493"/>
                </a:lnTo>
                <a:lnTo>
                  <a:pt x="274" y="491"/>
                </a:lnTo>
                <a:lnTo>
                  <a:pt x="274" y="489"/>
                </a:lnTo>
                <a:lnTo>
                  <a:pt x="272" y="489"/>
                </a:lnTo>
                <a:lnTo>
                  <a:pt x="272" y="487"/>
                </a:lnTo>
                <a:lnTo>
                  <a:pt x="270" y="487"/>
                </a:lnTo>
                <a:lnTo>
                  <a:pt x="270" y="485"/>
                </a:lnTo>
                <a:lnTo>
                  <a:pt x="268" y="485"/>
                </a:lnTo>
                <a:lnTo>
                  <a:pt x="268" y="483"/>
                </a:lnTo>
                <a:lnTo>
                  <a:pt x="266" y="483"/>
                </a:lnTo>
                <a:lnTo>
                  <a:pt x="264" y="483"/>
                </a:lnTo>
                <a:lnTo>
                  <a:pt x="262" y="483"/>
                </a:lnTo>
                <a:lnTo>
                  <a:pt x="261" y="483"/>
                </a:lnTo>
                <a:lnTo>
                  <a:pt x="261" y="485"/>
                </a:lnTo>
                <a:lnTo>
                  <a:pt x="259" y="485"/>
                </a:lnTo>
                <a:lnTo>
                  <a:pt x="257" y="485"/>
                </a:lnTo>
                <a:lnTo>
                  <a:pt x="257" y="487"/>
                </a:lnTo>
                <a:lnTo>
                  <a:pt x="255" y="487"/>
                </a:lnTo>
                <a:lnTo>
                  <a:pt x="253" y="487"/>
                </a:lnTo>
                <a:lnTo>
                  <a:pt x="251" y="487"/>
                </a:lnTo>
                <a:lnTo>
                  <a:pt x="253" y="487"/>
                </a:lnTo>
                <a:lnTo>
                  <a:pt x="251" y="487"/>
                </a:lnTo>
                <a:lnTo>
                  <a:pt x="249" y="487"/>
                </a:lnTo>
                <a:lnTo>
                  <a:pt x="249" y="485"/>
                </a:lnTo>
                <a:lnTo>
                  <a:pt x="247" y="485"/>
                </a:lnTo>
                <a:lnTo>
                  <a:pt x="245" y="485"/>
                </a:lnTo>
                <a:lnTo>
                  <a:pt x="243" y="485"/>
                </a:lnTo>
                <a:lnTo>
                  <a:pt x="241" y="485"/>
                </a:lnTo>
                <a:lnTo>
                  <a:pt x="239" y="485"/>
                </a:lnTo>
                <a:lnTo>
                  <a:pt x="238" y="485"/>
                </a:lnTo>
                <a:lnTo>
                  <a:pt x="236" y="485"/>
                </a:lnTo>
                <a:lnTo>
                  <a:pt x="234" y="485"/>
                </a:lnTo>
                <a:lnTo>
                  <a:pt x="232" y="485"/>
                </a:lnTo>
                <a:lnTo>
                  <a:pt x="230" y="485"/>
                </a:lnTo>
                <a:lnTo>
                  <a:pt x="228" y="485"/>
                </a:lnTo>
                <a:lnTo>
                  <a:pt x="226" y="485"/>
                </a:lnTo>
                <a:lnTo>
                  <a:pt x="226" y="483"/>
                </a:lnTo>
                <a:lnTo>
                  <a:pt x="224" y="483"/>
                </a:lnTo>
                <a:lnTo>
                  <a:pt x="222" y="483"/>
                </a:lnTo>
                <a:lnTo>
                  <a:pt x="220" y="483"/>
                </a:lnTo>
                <a:lnTo>
                  <a:pt x="218" y="483"/>
                </a:lnTo>
                <a:lnTo>
                  <a:pt x="216" y="483"/>
                </a:lnTo>
                <a:lnTo>
                  <a:pt x="216" y="481"/>
                </a:lnTo>
                <a:lnTo>
                  <a:pt x="218" y="481"/>
                </a:lnTo>
                <a:lnTo>
                  <a:pt x="218" y="483"/>
                </a:lnTo>
                <a:lnTo>
                  <a:pt x="220" y="483"/>
                </a:lnTo>
                <a:lnTo>
                  <a:pt x="222" y="483"/>
                </a:lnTo>
                <a:lnTo>
                  <a:pt x="222" y="481"/>
                </a:lnTo>
                <a:lnTo>
                  <a:pt x="220" y="481"/>
                </a:lnTo>
                <a:lnTo>
                  <a:pt x="222" y="481"/>
                </a:lnTo>
                <a:lnTo>
                  <a:pt x="224" y="481"/>
                </a:lnTo>
                <a:lnTo>
                  <a:pt x="222" y="481"/>
                </a:lnTo>
                <a:lnTo>
                  <a:pt x="220" y="481"/>
                </a:lnTo>
                <a:lnTo>
                  <a:pt x="220" y="483"/>
                </a:lnTo>
                <a:lnTo>
                  <a:pt x="218" y="483"/>
                </a:lnTo>
                <a:lnTo>
                  <a:pt x="218" y="481"/>
                </a:lnTo>
                <a:lnTo>
                  <a:pt x="216" y="481"/>
                </a:lnTo>
                <a:lnTo>
                  <a:pt x="218" y="481"/>
                </a:lnTo>
                <a:lnTo>
                  <a:pt x="216" y="481"/>
                </a:lnTo>
                <a:lnTo>
                  <a:pt x="216" y="479"/>
                </a:lnTo>
                <a:lnTo>
                  <a:pt x="216" y="481"/>
                </a:lnTo>
                <a:lnTo>
                  <a:pt x="214" y="481"/>
                </a:lnTo>
                <a:lnTo>
                  <a:pt x="214" y="479"/>
                </a:lnTo>
                <a:lnTo>
                  <a:pt x="213" y="479"/>
                </a:lnTo>
                <a:lnTo>
                  <a:pt x="211" y="479"/>
                </a:lnTo>
                <a:lnTo>
                  <a:pt x="209" y="479"/>
                </a:lnTo>
                <a:lnTo>
                  <a:pt x="207" y="479"/>
                </a:lnTo>
                <a:lnTo>
                  <a:pt x="205" y="479"/>
                </a:lnTo>
                <a:lnTo>
                  <a:pt x="203" y="479"/>
                </a:lnTo>
                <a:lnTo>
                  <a:pt x="201" y="479"/>
                </a:lnTo>
                <a:lnTo>
                  <a:pt x="201" y="478"/>
                </a:lnTo>
                <a:lnTo>
                  <a:pt x="201" y="476"/>
                </a:lnTo>
                <a:lnTo>
                  <a:pt x="201" y="474"/>
                </a:lnTo>
                <a:lnTo>
                  <a:pt x="201" y="472"/>
                </a:lnTo>
                <a:lnTo>
                  <a:pt x="201" y="470"/>
                </a:lnTo>
                <a:lnTo>
                  <a:pt x="201" y="468"/>
                </a:lnTo>
                <a:lnTo>
                  <a:pt x="199" y="468"/>
                </a:lnTo>
                <a:lnTo>
                  <a:pt x="199" y="466"/>
                </a:lnTo>
                <a:lnTo>
                  <a:pt x="199" y="464"/>
                </a:lnTo>
                <a:lnTo>
                  <a:pt x="199" y="462"/>
                </a:lnTo>
                <a:lnTo>
                  <a:pt x="199" y="460"/>
                </a:lnTo>
                <a:lnTo>
                  <a:pt x="197" y="460"/>
                </a:lnTo>
                <a:lnTo>
                  <a:pt x="197" y="458"/>
                </a:lnTo>
                <a:lnTo>
                  <a:pt x="197" y="456"/>
                </a:lnTo>
                <a:lnTo>
                  <a:pt x="197" y="455"/>
                </a:lnTo>
                <a:lnTo>
                  <a:pt x="195" y="455"/>
                </a:lnTo>
                <a:lnTo>
                  <a:pt x="195" y="453"/>
                </a:lnTo>
                <a:lnTo>
                  <a:pt x="195" y="451"/>
                </a:lnTo>
                <a:lnTo>
                  <a:pt x="193" y="451"/>
                </a:lnTo>
                <a:lnTo>
                  <a:pt x="193" y="449"/>
                </a:lnTo>
                <a:lnTo>
                  <a:pt x="191" y="449"/>
                </a:lnTo>
                <a:lnTo>
                  <a:pt x="191" y="447"/>
                </a:lnTo>
                <a:lnTo>
                  <a:pt x="190" y="447"/>
                </a:lnTo>
                <a:lnTo>
                  <a:pt x="190" y="445"/>
                </a:lnTo>
                <a:lnTo>
                  <a:pt x="188" y="445"/>
                </a:lnTo>
                <a:lnTo>
                  <a:pt x="186" y="443"/>
                </a:lnTo>
                <a:lnTo>
                  <a:pt x="184" y="443"/>
                </a:lnTo>
                <a:lnTo>
                  <a:pt x="184" y="441"/>
                </a:lnTo>
                <a:lnTo>
                  <a:pt x="182" y="441"/>
                </a:lnTo>
                <a:lnTo>
                  <a:pt x="180" y="441"/>
                </a:lnTo>
                <a:lnTo>
                  <a:pt x="182" y="441"/>
                </a:lnTo>
                <a:lnTo>
                  <a:pt x="182" y="439"/>
                </a:lnTo>
                <a:lnTo>
                  <a:pt x="180" y="439"/>
                </a:lnTo>
                <a:lnTo>
                  <a:pt x="180" y="437"/>
                </a:lnTo>
                <a:lnTo>
                  <a:pt x="180" y="435"/>
                </a:lnTo>
                <a:lnTo>
                  <a:pt x="182" y="435"/>
                </a:lnTo>
                <a:lnTo>
                  <a:pt x="182" y="433"/>
                </a:lnTo>
                <a:lnTo>
                  <a:pt x="180" y="433"/>
                </a:lnTo>
                <a:lnTo>
                  <a:pt x="180" y="432"/>
                </a:lnTo>
                <a:lnTo>
                  <a:pt x="180" y="430"/>
                </a:lnTo>
                <a:lnTo>
                  <a:pt x="180" y="428"/>
                </a:lnTo>
                <a:lnTo>
                  <a:pt x="182" y="428"/>
                </a:lnTo>
                <a:lnTo>
                  <a:pt x="182" y="426"/>
                </a:lnTo>
                <a:lnTo>
                  <a:pt x="182" y="424"/>
                </a:lnTo>
                <a:lnTo>
                  <a:pt x="184" y="424"/>
                </a:lnTo>
                <a:lnTo>
                  <a:pt x="184" y="422"/>
                </a:lnTo>
                <a:lnTo>
                  <a:pt x="184" y="420"/>
                </a:lnTo>
                <a:lnTo>
                  <a:pt x="186" y="420"/>
                </a:lnTo>
                <a:lnTo>
                  <a:pt x="186" y="422"/>
                </a:lnTo>
                <a:lnTo>
                  <a:pt x="186" y="420"/>
                </a:lnTo>
                <a:lnTo>
                  <a:pt x="188" y="420"/>
                </a:lnTo>
                <a:lnTo>
                  <a:pt x="188" y="418"/>
                </a:lnTo>
                <a:lnTo>
                  <a:pt x="186" y="418"/>
                </a:lnTo>
                <a:lnTo>
                  <a:pt x="186" y="416"/>
                </a:lnTo>
                <a:lnTo>
                  <a:pt x="184" y="416"/>
                </a:lnTo>
                <a:lnTo>
                  <a:pt x="184" y="414"/>
                </a:lnTo>
                <a:lnTo>
                  <a:pt x="182" y="414"/>
                </a:lnTo>
                <a:lnTo>
                  <a:pt x="184" y="414"/>
                </a:lnTo>
                <a:lnTo>
                  <a:pt x="184" y="412"/>
                </a:lnTo>
                <a:lnTo>
                  <a:pt x="182" y="412"/>
                </a:lnTo>
                <a:lnTo>
                  <a:pt x="182" y="410"/>
                </a:lnTo>
                <a:lnTo>
                  <a:pt x="180" y="410"/>
                </a:lnTo>
                <a:lnTo>
                  <a:pt x="180" y="408"/>
                </a:lnTo>
                <a:lnTo>
                  <a:pt x="178" y="408"/>
                </a:lnTo>
                <a:lnTo>
                  <a:pt x="176" y="408"/>
                </a:lnTo>
                <a:lnTo>
                  <a:pt x="174" y="408"/>
                </a:lnTo>
                <a:lnTo>
                  <a:pt x="174" y="407"/>
                </a:lnTo>
                <a:lnTo>
                  <a:pt x="172" y="407"/>
                </a:lnTo>
                <a:lnTo>
                  <a:pt x="172" y="405"/>
                </a:lnTo>
                <a:lnTo>
                  <a:pt x="172" y="403"/>
                </a:lnTo>
                <a:lnTo>
                  <a:pt x="170" y="403"/>
                </a:lnTo>
                <a:lnTo>
                  <a:pt x="170" y="401"/>
                </a:lnTo>
                <a:lnTo>
                  <a:pt x="170" y="399"/>
                </a:lnTo>
                <a:lnTo>
                  <a:pt x="170" y="397"/>
                </a:lnTo>
                <a:lnTo>
                  <a:pt x="170" y="399"/>
                </a:lnTo>
                <a:lnTo>
                  <a:pt x="170" y="397"/>
                </a:lnTo>
                <a:lnTo>
                  <a:pt x="170" y="395"/>
                </a:lnTo>
                <a:lnTo>
                  <a:pt x="168" y="395"/>
                </a:lnTo>
                <a:lnTo>
                  <a:pt x="168" y="393"/>
                </a:lnTo>
                <a:lnTo>
                  <a:pt x="167" y="393"/>
                </a:lnTo>
                <a:lnTo>
                  <a:pt x="167" y="391"/>
                </a:lnTo>
                <a:lnTo>
                  <a:pt x="165" y="391"/>
                </a:lnTo>
                <a:lnTo>
                  <a:pt x="165" y="389"/>
                </a:lnTo>
                <a:lnTo>
                  <a:pt x="165" y="387"/>
                </a:lnTo>
                <a:lnTo>
                  <a:pt x="163" y="387"/>
                </a:lnTo>
                <a:lnTo>
                  <a:pt x="163" y="385"/>
                </a:lnTo>
                <a:lnTo>
                  <a:pt x="163" y="384"/>
                </a:lnTo>
                <a:lnTo>
                  <a:pt x="163" y="382"/>
                </a:lnTo>
                <a:lnTo>
                  <a:pt x="163" y="380"/>
                </a:lnTo>
                <a:lnTo>
                  <a:pt x="163" y="378"/>
                </a:lnTo>
                <a:lnTo>
                  <a:pt x="163" y="376"/>
                </a:lnTo>
                <a:lnTo>
                  <a:pt x="163" y="374"/>
                </a:lnTo>
                <a:lnTo>
                  <a:pt x="161" y="374"/>
                </a:lnTo>
                <a:lnTo>
                  <a:pt x="161" y="372"/>
                </a:lnTo>
                <a:lnTo>
                  <a:pt x="161" y="370"/>
                </a:lnTo>
                <a:lnTo>
                  <a:pt x="161" y="368"/>
                </a:lnTo>
                <a:lnTo>
                  <a:pt x="163" y="368"/>
                </a:lnTo>
                <a:lnTo>
                  <a:pt x="163" y="366"/>
                </a:lnTo>
                <a:lnTo>
                  <a:pt x="163" y="364"/>
                </a:lnTo>
                <a:lnTo>
                  <a:pt x="163" y="362"/>
                </a:lnTo>
                <a:lnTo>
                  <a:pt x="165" y="362"/>
                </a:lnTo>
                <a:lnTo>
                  <a:pt x="165" y="360"/>
                </a:lnTo>
                <a:lnTo>
                  <a:pt x="165" y="359"/>
                </a:lnTo>
                <a:lnTo>
                  <a:pt x="165" y="357"/>
                </a:lnTo>
                <a:lnTo>
                  <a:pt x="165" y="359"/>
                </a:lnTo>
                <a:lnTo>
                  <a:pt x="167" y="359"/>
                </a:lnTo>
                <a:lnTo>
                  <a:pt x="167" y="357"/>
                </a:lnTo>
                <a:lnTo>
                  <a:pt x="167" y="359"/>
                </a:lnTo>
                <a:lnTo>
                  <a:pt x="165" y="359"/>
                </a:lnTo>
                <a:lnTo>
                  <a:pt x="165" y="357"/>
                </a:lnTo>
                <a:lnTo>
                  <a:pt x="165" y="355"/>
                </a:lnTo>
                <a:lnTo>
                  <a:pt x="165" y="353"/>
                </a:lnTo>
                <a:lnTo>
                  <a:pt x="167" y="353"/>
                </a:lnTo>
                <a:lnTo>
                  <a:pt x="165" y="353"/>
                </a:lnTo>
                <a:lnTo>
                  <a:pt x="165" y="351"/>
                </a:lnTo>
                <a:lnTo>
                  <a:pt x="165" y="349"/>
                </a:lnTo>
                <a:lnTo>
                  <a:pt x="165" y="347"/>
                </a:lnTo>
                <a:lnTo>
                  <a:pt x="165" y="345"/>
                </a:lnTo>
                <a:lnTo>
                  <a:pt x="165" y="343"/>
                </a:lnTo>
                <a:lnTo>
                  <a:pt x="165" y="341"/>
                </a:lnTo>
                <a:lnTo>
                  <a:pt x="163" y="339"/>
                </a:lnTo>
                <a:lnTo>
                  <a:pt x="163" y="337"/>
                </a:lnTo>
                <a:lnTo>
                  <a:pt x="163" y="336"/>
                </a:lnTo>
                <a:lnTo>
                  <a:pt x="163" y="334"/>
                </a:lnTo>
                <a:lnTo>
                  <a:pt x="163" y="332"/>
                </a:lnTo>
                <a:lnTo>
                  <a:pt x="161" y="332"/>
                </a:lnTo>
                <a:lnTo>
                  <a:pt x="161" y="330"/>
                </a:lnTo>
                <a:lnTo>
                  <a:pt x="161" y="328"/>
                </a:lnTo>
                <a:lnTo>
                  <a:pt x="161" y="326"/>
                </a:lnTo>
                <a:lnTo>
                  <a:pt x="159" y="326"/>
                </a:lnTo>
                <a:lnTo>
                  <a:pt x="159" y="324"/>
                </a:lnTo>
                <a:lnTo>
                  <a:pt x="159" y="322"/>
                </a:lnTo>
                <a:lnTo>
                  <a:pt x="157" y="322"/>
                </a:lnTo>
                <a:lnTo>
                  <a:pt x="157" y="320"/>
                </a:lnTo>
                <a:lnTo>
                  <a:pt x="157" y="318"/>
                </a:lnTo>
                <a:lnTo>
                  <a:pt x="155" y="316"/>
                </a:lnTo>
                <a:lnTo>
                  <a:pt x="157" y="316"/>
                </a:lnTo>
                <a:lnTo>
                  <a:pt x="157" y="318"/>
                </a:lnTo>
                <a:lnTo>
                  <a:pt x="157" y="316"/>
                </a:lnTo>
                <a:lnTo>
                  <a:pt x="155" y="316"/>
                </a:lnTo>
                <a:lnTo>
                  <a:pt x="157" y="316"/>
                </a:lnTo>
                <a:lnTo>
                  <a:pt x="155" y="316"/>
                </a:lnTo>
                <a:lnTo>
                  <a:pt x="155" y="314"/>
                </a:lnTo>
                <a:lnTo>
                  <a:pt x="155" y="312"/>
                </a:lnTo>
                <a:lnTo>
                  <a:pt x="155" y="311"/>
                </a:lnTo>
                <a:lnTo>
                  <a:pt x="153" y="311"/>
                </a:lnTo>
                <a:lnTo>
                  <a:pt x="153" y="309"/>
                </a:lnTo>
                <a:lnTo>
                  <a:pt x="153" y="307"/>
                </a:lnTo>
                <a:lnTo>
                  <a:pt x="151" y="307"/>
                </a:lnTo>
                <a:lnTo>
                  <a:pt x="151" y="305"/>
                </a:lnTo>
                <a:lnTo>
                  <a:pt x="151" y="303"/>
                </a:lnTo>
                <a:lnTo>
                  <a:pt x="149" y="303"/>
                </a:lnTo>
                <a:lnTo>
                  <a:pt x="149" y="301"/>
                </a:lnTo>
                <a:lnTo>
                  <a:pt x="147" y="301"/>
                </a:lnTo>
                <a:lnTo>
                  <a:pt x="147" y="299"/>
                </a:lnTo>
                <a:lnTo>
                  <a:pt x="145" y="299"/>
                </a:lnTo>
                <a:lnTo>
                  <a:pt x="145" y="297"/>
                </a:lnTo>
                <a:lnTo>
                  <a:pt x="143" y="297"/>
                </a:lnTo>
                <a:lnTo>
                  <a:pt x="145" y="297"/>
                </a:lnTo>
                <a:lnTo>
                  <a:pt x="147" y="297"/>
                </a:lnTo>
                <a:lnTo>
                  <a:pt x="147" y="299"/>
                </a:lnTo>
                <a:lnTo>
                  <a:pt x="147" y="297"/>
                </a:lnTo>
                <a:lnTo>
                  <a:pt x="149" y="297"/>
                </a:lnTo>
                <a:lnTo>
                  <a:pt x="147" y="297"/>
                </a:lnTo>
                <a:lnTo>
                  <a:pt x="147" y="295"/>
                </a:lnTo>
                <a:lnTo>
                  <a:pt x="145" y="295"/>
                </a:lnTo>
                <a:lnTo>
                  <a:pt x="143" y="295"/>
                </a:lnTo>
                <a:lnTo>
                  <a:pt x="142" y="295"/>
                </a:lnTo>
                <a:lnTo>
                  <a:pt x="142" y="293"/>
                </a:lnTo>
                <a:lnTo>
                  <a:pt x="142" y="291"/>
                </a:lnTo>
                <a:lnTo>
                  <a:pt x="142" y="289"/>
                </a:lnTo>
                <a:lnTo>
                  <a:pt x="140" y="289"/>
                </a:lnTo>
                <a:lnTo>
                  <a:pt x="140" y="288"/>
                </a:lnTo>
                <a:lnTo>
                  <a:pt x="138" y="288"/>
                </a:lnTo>
                <a:lnTo>
                  <a:pt x="138" y="286"/>
                </a:lnTo>
                <a:lnTo>
                  <a:pt x="140" y="286"/>
                </a:lnTo>
                <a:lnTo>
                  <a:pt x="142" y="288"/>
                </a:lnTo>
                <a:lnTo>
                  <a:pt x="142" y="286"/>
                </a:lnTo>
                <a:lnTo>
                  <a:pt x="143" y="286"/>
                </a:lnTo>
                <a:lnTo>
                  <a:pt x="145" y="286"/>
                </a:lnTo>
                <a:lnTo>
                  <a:pt x="145" y="288"/>
                </a:lnTo>
                <a:lnTo>
                  <a:pt x="147" y="288"/>
                </a:lnTo>
                <a:lnTo>
                  <a:pt x="145" y="288"/>
                </a:lnTo>
                <a:lnTo>
                  <a:pt x="145" y="286"/>
                </a:lnTo>
                <a:lnTo>
                  <a:pt x="147" y="286"/>
                </a:lnTo>
                <a:lnTo>
                  <a:pt x="147" y="284"/>
                </a:lnTo>
                <a:lnTo>
                  <a:pt x="145" y="284"/>
                </a:lnTo>
                <a:lnTo>
                  <a:pt x="143" y="284"/>
                </a:lnTo>
                <a:lnTo>
                  <a:pt x="145" y="284"/>
                </a:lnTo>
                <a:lnTo>
                  <a:pt x="145" y="282"/>
                </a:lnTo>
                <a:lnTo>
                  <a:pt x="143" y="282"/>
                </a:lnTo>
                <a:lnTo>
                  <a:pt x="145" y="282"/>
                </a:lnTo>
                <a:lnTo>
                  <a:pt x="145" y="280"/>
                </a:lnTo>
                <a:lnTo>
                  <a:pt x="145" y="278"/>
                </a:lnTo>
                <a:lnTo>
                  <a:pt x="147" y="278"/>
                </a:lnTo>
                <a:lnTo>
                  <a:pt x="145" y="278"/>
                </a:lnTo>
                <a:lnTo>
                  <a:pt x="145" y="276"/>
                </a:lnTo>
                <a:lnTo>
                  <a:pt x="143" y="276"/>
                </a:lnTo>
                <a:lnTo>
                  <a:pt x="142" y="278"/>
                </a:lnTo>
                <a:lnTo>
                  <a:pt x="143" y="278"/>
                </a:lnTo>
                <a:lnTo>
                  <a:pt x="142" y="278"/>
                </a:lnTo>
                <a:lnTo>
                  <a:pt x="140" y="280"/>
                </a:lnTo>
                <a:lnTo>
                  <a:pt x="140" y="282"/>
                </a:lnTo>
                <a:lnTo>
                  <a:pt x="138" y="282"/>
                </a:lnTo>
                <a:lnTo>
                  <a:pt x="136" y="282"/>
                </a:lnTo>
                <a:lnTo>
                  <a:pt x="138" y="282"/>
                </a:lnTo>
                <a:lnTo>
                  <a:pt x="136" y="282"/>
                </a:lnTo>
                <a:lnTo>
                  <a:pt x="134" y="282"/>
                </a:lnTo>
                <a:lnTo>
                  <a:pt x="132" y="282"/>
                </a:lnTo>
                <a:lnTo>
                  <a:pt x="132" y="280"/>
                </a:lnTo>
                <a:lnTo>
                  <a:pt x="130" y="280"/>
                </a:lnTo>
                <a:lnTo>
                  <a:pt x="130" y="278"/>
                </a:lnTo>
                <a:lnTo>
                  <a:pt x="128" y="278"/>
                </a:lnTo>
                <a:lnTo>
                  <a:pt x="128" y="276"/>
                </a:lnTo>
                <a:lnTo>
                  <a:pt x="126" y="276"/>
                </a:lnTo>
                <a:lnTo>
                  <a:pt x="126" y="274"/>
                </a:lnTo>
                <a:lnTo>
                  <a:pt x="124" y="274"/>
                </a:lnTo>
                <a:lnTo>
                  <a:pt x="124" y="272"/>
                </a:lnTo>
                <a:lnTo>
                  <a:pt x="122" y="272"/>
                </a:lnTo>
                <a:lnTo>
                  <a:pt x="122" y="270"/>
                </a:lnTo>
                <a:lnTo>
                  <a:pt x="120" y="270"/>
                </a:lnTo>
                <a:lnTo>
                  <a:pt x="119" y="270"/>
                </a:lnTo>
                <a:lnTo>
                  <a:pt x="117" y="270"/>
                </a:lnTo>
                <a:lnTo>
                  <a:pt x="117" y="268"/>
                </a:lnTo>
                <a:lnTo>
                  <a:pt x="115" y="268"/>
                </a:lnTo>
                <a:lnTo>
                  <a:pt x="115" y="266"/>
                </a:lnTo>
                <a:lnTo>
                  <a:pt x="115" y="264"/>
                </a:lnTo>
                <a:lnTo>
                  <a:pt x="113" y="264"/>
                </a:lnTo>
                <a:lnTo>
                  <a:pt x="115" y="264"/>
                </a:lnTo>
                <a:lnTo>
                  <a:pt x="115" y="263"/>
                </a:lnTo>
                <a:lnTo>
                  <a:pt x="113" y="263"/>
                </a:lnTo>
                <a:lnTo>
                  <a:pt x="113" y="261"/>
                </a:lnTo>
                <a:lnTo>
                  <a:pt x="111" y="261"/>
                </a:lnTo>
                <a:lnTo>
                  <a:pt x="109" y="261"/>
                </a:lnTo>
                <a:lnTo>
                  <a:pt x="109" y="259"/>
                </a:lnTo>
                <a:lnTo>
                  <a:pt x="109" y="261"/>
                </a:lnTo>
                <a:lnTo>
                  <a:pt x="107" y="261"/>
                </a:lnTo>
                <a:lnTo>
                  <a:pt x="105" y="261"/>
                </a:lnTo>
                <a:lnTo>
                  <a:pt x="105" y="259"/>
                </a:lnTo>
                <a:lnTo>
                  <a:pt x="105" y="261"/>
                </a:lnTo>
                <a:lnTo>
                  <a:pt x="103" y="261"/>
                </a:lnTo>
                <a:lnTo>
                  <a:pt x="101" y="261"/>
                </a:lnTo>
                <a:lnTo>
                  <a:pt x="99" y="261"/>
                </a:lnTo>
                <a:lnTo>
                  <a:pt x="99" y="259"/>
                </a:lnTo>
                <a:lnTo>
                  <a:pt x="99" y="261"/>
                </a:lnTo>
                <a:lnTo>
                  <a:pt x="97" y="261"/>
                </a:lnTo>
                <a:lnTo>
                  <a:pt x="99" y="261"/>
                </a:lnTo>
                <a:lnTo>
                  <a:pt x="99" y="259"/>
                </a:lnTo>
                <a:lnTo>
                  <a:pt x="97" y="259"/>
                </a:lnTo>
                <a:lnTo>
                  <a:pt x="96" y="259"/>
                </a:lnTo>
                <a:lnTo>
                  <a:pt x="94" y="259"/>
                </a:lnTo>
                <a:lnTo>
                  <a:pt x="94" y="257"/>
                </a:lnTo>
                <a:lnTo>
                  <a:pt x="94" y="259"/>
                </a:lnTo>
                <a:lnTo>
                  <a:pt x="92" y="259"/>
                </a:lnTo>
                <a:lnTo>
                  <a:pt x="90" y="259"/>
                </a:lnTo>
                <a:lnTo>
                  <a:pt x="90" y="257"/>
                </a:lnTo>
                <a:lnTo>
                  <a:pt x="88" y="257"/>
                </a:lnTo>
                <a:lnTo>
                  <a:pt x="88" y="259"/>
                </a:lnTo>
                <a:lnTo>
                  <a:pt x="88" y="257"/>
                </a:lnTo>
                <a:lnTo>
                  <a:pt x="86" y="257"/>
                </a:lnTo>
                <a:lnTo>
                  <a:pt x="84" y="257"/>
                </a:lnTo>
                <a:lnTo>
                  <a:pt x="82" y="257"/>
                </a:lnTo>
                <a:lnTo>
                  <a:pt x="80" y="257"/>
                </a:lnTo>
                <a:lnTo>
                  <a:pt x="78" y="257"/>
                </a:lnTo>
                <a:lnTo>
                  <a:pt x="76" y="257"/>
                </a:lnTo>
                <a:lnTo>
                  <a:pt x="74" y="257"/>
                </a:lnTo>
                <a:lnTo>
                  <a:pt x="72" y="257"/>
                </a:lnTo>
                <a:lnTo>
                  <a:pt x="71" y="257"/>
                </a:lnTo>
                <a:lnTo>
                  <a:pt x="69" y="257"/>
                </a:lnTo>
                <a:lnTo>
                  <a:pt x="67" y="257"/>
                </a:lnTo>
                <a:lnTo>
                  <a:pt x="65" y="257"/>
                </a:lnTo>
                <a:lnTo>
                  <a:pt x="63" y="257"/>
                </a:lnTo>
                <a:lnTo>
                  <a:pt x="61" y="257"/>
                </a:lnTo>
                <a:lnTo>
                  <a:pt x="61" y="255"/>
                </a:lnTo>
                <a:lnTo>
                  <a:pt x="61" y="257"/>
                </a:lnTo>
                <a:lnTo>
                  <a:pt x="61" y="255"/>
                </a:lnTo>
                <a:lnTo>
                  <a:pt x="59" y="255"/>
                </a:lnTo>
                <a:lnTo>
                  <a:pt x="57" y="255"/>
                </a:lnTo>
                <a:lnTo>
                  <a:pt x="57" y="253"/>
                </a:lnTo>
                <a:lnTo>
                  <a:pt x="55" y="253"/>
                </a:lnTo>
                <a:lnTo>
                  <a:pt x="53" y="253"/>
                </a:lnTo>
                <a:lnTo>
                  <a:pt x="51" y="253"/>
                </a:lnTo>
                <a:lnTo>
                  <a:pt x="49" y="253"/>
                </a:lnTo>
                <a:lnTo>
                  <a:pt x="48" y="253"/>
                </a:lnTo>
                <a:lnTo>
                  <a:pt x="46" y="253"/>
                </a:lnTo>
                <a:lnTo>
                  <a:pt x="44" y="253"/>
                </a:lnTo>
                <a:lnTo>
                  <a:pt x="42" y="255"/>
                </a:lnTo>
                <a:lnTo>
                  <a:pt x="40" y="255"/>
                </a:lnTo>
                <a:lnTo>
                  <a:pt x="38" y="255"/>
                </a:lnTo>
                <a:lnTo>
                  <a:pt x="38" y="257"/>
                </a:lnTo>
                <a:lnTo>
                  <a:pt x="36" y="257"/>
                </a:lnTo>
                <a:lnTo>
                  <a:pt x="36" y="259"/>
                </a:lnTo>
                <a:lnTo>
                  <a:pt x="36" y="261"/>
                </a:lnTo>
                <a:lnTo>
                  <a:pt x="36" y="259"/>
                </a:lnTo>
                <a:lnTo>
                  <a:pt x="34" y="259"/>
                </a:lnTo>
                <a:lnTo>
                  <a:pt x="34" y="261"/>
                </a:lnTo>
                <a:lnTo>
                  <a:pt x="32" y="261"/>
                </a:lnTo>
                <a:lnTo>
                  <a:pt x="32" y="259"/>
                </a:lnTo>
                <a:lnTo>
                  <a:pt x="34" y="259"/>
                </a:lnTo>
                <a:lnTo>
                  <a:pt x="34" y="261"/>
                </a:lnTo>
                <a:lnTo>
                  <a:pt x="34" y="259"/>
                </a:lnTo>
                <a:lnTo>
                  <a:pt x="32" y="259"/>
                </a:lnTo>
                <a:lnTo>
                  <a:pt x="32" y="257"/>
                </a:lnTo>
                <a:lnTo>
                  <a:pt x="32" y="259"/>
                </a:lnTo>
                <a:lnTo>
                  <a:pt x="32" y="261"/>
                </a:lnTo>
                <a:lnTo>
                  <a:pt x="32" y="263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1910">
            <a:extLst>
              <a:ext uri="{FF2B5EF4-FFF2-40B4-BE49-F238E27FC236}">
                <a16:creationId xmlns:a16="http://schemas.microsoft.com/office/drawing/2014/main" id="{41306C5A-A042-4A2E-A17F-630B360FCA0A}"/>
              </a:ext>
            </a:extLst>
          </p:cNvPr>
          <p:cNvSpPr>
            <a:spLocks/>
          </p:cNvSpPr>
          <p:nvPr/>
        </p:nvSpPr>
        <p:spPr bwMode="auto">
          <a:xfrm>
            <a:off x="5775326" y="4325938"/>
            <a:ext cx="812800" cy="627063"/>
          </a:xfrm>
          <a:custGeom>
            <a:avLst/>
            <a:gdLst>
              <a:gd name="T0" fmla="*/ 497 w 512"/>
              <a:gd name="T1" fmla="*/ 288 h 395"/>
              <a:gd name="T2" fmla="*/ 489 w 512"/>
              <a:gd name="T3" fmla="*/ 293 h 395"/>
              <a:gd name="T4" fmla="*/ 480 w 512"/>
              <a:gd name="T5" fmla="*/ 301 h 395"/>
              <a:gd name="T6" fmla="*/ 468 w 512"/>
              <a:gd name="T7" fmla="*/ 311 h 395"/>
              <a:gd name="T8" fmla="*/ 441 w 512"/>
              <a:gd name="T9" fmla="*/ 313 h 395"/>
              <a:gd name="T10" fmla="*/ 422 w 512"/>
              <a:gd name="T11" fmla="*/ 320 h 395"/>
              <a:gd name="T12" fmla="*/ 420 w 512"/>
              <a:gd name="T13" fmla="*/ 332 h 395"/>
              <a:gd name="T14" fmla="*/ 414 w 512"/>
              <a:gd name="T15" fmla="*/ 343 h 395"/>
              <a:gd name="T16" fmla="*/ 409 w 512"/>
              <a:gd name="T17" fmla="*/ 347 h 395"/>
              <a:gd name="T18" fmla="*/ 387 w 512"/>
              <a:gd name="T19" fmla="*/ 347 h 395"/>
              <a:gd name="T20" fmla="*/ 368 w 512"/>
              <a:gd name="T21" fmla="*/ 353 h 395"/>
              <a:gd name="T22" fmla="*/ 349 w 512"/>
              <a:gd name="T23" fmla="*/ 362 h 395"/>
              <a:gd name="T24" fmla="*/ 334 w 512"/>
              <a:gd name="T25" fmla="*/ 372 h 395"/>
              <a:gd name="T26" fmla="*/ 318 w 512"/>
              <a:gd name="T27" fmla="*/ 385 h 395"/>
              <a:gd name="T28" fmla="*/ 303 w 512"/>
              <a:gd name="T29" fmla="*/ 393 h 395"/>
              <a:gd name="T30" fmla="*/ 282 w 512"/>
              <a:gd name="T31" fmla="*/ 393 h 395"/>
              <a:gd name="T32" fmla="*/ 267 w 512"/>
              <a:gd name="T33" fmla="*/ 378 h 395"/>
              <a:gd name="T34" fmla="*/ 244 w 512"/>
              <a:gd name="T35" fmla="*/ 376 h 395"/>
              <a:gd name="T36" fmla="*/ 232 w 512"/>
              <a:gd name="T37" fmla="*/ 359 h 395"/>
              <a:gd name="T38" fmla="*/ 211 w 512"/>
              <a:gd name="T39" fmla="*/ 359 h 395"/>
              <a:gd name="T40" fmla="*/ 192 w 512"/>
              <a:gd name="T41" fmla="*/ 353 h 395"/>
              <a:gd name="T42" fmla="*/ 174 w 512"/>
              <a:gd name="T43" fmla="*/ 357 h 395"/>
              <a:gd name="T44" fmla="*/ 153 w 512"/>
              <a:gd name="T45" fmla="*/ 357 h 395"/>
              <a:gd name="T46" fmla="*/ 138 w 512"/>
              <a:gd name="T47" fmla="*/ 355 h 395"/>
              <a:gd name="T48" fmla="*/ 121 w 512"/>
              <a:gd name="T49" fmla="*/ 343 h 395"/>
              <a:gd name="T50" fmla="*/ 111 w 512"/>
              <a:gd name="T51" fmla="*/ 328 h 395"/>
              <a:gd name="T52" fmla="*/ 98 w 512"/>
              <a:gd name="T53" fmla="*/ 313 h 395"/>
              <a:gd name="T54" fmla="*/ 77 w 512"/>
              <a:gd name="T55" fmla="*/ 303 h 395"/>
              <a:gd name="T56" fmla="*/ 57 w 512"/>
              <a:gd name="T57" fmla="*/ 295 h 395"/>
              <a:gd name="T58" fmla="*/ 36 w 512"/>
              <a:gd name="T59" fmla="*/ 289 h 395"/>
              <a:gd name="T60" fmla="*/ 15 w 512"/>
              <a:gd name="T61" fmla="*/ 278 h 395"/>
              <a:gd name="T62" fmla="*/ 2 w 512"/>
              <a:gd name="T63" fmla="*/ 265 h 395"/>
              <a:gd name="T64" fmla="*/ 15 w 512"/>
              <a:gd name="T65" fmla="*/ 255 h 395"/>
              <a:gd name="T66" fmla="*/ 57 w 512"/>
              <a:gd name="T67" fmla="*/ 266 h 395"/>
              <a:gd name="T68" fmla="*/ 80 w 512"/>
              <a:gd name="T69" fmla="*/ 274 h 395"/>
              <a:gd name="T70" fmla="*/ 96 w 512"/>
              <a:gd name="T71" fmla="*/ 288 h 395"/>
              <a:gd name="T72" fmla="*/ 115 w 512"/>
              <a:gd name="T73" fmla="*/ 291 h 395"/>
              <a:gd name="T74" fmla="*/ 130 w 512"/>
              <a:gd name="T75" fmla="*/ 293 h 395"/>
              <a:gd name="T76" fmla="*/ 153 w 512"/>
              <a:gd name="T77" fmla="*/ 303 h 395"/>
              <a:gd name="T78" fmla="*/ 174 w 512"/>
              <a:gd name="T79" fmla="*/ 293 h 395"/>
              <a:gd name="T80" fmla="*/ 182 w 512"/>
              <a:gd name="T81" fmla="*/ 253 h 395"/>
              <a:gd name="T82" fmla="*/ 201 w 512"/>
              <a:gd name="T83" fmla="*/ 243 h 395"/>
              <a:gd name="T84" fmla="*/ 224 w 512"/>
              <a:gd name="T85" fmla="*/ 238 h 395"/>
              <a:gd name="T86" fmla="*/ 251 w 512"/>
              <a:gd name="T87" fmla="*/ 236 h 395"/>
              <a:gd name="T88" fmla="*/ 278 w 512"/>
              <a:gd name="T89" fmla="*/ 234 h 395"/>
              <a:gd name="T90" fmla="*/ 341 w 512"/>
              <a:gd name="T91" fmla="*/ 240 h 395"/>
              <a:gd name="T92" fmla="*/ 363 w 512"/>
              <a:gd name="T93" fmla="*/ 232 h 395"/>
              <a:gd name="T94" fmla="*/ 384 w 512"/>
              <a:gd name="T95" fmla="*/ 217 h 395"/>
              <a:gd name="T96" fmla="*/ 409 w 512"/>
              <a:gd name="T97" fmla="*/ 188 h 395"/>
              <a:gd name="T98" fmla="*/ 428 w 512"/>
              <a:gd name="T99" fmla="*/ 172 h 395"/>
              <a:gd name="T100" fmla="*/ 435 w 512"/>
              <a:gd name="T101" fmla="*/ 153 h 395"/>
              <a:gd name="T102" fmla="*/ 391 w 512"/>
              <a:gd name="T103" fmla="*/ 140 h 395"/>
              <a:gd name="T104" fmla="*/ 391 w 512"/>
              <a:gd name="T105" fmla="*/ 115 h 395"/>
              <a:gd name="T106" fmla="*/ 391 w 512"/>
              <a:gd name="T107" fmla="*/ 86 h 395"/>
              <a:gd name="T108" fmla="*/ 397 w 512"/>
              <a:gd name="T109" fmla="*/ 55 h 395"/>
              <a:gd name="T110" fmla="*/ 382 w 512"/>
              <a:gd name="T111" fmla="*/ 34 h 395"/>
              <a:gd name="T112" fmla="*/ 372 w 512"/>
              <a:gd name="T113" fmla="*/ 23 h 395"/>
              <a:gd name="T114" fmla="*/ 395 w 512"/>
              <a:gd name="T115" fmla="*/ 28 h 395"/>
              <a:gd name="T116" fmla="*/ 422 w 512"/>
              <a:gd name="T117" fmla="*/ 21 h 395"/>
              <a:gd name="T118" fmla="*/ 451 w 512"/>
              <a:gd name="T119" fmla="*/ 7 h 395"/>
              <a:gd name="T120" fmla="*/ 472 w 512"/>
              <a:gd name="T121" fmla="*/ 0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12" h="395">
                <a:moveTo>
                  <a:pt x="512" y="288"/>
                </a:moveTo>
                <a:lnTo>
                  <a:pt x="512" y="286"/>
                </a:lnTo>
                <a:lnTo>
                  <a:pt x="510" y="286"/>
                </a:lnTo>
                <a:lnTo>
                  <a:pt x="508" y="286"/>
                </a:lnTo>
                <a:lnTo>
                  <a:pt x="506" y="286"/>
                </a:lnTo>
                <a:lnTo>
                  <a:pt x="506" y="284"/>
                </a:lnTo>
                <a:lnTo>
                  <a:pt x="505" y="284"/>
                </a:lnTo>
                <a:lnTo>
                  <a:pt x="505" y="282"/>
                </a:lnTo>
                <a:lnTo>
                  <a:pt x="503" y="282"/>
                </a:lnTo>
                <a:lnTo>
                  <a:pt x="503" y="284"/>
                </a:lnTo>
                <a:lnTo>
                  <a:pt x="501" y="284"/>
                </a:lnTo>
                <a:lnTo>
                  <a:pt x="499" y="284"/>
                </a:lnTo>
                <a:lnTo>
                  <a:pt x="499" y="286"/>
                </a:lnTo>
                <a:lnTo>
                  <a:pt x="497" y="286"/>
                </a:lnTo>
                <a:lnTo>
                  <a:pt x="497" y="288"/>
                </a:lnTo>
                <a:lnTo>
                  <a:pt x="497" y="289"/>
                </a:lnTo>
                <a:lnTo>
                  <a:pt x="495" y="289"/>
                </a:lnTo>
                <a:lnTo>
                  <a:pt x="495" y="291"/>
                </a:lnTo>
                <a:lnTo>
                  <a:pt x="495" y="293"/>
                </a:lnTo>
                <a:lnTo>
                  <a:pt x="493" y="293"/>
                </a:lnTo>
                <a:lnTo>
                  <a:pt x="495" y="293"/>
                </a:lnTo>
                <a:lnTo>
                  <a:pt x="495" y="291"/>
                </a:lnTo>
                <a:lnTo>
                  <a:pt x="493" y="291"/>
                </a:lnTo>
                <a:lnTo>
                  <a:pt x="493" y="289"/>
                </a:lnTo>
                <a:lnTo>
                  <a:pt x="491" y="289"/>
                </a:lnTo>
                <a:lnTo>
                  <a:pt x="491" y="291"/>
                </a:lnTo>
                <a:lnTo>
                  <a:pt x="493" y="291"/>
                </a:lnTo>
                <a:lnTo>
                  <a:pt x="491" y="291"/>
                </a:lnTo>
                <a:lnTo>
                  <a:pt x="491" y="293"/>
                </a:lnTo>
                <a:lnTo>
                  <a:pt x="489" y="293"/>
                </a:lnTo>
                <a:lnTo>
                  <a:pt x="491" y="293"/>
                </a:lnTo>
                <a:lnTo>
                  <a:pt x="493" y="293"/>
                </a:lnTo>
                <a:lnTo>
                  <a:pt x="491" y="293"/>
                </a:lnTo>
                <a:lnTo>
                  <a:pt x="489" y="293"/>
                </a:lnTo>
                <a:lnTo>
                  <a:pt x="489" y="295"/>
                </a:lnTo>
                <a:lnTo>
                  <a:pt x="487" y="295"/>
                </a:lnTo>
                <a:lnTo>
                  <a:pt x="485" y="295"/>
                </a:lnTo>
                <a:lnTo>
                  <a:pt x="485" y="297"/>
                </a:lnTo>
                <a:lnTo>
                  <a:pt x="483" y="297"/>
                </a:lnTo>
                <a:lnTo>
                  <a:pt x="481" y="297"/>
                </a:lnTo>
                <a:lnTo>
                  <a:pt x="481" y="299"/>
                </a:lnTo>
                <a:lnTo>
                  <a:pt x="480" y="299"/>
                </a:lnTo>
                <a:lnTo>
                  <a:pt x="480" y="301"/>
                </a:lnTo>
                <a:lnTo>
                  <a:pt x="480" y="303"/>
                </a:lnTo>
                <a:lnTo>
                  <a:pt x="480" y="301"/>
                </a:lnTo>
                <a:lnTo>
                  <a:pt x="478" y="301"/>
                </a:lnTo>
                <a:lnTo>
                  <a:pt x="476" y="301"/>
                </a:lnTo>
                <a:lnTo>
                  <a:pt x="476" y="303"/>
                </a:lnTo>
                <a:lnTo>
                  <a:pt x="478" y="303"/>
                </a:lnTo>
                <a:lnTo>
                  <a:pt x="480" y="303"/>
                </a:lnTo>
                <a:lnTo>
                  <a:pt x="478" y="303"/>
                </a:lnTo>
                <a:lnTo>
                  <a:pt x="478" y="305"/>
                </a:lnTo>
                <a:lnTo>
                  <a:pt x="476" y="305"/>
                </a:lnTo>
                <a:lnTo>
                  <a:pt x="476" y="307"/>
                </a:lnTo>
                <a:lnTo>
                  <a:pt x="474" y="307"/>
                </a:lnTo>
                <a:lnTo>
                  <a:pt x="472" y="307"/>
                </a:lnTo>
                <a:lnTo>
                  <a:pt x="470" y="307"/>
                </a:lnTo>
                <a:lnTo>
                  <a:pt x="470" y="309"/>
                </a:lnTo>
                <a:lnTo>
                  <a:pt x="468" y="309"/>
                </a:lnTo>
                <a:lnTo>
                  <a:pt x="468" y="311"/>
                </a:lnTo>
                <a:lnTo>
                  <a:pt x="466" y="311"/>
                </a:lnTo>
                <a:lnTo>
                  <a:pt x="464" y="311"/>
                </a:lnTo>
                <a:lnTo>
                  <a:pt x="462" y="311"/>
                </a:lnTo>
                <a:lnTo>
                  <a:pt x="460" y="311"/>
                </a:lnTo>
                <a:lnTo>
                  <a:pt x="458" y="311"/>
                </a:lnTo>
                <a:lnTo>
                  <a:pt x="458" y="313"/>
                </a:lnTo>
                <a:lnTo>
                  <a:pt x="457" y="313"/>
                </a:lnTo>
                <a:lnTo>
                  <a:pt x="455" y="313"/>
                </a:lnTo>
                <a:lnTo>
                  <a:pt x="453" y="313"/>
                </a:lnTo>
                <a:lnTo>
                  <a:pt x="451" y="313"/>
                </a:lnTo>
                <a:lnTo>
                  <a:pt x="449" y="313"/>
                </a:lnTo>
                <a:lnTo>
                  <a:pt x="447" y="313"/>
                </a:lnTo>
                <a:lnTo>
                  <a:pt x="445" y="313"/>
                </a:lnTo>
                <a:lnTo>
                  <a:pt x="443" y="313"/>
                </a:lnTo>
                <a:lnTo>
                  <a:pt x="441" y="313"/>
                </a:lnTo>
                <a:lnTo>
                  <a:pt x="439" y="313"/>
                </a:lnTo>
                <a:lnTo>
                  <a:pt x="437" y="311"/>
                </a:lnTo>
                <a:lnTo>
                  <a:pt x="435" y="311"/>
                </a:lnTo>
                <a:lnTo>
                  <a:pt x="434" y="311"/>
                </a:lnTo>
                <a:lnTo>
                  <a:pt x="434" y="313"/>
                </a:lnTo>
                <a:lnTo>
                  <a:pt x="432" y="313"/>
                </a:lnTo>
                <a:lnTo>
                  <a:pt x="430" y="313"/>
                </a:lnTo>
                <a:lnTo>
                  <a:pt x="428" y="313"/>
                </a:lnTo>
                <a:lnTo>
                  <a:pt x="428" y="314"/>
                </a:lnTo>
                <a:lnTo>
                  <a:pt x="428" y="316"/>
                </a:lnTo>
                <a:lnTo>
                  <a:pt x="426" y="316"/>
                </a:lnTo>
                <a:lnTo>
                  <a:pt x="426" y="318"/>
                </a:lnTo>
                <a:lnTo>
                  <a:pt x="424" y="318"/>
                </a:lnTo>
                <a:lnTo>
                  <a:pt x="422" y="318"/>
                </a:lnTo>
                <a:lnTo>
                  <a:pt x="422" y="320"/>
                </a:lnTo>
                <a:lnTo>
                  <a:pt x="420" y="320"/>
                </a:lnTo>
                <a:lnTo>
                  <a:pt x="420" y="322"/>
                </a:lnTo>
                <a:lnTo>
                  <a:pt x="420" y="324"/>
                </a:lnTo>
                <a:lnTo>
                  <a:pt x="418" y="324"/>
                </a:lnTo>
                <a:lnTo>
                  <a:pt x="418" y="326"/>
                </a:lnTo>
                <a:lnTo>
                  <a:pt x="418" y="328"/>
                </a:lnTo>
                <a:lnTo>
                  <a:pt x="416" y="328"/>
                </a:lnTo>
                <a:lnTo>
                  <a:pt x="416" y="330"/>
                </a:lnTo>
                <a:lnTo>
                  <a:pt x="416" y="332"/>
                </a:lnTo>
                <a:lnTo>
                  <a:pt x="414" y="332"/>
                </a:lnTo>
                <a:lnTo>
                  <a:pt x="416" y="332"/>
                </a:lnTo>
                <a:lnTo>
                  <a:pt x="418" y="332"/>
                </a:lnTo>
                <a:lnTo>
                  <a:pt x="418" y="334"/>
                </a:lnTo>
                <a:lnTo>
                  <a:pt x="418" y="332"/>
                </a:lnTo>
                <a:lnTo>
                  <a:pt x="420" y="332"/>
                </a:lnTo>
                <a:lnTo>
                  <a:pt x="420" y="334"/>
                </a:lnTo>
                <a:lnTo>
                  <a:pt x="418" y="334"/>
                </a:lnTo>
                <a:lnTo>
                  <a:pt x="420" y="334"/>
                </a:lnTo>
                <a:lnTo>
                  <a:pt x="420" y="336"/>
                </a:lnTo>
                <a:lnTo>
                  <a:pt x="418" y="336"/>
                </a:lnTo>
                <a:lnTo>
                  <a:pt x="418" y="337"/>
                </a:lnTo>
                <a:lnTo>
                  <a:pt x="416" y="337"/>
                </a:lnTo>
                <a:lnTo>
                  <a:pt x="418" y="337"/>
                </a:lnTo>
                <a:lnTo>
                  <a:pt x="418" y="339"/>
                </a:lnTo>
                <a:lnTo>
                  <a:pt x="416" y="339"/>
                </a:lnTo>
                <a:lnTo>
                  <a:pt x="416" y="341"/>
                </a:lnTo>
                <a:lnTo>
                  <a:pt x="416" y="343"/>
                </a:lnTo>
                <a:lnTo>
                  <a:pt x="414" y="343"/>
                </a:lnTo>
                <a:lnTo>
                  <a:pt x="416" y="343"/>
                </a:lnTo>
                <a:lnTo>
                  <a:pt x="414" y="343"/>
                </a:lnTo>
                <a:lnTo>
                  <a:pt x="414" y="341"/>
                </a:lnTo>
                <a:lnTo>
                  <a:pt x="414" y="343"/>
                </a:lnTo>
                <a:lnTo>
                  <a:pt x="412" y="343"/>
                </a:lnTo>
                <a:lnTo>
                  <a:pt x="412" y="341"/>
                </a:lnTo>
                <a:lnTo>
                  <a:pt x="414" y="341"/>
                </a:lnTo>
                <a:lnTo>
                  <a:pt x="412" y="341"/>
                </a:lnTo>
                <a:lnTo>
                  <a:pt x="414" y="341"/>
                </a:lnTo>
                <a:lnTo>
                  <a:pt x="414" y="339"/>
                </a:lnTo>
                <a:lnTo>
                  <a:pt x="414" y="341"/>
                </a:lnTo>
                <a:lnTo>
                  <a:pt x="412" y="341"/>
                </a:lnTo>
                <a:lnTo>
                  <a:pt x="412" y="343"/>
                </a:lnTo>
                <a:lnTo>
                  <a:pt x="410" y="343"/>
                </a:lnTo>
                <a:lnTo>
                  <a:pt x="410" y="345"/>
                </a:lnTo>
                <a:lnTo>
                  <a:pt x="412" y="345"/>
                </a:lnTo>
                <a:lnTo>
                  <a:pt x="409" y="347"/>
                </a:lnTo>
                <a:lnTo>
                  <a:pt x="409" y="349"/>
                </a:lnTo>
                <a:lnTo>
                  <a:pt x="407" y="349"/>
                </a:lnTo>
                <a:lnTo>
                  <a:pt x="407" y="351"/>
                </a:lnTo>
                <a:lnTo>
                  <a:pt x="405" y="351"/>
                </a:lnTo>
                <a:lnTo>
                  <a:pt x="403" y="351"/>
                </a:lnTo>
                <a:lnTo>
                  <a:pt x="401" y="351"/>
                </a:lnTo>
                <a:lnTo>
                  <a:pt x="399" y="351"/>
                </a:lnTo>
                <a:lnTo>
                  <a:pt x="397" y="351"/>
                </a:lnTo>
                <a:lnTo>
                  <a:pt x="395" y="351"/>
                </a:lnTo>
                <a:lnTo>
                  <a:pt x="393" y="351"/>
                </a:lnTo>
                <a:lnTo>
                  <a:pt x="391" y="351"/>
                </a:lnTo>
                <a:lnTo>
                  <a:pt x="389" y="351"/>
                </a:lnTo>
                <a:lnTo>
                  <a:pt x="389" y="349"/>
                </a:lnTo>
                <a:lnTo>
                  <a:pt x="387" y="349"/>
                </a:lnTo>
                <a:lnTo>
                  <a:pt x="387" y="347"/>
                </a:lnTo>
                <a:lnTo>
                  <a:pt x="386" y="347"/>
                </a:lnTo>
                <a:lnTo>
                  <a:pt x="386" y="345"/>
                </a:lnTo>
                <a:lnTo>
                  <a:pt x="384" y="345"/>
                </a:lnTo>
                <a:lnTo>
                  <a:pt x="382" y="345"/>
                </a:lnTo>
                <a:lnTo>
                  <a:pt x="380" y="345"/>
                </a:lnTo>
                <a:lnTo>
                  <a:pt x="378" y="345"/>
                </a:lnTo>
                <a:lnTo>
                  <a:pt x="376" y="345"/>
                </a:lnTo>
                <a:lnTo>
                  <a:pt x="374" y="345"/>
                </a:lnTo>
                <a:lnTo>
                  <a:pt x="372" y="345"/>
                </a:lnTo>
                <a:lnTo>
                  <a:pt x="372" y="347"/>
                </a:lnTo>
                <a:lnTo>
                  <a:pt x="370" y="347"/>
                </a:lnTo>
                <a:lnTo>
                  <a:pt x="370" y="349"/>
                </a:lnTo>
                <a:lnTo>
                  <a:pt x="368" y="349"/>
                </a:lnTo>
                <a:lnTo>
                  <a:pt x="368" y="351"/>
                </a:lnTo>
                <a:lnTo>
                  <a:pt x="368" y="353"/>
                </a:lnTo>
                <a:lnTo>
                  <a:pt x="368" y="355"/>
                </a:lnTo>
                <a:lnTo>
                  <a:pt x="366" y="355"/>
                </a:lnTo>
                <a:lnTo>
                  <a:pt x="364" y="355"/>
                </a:lnTo>
                <a:lnTo>
                  <a:pt x="364" y="357"/>
                </a:lnTo>
                <a:lnTo>
                  <a:pt x="363" y="357"/>
                </a:lnTo>
                <a:lnTo>
                  <a:pt x="361" y="357"/>
                </a:lnTo>
                <a:lnTo>
                  <a:pt x="359" y="357"/>
                </a:lnTo>
                <a:lnTo>
                  <a:pt x="357" y="357"/>
                </a:lnTo>
                <a:lnTo>
                  <a:pt x="357" y="359"/>
                </a:lnTo>
                <a:lnTo>
                  <a:pt x="357" y="361"/>
                </a:lnTo>
                <a:lnTo>
                  <a:pt x="355" y="361"/>
                </a:lnTo>
                <a:lnTo>
                  <a:pt x="353" y="361"/>
                </a:lnTo>
                <a:lnTo>
                  <a:pt x="351" y="361"/>
                </a:lnTo>
                <a:lnTo>
                  <a:pt x="349" y="361"/>
                </a:lnTo>
                <a:lnTo>
                  <a:pt x="349" y="362"/>
                </a:lnTo>
                <a:lnTo>
                  <a:pt x="347" y="362"/>
                </a:lnTo>
                <a:lnTo>
                  <a:pt x="347" y="364"/>
                </a:lnTo>
                <a:lnTo>
                  <a:pt x="345" y="364"/>
                </a:lnTo>
                <a:lnTo>
                  <a:pt x="347" y="364"/>
                </a:lnTo>
                <a:lnTo>
                  <a:pt x="347" y="366"/>
                </a:lnTo>
                <a:lnTo>
                  <a:pt x="345" y="366"/>
                </a:lnTo>
                <a:lnTo>
                  <a:pt x="345" y="368"/>
                </a:lnTo>
                <a:lnTo>
                  <a:pt x="343" y="368"/>
                </a:lnTo>
                <a:lnTo>
                  <a:pt x="343" y="370"/>
                </a:lnTo>
                <a:lnTo>
                  <a:pt x="341" y="370"/>
                </a:lnTo>
                <a:lnTo>
                  <a:pt x="339" y="370"/>
                </a:lnTo>
                <a:lnTo>
                  <a:pt x="338" y="370"/>
                </a:lnTo>
                <a:lnTo>
                  <a:pt x="338" y="372"/>
                </a:lnTo>
                <a:lnTo>
                  <a:pt x="336" y="372"/>
                </a:lnTo>
                <a:lnTo>
                  <a:pt x="334" y="372"/>
                </a:lnTo>
                <a:lnTo>
                  <a:pt x="334" y="374"/>
                </a:lnTo>
                <a:lnTo>
                  <a:pt x="332" y="374"/>
                </a:lnTo>
                <a:lnTo>
                  <a:pt x="330" y="374"/>
                </a:lnTo>
                <a:lnTo>
                  <a:pt x="330" y="376"/>
                </a:lnTo>
                <a:lnTo>
                  <a:pt x="328" y="376"/>
                </a:lnTo>
                <a:lnTo>
                  <a:pt x="328" y="378"/>
                </a:lnTo>
                <a:lnTo>
                  <a:pt x="326" y="378"/>
                </a:lnTo>
                <a:lnTo>
                  <a:pt x="326" y="380"/>
                </a:lnTo>
                <a:lnTo>
                  <a:pt x="324" y="380"/>
                </a:lnTo>
                <a:lnTo>
                  <a:pt x="322" y="380"/>
                </a:lnTo>
                <a:lnTo>
                  <a:pt x="322" y="382"/>
                </a:lnTo>
                <a:lnTo>
                  <a:pt x="320" y="382"/>
                </a:lnTo>
                <a:lnTo>
                  <a:pt x="320" y="384"/>
                </a:lnTo>
                <a:lnTo>
                  <a:pt x="318" y="384"/>
                </a:lnTo>
                <a:lnTo>
                  <a:pt x="318" y="385"/>
                </a:lnTo>
                <a:lnTo>
                  <a:pt x="316" y="385"/>
                </a:lnTo>
                <a:lnTo>
                  <a:pt x="316" y="387"/>
                </a:lnTo>
                <a:lnTo>
                  <a:pt x="315" y="387"/>
                </a:lnTo>
                <a:lnTo>
                  <a:pt x="315" y="389"/>
                </a:lnTo>
                <a:lnTo>
                  <a:pt x="313" y="389"/>
                </a:lnTo>
                <a:lnTo>
                  <a:pt x="313" y="391"/>
                </a:lnTo>
                <a:lnTo>
                  <a:pt x="311" y="391"/>
                </a:lnTo>
                <a:lnTo>
                  <a:pt x="311" y="389"/>
                </a:lnTo>
                <a:lnTo>
                  <a:pt x="309" y="389"/>
                </a:lnTo>
                <a:lnTo>
                  <a:pt x="307" y="391"/>
                </a:lnTo>
                <a:lnTo>
                  <a:pt x="307" y="393"/>
                </a:lnTo>
                <a:lnTo>
                  <a:pt x="305" y="393"/>
                </a:lnTo>
                <a:lnTo>
                  <a:pt x="305" y="395"/>
                </a:lnTo>
                <a:lnTo>
                  <a:pt x="303" y="395"/>
                </a:lnTo>
                <a:lnTo>
                  <a:pt x="303" y="393"/>
                </a:lnTo>
                <a:lnTo>
                  <a:pt x="301" y="393"/>
                </a:lnTo>
                <a:lnTo>
                  <a:pt x="299" y="393"/>
                </a:lnTo>
                <a:lnTo>
                  <a:pt x="299" y="391"/>
                </a:lnTo>
                <a:lnTo>
                  <a:pt x="299" y="393"/>
                </a:lnTo>
                <a:lnTo>
                  <a:pt x="299" y="391"/>
                </a:lnTo>
                <a:lnTo>
                  <a:pt x="297" y="391"/>
                </a:lnTo>
                <a:lnTo>
                  <a:pt x="295" y="391"/>
                </a:lnTo>
                <a:lnTo>
                  <a:pt x="293" y="391"/>
                </a:lnTo>
                <a:lnTo>
                  <a:pt x="292" y="391"/>
                </a:lnTo>
                <a:lnTo>
                  <a:pt x="290" y="391"/>
                </a:lnTo>
                <a:lnTo>
                  <a:pt x="288" y="391"/>
                </a:lnTo>
                <a:lnTo>
                  <a:pt x="286" y="391"/>
                </a:lnTo>
                <a:lnTo>
                  <a:pt x="286" y="393"/>
                </a:lnTo>
                <a:lnTo>
                  <a:pt x="284" y="393"/>
                </a:lnTo>
                <a:lnTo>
                  <a:pt x="282" y="393"/>
                </a:lnTo>
                <a:lnTo>
                  <a:pt x="280" y="393"/>
                </a:lnTo>
                <a:lnTo>
                  <a:pt x="278" y="393"/>
                </a:lnTo>
                <a:lnTo>
                  <a:pt x="278" y="391"/>
                </a:lnTo>
                <a:lnTo>
                  <a:pt x="276" y="391"/>
                </a:lnTo>
                <a:lnTo>
                  <a:pt x="276" y="389"/>
                </a:lnTo>
                <a:lnTo>
                  <a:pt x="276" y="387"/>
                </a:lnTo>
                <a:lnTo>
                  <a:pt x="274" y="387"/>
                </a:lnTo>
                <a:lnTo>
                  <a:pt x="274" y="385"/>
                </a:lnTo>
                <a:lnTo>
                  <a:pt x="274" y="384"/>
                </a:lnTo>
                <a:lnTo>
                  <a:pt x="272" y="384"/>
                </a:lnTo>
                <a:lnTo>
                  <a:pt x="272" y="382"/>
                </a:lnTo>
                <a:lnTo>
                  <a:pt x="272" y="380"/>
                </a:lnTo>
                <a:lnTo>
                  <a:pt x="270" y="380"/>
                </a:lnTo>
                <a:lnTo>
                  <a:pt x="268" y="378"/>
                </a:lnTo>
                <a:lnTo>
                  <a:pt x="267" y="378"/>
                </a:lnTo>
                <a:lnTo>
                  <a:pt x="265" y="378"/>
                </a:lnTo>
                <a:lnTo>
                  <a:pt x="263" y="378"/>
                </a:lnTo>
                <a:lnTo>
                  <a:pt x="261" y="378"/>
                </a:lnTo>
                <a:lnTo>
                  <a:pt x="259" y="378"/>
                </a:lnTo>
                <a:lnTo>
                  <a:pt x="257" y="378"/>
                </a:lnTo>
                <a:lnTo>
                  <a:pt x="257" y="380"/>
                </a:lnTo>
                <a:lnTo>
                  <a:pt x="255" y="380"/>
                </a:lnTo>
                <a:lnTo>
                  <a:pt x="253" y="380"/>
                </a:lnTo>
                <a:lnTo>
                  <a:pt x="251" y="380"/>
                </a:lnTo>
                <a:lnTo>
                  <a:pt x="249" y="380"/>
                </a:lnTo>
                <a:lnTo>
                  <a:pt x="249" y="378"/>
                </a:lnTo>
                <a:lnTo>
                  <a:pt x="247" y="378"/>
                </a:lnTo>
                <a:lnTo>
                  <a:pt x="245" y="378"/>
                </a:lnTo>
                <a:lnTo>
                  <a:pt x="245" y="376"/>
                </a:lnTo>
                <a:lnTo>
                  <a:pt x="244" y="376"/>
                </a:lnTo>
                <a:lnTo>
                  <a:pt x="244" y="374"/>
                </a:lnTo>
                <a:lnTo>
                  <a:pt x="242" y="374"/>
                </a:lnTo>
                <a:lnTo>
                  <a:pt x="242" y="372"/>
                </a:lnTo>
                <a:lnTo>
                  <a:pt x="242" y="370"/>
                </a:lnTo>
                <a:lnTo>
                  <a:pt x="240" y="370"/>
                </a:lnTo>
                <a:lnTo>
                  <a:pt x="240" y="368"/>
                </a:lnTo>
                <a:lnTo>
                  <a:pt x="240" y="366"/>
                </a:lnTo>
                <a:lnTo>
                  <a:pt x="238" y="366"/>
                </a:lnTo>
                <a:lnTo>
                  <a:pt x="238" y="364"/>
                </a:lnTo>
                <a:lnTo>
                  <a:pt x="238" y="362"/>
                </a:lnTo>
                <a:lnTo>
                  <a:pt x="236" y="362"/>
                </a:lnTo>
                <a:lnTo>
                  <a:pt x="236" y="361"/>
                </a:lnTo>
                <a:lnTo>
                  <a:pt x="234" y="361"/>
                </a:lnTo>
                <a:lnTo>
                  <a:pt x="234" y="359"/>
                </a:lnTo>
                <a:lnTo>
                  <a:pt x="232" y="359"/>
                </a:lnTo>
                <a:lnTo>
                  <a:pt x="230" y="359"/>
                </a:lnTo>
                <a:lnTo>
                  <a:pt x="230" y="357"/>
                </a:lnTo>
                <a:lnTo>
                  <a:pt x="228" y="357"/>
                </a:lnTo>
                <a:lnTo>
                  <a:pt x="226" y="357"/>
                </a:lnTo>
                <a:lnTo>
                  <a:pt x="224" y="357"/>
                </a:lnTo>
                <a:lnTo>
                  <a:pt x="224" y="359"/>
                </a:lnTo>
                <a:lnTo>
                  <a:pt x="222" y="359"/>
                </a:lnTo>
                <a:lnTo>
                  <a:pt x="221" y="359"/>
                </a:lnTo>
                <a:lnTo>
                  <a:pt x="219" y="359"/>
                </a:lnTo>
                <a:lnTo>
                  <a:pt x="217" y="359"/>
                </a:lnTo>
                <a:lnTo>
                  <a:pt x="217" y="361"/>
                </a:lnTo>
                <a:lnTo>
                  <a:pt x="215" y="361"/>
                </a:lnTo>
                <a:lnTo>
                  <a:pt x="215" y="359"/>
                </a:lnTo>
                <a:lnTo>
                  <a:pt x="213" y="359"/>
                </a:lnTo>
                <a:lnTo>
                  <a:pt x="211" y="359"/>
                </a:lnTo>
                <a:lnTo>
                  <a:pt x="209" y="359"/>
                </a:lnTo>
                <a:lnTo>
                  <a:pt x="207" y="359"/>
                </a:lnTo>
                <a:lnTo>
                  <a:pt x="205" y="359"/>
                </a:lnTo>
                <a:lnTo>
                  <a:pt x="203" y="359"/>
                </a:lnTo>
                <a:lnTo>
                  <a:pt x="203" y="357"/>
                </a:lnTo>
                <a:lnTo>
                  <a:pt x="201" y="357"/>
                </a:lnTo>
                <a:lnTo>
                  <a:pt x="201" y="359"/>
                </a:lnTo>
                <a:lnTo>
                  <a:pt x="201" y="357"/>
                </a:lnTo>
                <a:lnTo>
                  <a:pt x="199" y="357"/>
                </a:lnTo>
                <a:lnTo>
                  <a:pt x="197" y="357"/>
                </a:lnTo>
                <a:lnTo>
                  <a:pt x="197" y="355"/>
                </a:lnTo>
                <a:lnTo>
                  <a:pt x="196" y="355"/>
                </a:lnTo>
                <a:lnTo>
                  <a:pt x="194" y="355"/>
                </a:lnTo>
                <a:lnTo>
                  <a:pt x="194" y="353"/>
                </a:lnTo>
                <a:lnTo>
                  <a:pt x="192" y="353"/>
                </a:lnTo>
                <a:lnTo>
                  <a:pt x="190" y="353"/>
                </a:lnTo>
                <a:lnTo>
                  <a:pt x="190" y="351"/>
                </a:lnTo>
                <a:lnTo>
                  <a:pt x="188" y="351"/>
                </a:lnTo>
                <a:lnTo>
                  <a:pt x="188" y="353"/>
                </a:lnTo>
                <a:lnTo>
                  <a:pt x="186" y="353"/>
                </a:lnTo>
                <a:lnTo>
                  <a:pt x="184" y="353"/>
                </a:lnTo>
                <a:lnTo>
                  <a:pt x="182" y="353"/>
                </a:lnTo>
                <a:lnTo>
                  <a:pt x="182" y="355"/>
                </a:lnTo>
                <a:lnTo>
                  <a:pt x="180" y="355"/>
                </a:lnTo>
                <a:lnTo>
                  <a:pt x="180" y="357"/>
                </a:lnTo>
                <a:lnTo>
                  <a:pt x="178" y="357"/>
                </a:lnTo>
                <a:lnTo>
                  <a:pt x="176" y="357"/>
                </a:lnTo>
                <a:lnTo>
                  <a:pt x="176" y="359"/>
                </a:lnTo>
                <a:lnTo>
                  <a:pt x="174" y="359"/>
                </a:lnTo>
                <a:lnTo>
                  <a:pt x="174" y="357"/>
                </a:lnTo>
                <a:lnTo>
                  <a:pt x="173" y="357"/>
                </a:lnTo>
                <a:lnTo>
                  <a:pt x="171" y="357"/>
                </a:lnTo>
                <a:lnTo>
                  <a:pt x="169" y="357"/>
                </a:lnTo>
                <a:lnTo>
                  <a:pt x="169" y="359"/>
                </a:lnTo>
                <a:lnTo>
                  <a:pt x="167" y="359"/>
                </a:lnTo>
                <a:lnTo>
                  <a:pt x="165" y="359"/>
                </a:lnTo>
                <a:lnTo>
                  <a:pt x="163" y="359"/>
                </a:lnTo>
                <a:lnTo>
                  <a:pt x="163" y="361"/>
                </a:lnTo>
                <a:lnTo>
                  <a:pt x="161" y="361"/>
                </a:lnTo>
                <a:lnTo>
                  <a:pt x="161" y="359"/>
                </a:lnTo>
                <a:lnTo>
                  <a:pt x="159" y="359"/>
                </a:lnTo>
                <a:lnTo>
                  <a:pt x="157" y="359"/>
                </a:lnTo>
                <a:lnTo>
                  <a:pt x="155" y="359"/>
                </a:lnTo>
                <a:lnTo>
                  <a:pt x="153" y="359"/>
                </a:lnTo>
                <a:lnTo>
                  <a:pt x="153" y="357"/>
                </a:lnTo>
                <a:lnTo>
                  <a:pt x="153" y="359"/>
                </a:lnTo>
                <a:lnTo>
                  <a:pt x="153" y="357"/>
                </a:lnTo>
                <a:lnTo>
                  <a:pt x="151" y="357"/>
                </a:lnTo>
                <a:lnTo>
                  <a:pt x="150" y="357"/>
                </a:lnTo>
                <a:lnTo>
                  <a:pt x="150" y="359"/>
                </a:lnTo>
                <a:lnTo>
                  <a:pt x="148" y="359"/>
                </a:lnTo>
                <a:lnTo>
                  <a:pt x="146" y="359"/>
                </a:lnTo>
                <a:lnTo>
                  <a:pt x="146" y="361"/>
                </a:lnTo>
                <a:lnTo>
                  <a:pt x="146" y="359"/>
                </a:lnTo>
                <a:lnTo>
                  <a:pt x="144" y="359"/>
                </a:lnTo>
                <a:lnTo>
                  <a:pt x="144" y="357"/>
                </a:lnTo>
                <a:lnTo>
                  <a:pt x="142" y="357"/>
                </a:lnTo>
                <a:lnTo>
                  <a:pt x="142" y="355"/>
                </a:lnTo>
                <a:lnTo>
                  <a:pt x="140" y="355"/>
                </a:lnTo>
                <a:lnTo>
                  <a:pt x="138" y="355"/>
                </a:lnTo>
                <a:lnTo>
                  <a:pt x="138" y="353"/>
                </a:lnTo>
                <a:lnTo>
                  <a:pt x="136" y="353"/>
                </a:lnTo>
                <a:lnTo>
                  <a:pt x="134" y="353"/>
                </a:lnTo>
                <a:lnTo>
                  <a:pt x="134" y="351"/>
                </a:lnTo>
                <a:lnTo>
                  <a:pt x="132" y="351"/>
                </a:lnTo>
                <a:lnTo>
                  <a:pt x="130" y="351"/>
                </a:lnTo>
                <a:lnTo>
                  <a:pt x="130" y="349"/>
                </a:lnTo>
                <a:lnTo>
                  <a:pt x="128" y="349"/>
                </a:lnTo>
                <a:lnTo>
                  <a:pt x="126" y="349"/>
                </a:lnTo>
                <a:lnTo>
                  <a:pt x="126" y="347"/>
                </a:lnTo>
                <a:lnTo>
                  <a:pt x="125" y="347"/>
                </a:lnTo>
                <a:lnTo>
                  <a:pt x="125" y="345"/>
                </a:lnTo>
                <a:lnTo>
                  <a:pt x="123" y="345"/>
                </a:lnTo>
                <a:lnTo>
                  <a:pt x="123" y="343"/>
                </a:lnTo>
                <a:lnTo>
                  <a:pt x="121" y="343"/>
                </a:lnTo>
                <a:lnTo>
                  <a:pt x="121" y="341"/>
                </a:lnTo>
                <a:lnTo>
                  <a:pt x="119" y="341"/>
                </a:lnTo>
                <a:lnTo>
                  <a:pt x="117" y="341"/>
                </a:lnTo>
                <a:lnTo>
                  <a:pt x="117" y="339"/>
                </a:lnTo>
                <a:lnTo>
                  <a:pt x="115" y="339"/>
                </a:lnTo>
                <a:lnTo>
                  <a:pt x="115" y="337"/>
                </a:lnTo>
                <a:lnTo>
                  <a:pt x="113" y="337"/>
                </a:lnTo>
                <a:lnTo>
                  <a:pt x="111" y="337"/>
                </a:lnTo>
                <a:lnTo>
                  <a:pt x="111" y="336"/>
                </a:lnTo>
                <a:lnTo>
                  <a:pt x="111" y="334"/>
                </a:lnTo>
                <a:lnTo>
                  <a:pt x="109" y="334"/>
                </a:lnTo>
                <a:lnTo>
                  <a:pt x="109" y="332"/>
                </a:lnTo>
                <a:lnTo>
                  <a:pt x="111" y="332"/>
                </a:lnTo>
                <a:lnTo>
                  <a:pt x="111" y="330"/>
                </a:lnTo>
                <a:lnTo>
                  <a:pt x="111" y="328"/>
                </a:lnTo>
                <a:lnTo>
                  <a:pt x="111" y="326"/>
                </a:lnTo>
                <a:lnTo>
                  <a:pt x="111" y="324"/>
                </a:lnTo>
                <a:lnTo>
                  <a:pt x="111" y="322"/>
                </a:lnTo>
                <a:lnTo>
                  <a:pt x="111" y="320"/>
                </a:lnTo>
                <a:lnTo>
                  <a:pt x="109" y="320"/>
                </a:lnTo>
                <a:lnTo>
                  <a:pt x="109" y="318"/>
                </a:lnTo>
                <a:lnTo>
                  <a:pt x="109" y="316"/>
                </a:lnTo>
                <a:lnTo>
                  <a:pt x="107" y="316"/>
                </a:lnTo>
                <a:lnTo>
                  <a:pt x="107" y="314"/>
                </a:lnTo>
                <a:lnTo>
                  <a:pt x="105" y="314"/>
                </a:lnTo>
                <a:lnTo>
                  <a:pt x="103" y="314"/>
                </a:lnTo>
                <a:lnTo>
                  <a:pt x="103" y="313"/>
                </a:lnTo>
                <a:lnTo>
                  <a:pt x="102" y="313"/>
                </a:lnTo>
                <a:lnTo>
                  <a:pt x="100" y="313"/>
                </a:lnTo>
                <a:lnTo>
                  <a:pt x="98" y="313"/>
                </a:lnTo>
                <a:lnTo>
                  <a:pt x="96" y="313"/>
                </a:lnTo>
                <a:lnTo>
                  <a:pt x="94" y="313"/>
                </a:lnTo>
                <a:lnTo>
                  <a:pt x="94" y="311"/>
                </a:lnTo>
                <a:lnTo>
                  <a:pt x="92" y="311"/>
                </a:lnTo>
                <a:lnTo>
                  <a:pt x="90" y="311"/>
                </a:lnTo>
                <a:lnTo>
                  <a:pt x="88" y="309"/>
                </a:lnTo>
                <a:lnTo>
                  <a:pt x="86" y="309"/>
                </a:lnTo>
                <a:lnTo>
                  <a:pt x="84" y="309"/>
                </a:lnTo>
                <a:lnTo>
                  <a:pt x="84" y="307"/>
                </a:lnTo>
                <a:lnTo>
                  <a:pt x="82" y="307"/>
                </a:lnTo>
                <a:lnTo>
                  <a:pt x="80" y="307"/>
                </a:lnTo>
                <a:lnTo>
                  <a:pt x="80" y="305"/>
                </a:lnTo>
                <a:lnTo>
                  <a:pt x="79" y="305"/>
                </a:lnTo>
                <a:lnTo>
                  <a:pt x="77" y="305"/>
                </a:lnTo>
                <a:lnTo>
                  <a:pt x="77" y="303"/>
                </a:lnTo>
                <a:lnTo>
                  <a:pt x="75" y="303"/>
                </a:lnTo>
                <a:lnTo>
                  <a:pt x="73" y="303"/>
                </a:lnTo>
                <a:lnTo>
                  <a:pt x="71" y="303"/>
                </a:lnTo>
                <a:lnTo>
                  <a:pt x="71" y="301"/>
                </a:lnTo>
                <a:lnTo>
                  <a:pt x="71" y="303"/>
                </a:lnTo>
                <a:lnTo>
                  <a:pt x="71" y="301"/>
                </a:lnTo>
                <a:lnTo>
                  <a:pt x="69" y="301"/>
                </a:lnTo>
                <a:lnTo>
                  <a:pt x="67" y="301"/>
                </a:lnTo>
                <a:lnTo>
                  <a:pt x="65" y="299"/>
                </a:lnTo>
                <a:lnTo>
                  <a:pt x="63" y="299"/>
                </a:lnTo>
                <a:lnTo>
                  <a:pt x="61" y="299"/>
                </a:lnTo>
                <a:lnTo>
                  <a:pt x="61" y="297"/>
                </a:lnTo>
                <a:lnTo>
                  <a:pt x="59" y="297"/>
                </a:lnTo>
                <a:lnTo>
                  <a:pt x="57" y="297"/>
                </a:lnTo>
                <a:lnTo>
                  <a:pt x="57" y="295"/>
                </a:lnTo>
                <a:lnTo>
                  <a:pt x="55" y="295"/>
                </a:lnTo>
                <a:lnTo>
                  <a:pt x="54" y="295"/>
                </a:lnTo>
                <a:lnTo>
                  <a:pt x="52" y="295"/>
                </a:lnTo>
                <a:lnTo>
                  <a:pt x="50" y="295"/>
                </a:lnTo>
                <a:lnTo>
                  <a:pt x="48" y="295"/>
                </a:lnTo>
                <a:lnTo>
                  <a:pt x="48" y="293"/>
                </a:lnTo>
                <a:lnTo>
                  <a:pt x="46" y="293"/>
                </a:lnTo>
                <a:lnTo>
                  <a:pt x="44" y="291"/>
                </a:lnTo>
                <a:lnTo>
                  <a:pt x="44" y="293"/>
                </a:lnTo>
                <a:lnTo>
                  <a:pt x="44" y="291"/>
                </a:lnTo>
                <a:lnTo>
                  <a:pt x="42" y="291"/>
                </a:lnTo>
                <a:lnTo>
                  <a:pt x="40" y="291"/>
                </a:lnTo>
                <a:lnTo>
                  <a:pt x="40" y="289"/>
                </a:lnTo>
                <a:lnTo>
                  <a:pt x="38" y="289"/>
                </a:lnTo>
                <a:lnTo>
                  <a:pt x="36" y="289"/>
                </a:lnTo>
                <a:lnTo>
                  <a:pt x="36" y="288"/>
                </a:lnTo>
                <a:lnTo>
                  <a:pt x="34" y="288"/>
                </a:lnTo>
                <a:lnTo>
                  <a:pt x="32" y="288"/>
                </a:lnTo>
                <a:lnTo>
                  <a:pt x="32" y="286"/>
                </a:lnTo>
                <a:lnTo>
                  <a:pt x="31" y="286"/>
                </a:lnTo>
                <a:lnTo>
                  <a:pt x="29" y="286"/>
                </a:lnTo>
                <a:lnTo>
                  <a:pt x="29" y="284"/>
                </a:lnTo>
                <a:lnTo>
                  <a:pt x="27" y="284"/>
                </a:lnTo>
                <a:lnTo>
                  <a:pt x="27" y="282"/>
                </a:lnTo>
                <a:lnTo>
                  <a:pt x="25" y="282"/>
                </a:lnTo>
                <a:lnTo>
                  <a:pt x="23" y="282"/>
                </a:lnTo>
                <a:lnTo>
                  <a:pt x="21" y="280"/>
                </a:lnTo>
                <a:lnTo>
                  <a:pt x="19" y="280"/>
                </a:lnTo>
                <a:lnTo>
                  <a:pt x="17" y="278"/>
                </a:lnTo>
                <a:lnTo>
                  <a:pt x="15" y="278"/>
                </a:lnTo>
                <a:lnTo>
                  <a:pt x="15" y="276"/>
                </a:lnTo>
                <a:lnTo>
                  <a:pt x="13" y="276"/>
                </a:lnTo>
                <a:lnTo>
                  <a:pt x="13" y="274"/>
                </a:lnTo>
                <a:lnTo>
                  <a:pt x="11" y="274"/>
                </a:lnTo>
                <a:lnTo>
                  <a:pt x="9" y="272"/>
                </a:lnTo>
                <a:lnTo>
                  <a:pt x="9" y="270"/>
                </a:lnTo>
                <a:lnTo>
                  <a:pt x="7" y="270"/>
                </a:lnTo>
                <a:lnTo>
                  <a:pt x="7" y="268"/>
                </a:lnTo>
                <a:lnTo>
                  <a:pt x="6" y="268"/>
                </a:lnTo>
                <a:lnTo>
                  <a:pt x="6" y="270"/>
                </a:lnTo>
                <a:lnTo>
                  <a:pt x="6" y="268"/>
                </a:lnTo>
                <a:lnTo>
                  <a:pt x="4" y="268"/>
                </a:lnTo>
                <a:lnTo>
                  <a:pt x="4" y="266"/>
                </a:lnTo>
                <a:lnTo>
                  <a:pt x="2" y="266"/>
                </a:lnTo>
                <a:lnTo>
                  <a:pt x="2" y="265"/>
                </a:lnTo>
                <a:lnTo>
                  <a:pt x="2" y="266"/>
                </a:lnTo>
                <a:lnTo>
                  <a:pt x="2" y="265"/>
                </a:lnTo>
                <a:lnTo>
                  <a:pt x="0" y="265"/>
                </a:lnTo>
                <a:lnTo>
                  <a:pt x="2" y="265"/>
                </a:lnTo>
                <a:lnTo>
                  <a:pt x="2" y="263"/>
                </a:lnTo>
                <a:lnTo>
                  <a:pt x="4" y="263"/>
                </a:lnTo>
                <a:lnTo>
                  <a:pt x="4" y="261"/>
                </a:lnTo>
                <a:lnTo>
                  <a:pt x="6" y="261"/>
                </a:lnTo>
                <a:lnTo>
                  <a:pt x="7" y="261"/>
                </a:lnTo>
                <a:lnTo>
                  <a:pt x="7" y="259"/>
                </a:lnTo>
                <a:lnTo>
                  <a:pt x="9" y="259"/>
                </a:lnTo>
                <a:lnTo>
                  <a:pt x="9" y="257"/>
                </a:lnTo>
                <a:lnTo>
                  <a:pt x="11" y="257"/>
                </a:lnTo>
                <a:lnTo>
                  <a:pt x="13" y="255"/>
                </a:lnTo>
                <a:lnTo>
                  <a:pt x="15" y="255"/>
                </a:lnTo>
                <a:lnTo>
                  <a:pt x="17" y="257"/>
                </a:lnTo>
                <a:lnTo>
                  <a:pt x="19" y="259"/>
                </a:lnTo>
                <a:lnTo>
                  <a:pt x="21" y="257"/>
                </a:lnTo>
                <a:lnTo>
                  <a:pt x="21" y="255"/>
                </a:lnTo>
                <a:lnTo>
                  <a:pt x="19" y="253"/>
                </a:lnTo>
                <a:lnTo>
                  <a:pt x="19" y="251"/>
                </a:lnTo>
                <a:lnTo>
                  <a:pt x="25" y="249"/>
                </a:lnTo>
                <a:lnTo>
                  <a:pt x="27" y="249"/>
                </a:lnTo>
                <a:lnTo>
                  <a:pt x="34" y="253"/>
                </a:lnTo>
                <a:lnTo>
                  <a:pt x="36" y="253"/>
                </a:lnTo>
                <a:lnTo>
                  <a:pt x="40" y="255"/>
                </a:lnTo>
                <a:lnTo>
                  <a:pt x="42" y="257"/>
                </a:lnTo>
                <a:lnTo>
                  <a:pt x="44" y="259"/>
                </a:lnTo>
                <a:lnTo>
                  <a:pt x="50" y="263"/>
                </a:lnTo>
                <a:lnTo>
                  <a:pt x="57" y="266"/>
                </a:lnTo>
                <a:lnTo>
                  <a:pt x="59" y="266"/>
                </a:lnTo>
                <a:lnTo>
                  <a:pt x="61" y="266"/>
                </a:lnTo>
                <a:lnTo>
                  <a:pt x="61" y="268"/>
                </a:lnTo>
                <a:lnTo>
                  <a:pt x="63" y="268"/>
                </a:lnTo>
                <a:lnTo>
                  <a:pt x="65" y="268"/>
                </a:lnTo>
                <a:lnTo>
                  <a:pt x="67" y="270"/>
                </a:lnTo>
                <a:lnTo>
                  <a:pt x="69" y="270"/>
                </a:lnTo>
                <a:lnTo>
                  <a:pt x="71" y="270"/>
                </a:lnTo>
                <a:lnTo>
                  <a:pt x="73" y="270"/>
                </a:lnTo>
                <a:lnTo>
                  <a:pt x="73" y="272"/>
                </a:lnTo>
                <a:lnTo>
                  <a:pt x="75" y="272"/>
                </a:lnTo>
                <a:lnTo>
                  <a:pt x="77" y="272"/>
                </a:lnTo>
                <a:lnTo>
                  <a:pt x="77" y="274"/>
                </a:lnTo>
                <a:lnTo>
                  <a:pt x="79" y="274"/>
                </a:lnTo>
                <a:lnTo>
                  <a:pt x="80" y="274"/>
                </a:lnTo>
                <a:lnTo>
                  <a:pt x="80" y="276"/>
                </a:lnTo>
                <a:lnTo>
                  <a:pt x="82" y="276"/>
                </a:lnTo>
                <a:lnTo>
                  <a:pt x="84" y="276"/>
                </a:lnTo>
                <a:lnTo>
                  <a:pt x="84" y="278"/>
                </a:lnTo>
                <a:lnTo>
                  <a:pt x="86" y="278"/>
                </a:lnTo>
                <a:lnTo>
                  <a:pt x="88" y="278"/>
                </a:lnTo>
                <a:lnTo>
                  <a:pt x="90" y="278"/>
                </a:lnTo>
                <a:lnTo>
                  <a:pt x="90" y="280"/>
                </a:lnTo>
                <a:lnTo>
                  <a:pt x="92" y="280"/>
                </a:lnTo>
                <a:lnTo>
                  <a:pt x="92" y="282"/>
                </a:lnTo>
                <a:lnTo>
                  <a:pt x="92" y="284"/>
                </a:lnTo>
                <a:lnTo>
                  <a:pt x="94" y="284"/>
                </a:lnTo>
                <a:lnTo>
                  <a:pt x="94" y="286"/>
                </a:lnTo>
                <a:lnTo>
                  <a:pt x="94" y="288"/>
                </a:lnTo>
                <a:lnTo>
                  <a:pt x="96" y="288"/>
                </a:lnTo>
                <a:lnTo>
                  <a:pt x="96" y="289"/>
                </a:lnTo>
                <a:lnTo>
                  <a:pt x="98" y="289"/>
                </a:lnTo>
                <a:lnTo>
                  <a:pt x="98" y="291"/>
                </a:lnTo>
                <a:lnTo>
                  <a:pt x="100" y="291"/>
                </a:lnTo>
                <a:lnTo>
                  <a:pt x="102" y="291"/>
                </a:lnTo>
                <a:lnTo>
                  <a:pt x="102" y="293"/>
                </a:lnTo>
                <a:lnTo>
                  <a:pt x="103" y="293"/>
                </a:lnTo>
                <a:lnTo>
                  <a:pt x="105" y="293"/>
                </a:lnTo>
                <a:lnTo>
                  <a:pt x="107" y="293"/>
                </a:lnTo>
                <a:lnTo>
                  <a:pt x="109" y="293"/>
                </a:lnTo>
                <a:lnTo>
                  <a:pt x="109" y="295"/>
                </a:lnTo>
                <a:lnTo>
                  <a:pt x="111" y="295"/>
                </a:lnTo>
                <a:lnTo>
                  <a:pt x="113" y="295"/>
                </a:lnTo>
                <a:lnTo>
                  <a:pt x="113" y="293"/>
                </a:lnTo>
                <a:lnTo>
                  <a:pt x="115" y="291"/>
                </a:lnTo>
                <a:lnTo>
                  <a:pt x="115" y="289"/>
                </a:lnTo>
                <a:lnTo>
                  <a:pt x="117" y="289"/>
                </a:lnTo>
                <a:lnTo>
                  <a:pt x="117" y="288"/>
                </a:lnTo>
                <a:lnTo>
                  <a:pt x="117" y="286"/>
                </a:lnTo>
                <a:lnTo>
                  <a:pt x="119" y="286"/>
                </a:lnTo>
                <a:lnTo>
                  <a:pt x="121" y="286"/>
                </a:lnTo>
                <a:lnTo>
                  <a:pt x="121" y="288"/>
                </a:lnTo>
                <a:lnTo>
                  <a:pt x="123" y="288"/>
                </a:lnTo>
                <a:lnTo>
                  <a:pt x="123" y="289"/>
                </a:lnTo>
                <a:lnTo>
                  <a:pt x="125" y="289"/>
                </a:lnTo>
                <a:lnTo>
                  <a:pt x="125" y="291"/>
                </a:lnTo>
                <a:lnTo>
                  <a:pt x="126" y="291"/>
                </a:lnTo>
                <a:lnTo>
                  <a:pt x="128" y="291"/>
                </a:lnTo>
                <a:lnTo>
                  <a:pt x="128" y="293"/>
                </a:lnTo>
                <a:lnTo>
                  <a:pt x="130" y="293"/>
                </a:lnTo>
                <a:lnTo>
                  <a:pt x="130" y="295"/>
                </a:lnTo>
                <a:lnTo>
                  <a:pt x="132" y="295"/>
                </a:lnTo>
                <a:lnTo>
                  <a:pt x="134" y="295"/>
                </a:lnTo>
                <a:lnTo>
                  <a:pt x="136" y="297"/>
                </a:lnTo>
                <a:lnTo>
                  <a:pt x="138" y="297"/>
                </a:lnTo>
                <a:lnTo>
                  <a:pt x="140" y="297"/>
                </a:lnTo>
                <a:lnTo>
                  <a:pt x="142" y="299"/>
                </a:lnTo>
                <a:lnTo>
                  <a:pt x="144" y="299"/>
                </a:lnTo>
                <a:lnTo>
                  <a:pt x="146" y="299"/>
                </a:lnTo>
                <a:lnTo>
                  <a:pt x="146" y="301"/>
                </a:lnTo>
                <a:lnTo>
                  <a:pt x="148" y="301"/>
                </a:lnTo>
                <a:lnTo>
                  <a:pt x="150" y="301"/>
                </a:lnTo>
                <a:lnTo>
                  <a:pt x="150" y="303"/>
                </a:lnTo>
                <a:lnTo>
                  <a:pt x="151" y="303"/>
                </a:lnTo>
                <a:lnTo>
                  <a:pt x="153" y="303"/>
                </a:lnTo>
                <a:lnTo>
                  <a:pt x="155" y="303"/>
                </a:lnTo>
                <a:lnTo>
                  <a:pt x="157" y="303"/>
                </a:lnTo>
                <a:lnTo>
                  <a:pt x="159" y="303"/>
                </a:lnTo>
                <a:lnTo>
                  <a:pt x="161" y="301"/>
                </a:lnTo>
                <a:lnTo>
                  <a:pt x="163" y="301"/>
                </a:lnTo>
                <a:lnTo>
                  <a:pt x="163" y="299"/>
                </a:lnTo>
                <a:lnTo>
                  <a:pt x="165" y="299"/>
                </a:lnTo>
                <a:lnTo>
                  <a:pt x="165" y="297"/>
                </a:lnTo>
                <a:lnTo>
                  <a:pt x="167" y="297"/>
                </a:lnTo>
                <a:lnTo>
                  <a:pt x="167" y="295"/>
                </a:lnTo>
                <a:lnTo>
                  <a:pt x="169" y="295"/>
                </a:lnTo>
                <a:lnTo>
                  <a:pt x="171" y="295"/>
                </a:lnTo>
                <a:lnTo>
                  <a:pt x="171" y="293"/>
                </a:lnTo>
                <a:lnTo>
                  <a:pt x="173" y="293"/>
                </a:lnTo>
                <a:lnTo>
                  <a:pt x="174" y="293"/>
                </a:lnTo>
                <a:lnTo>
                  <a:pt x="174" y="291"/>
                </a:lnTo>
                <a:lnTo>
                  <a:pt x="176" y="291"/>
                </a:lnTo>
                <a:lnTo>
                  <a:pt x="176" y="289"/>
                </a:lnTo>
                <a:lnTo>
                  <a:pt x="178" y="289"/>
                </a:lnTo>
                <a:lnTo>
                  <a:pt x="178" y="288"/>
                </a:lnTo>
                <a:lnTo>
                  <a:pt x="180" y="288"/>
                </a:lnTo>
                <a:lnTo>
                  <a:pt x="180" y="286"/>
                </a:lnTo>
                <a:lnTo>
                  <a:pt x="182" y="286"/>
                </a:lnTo>
                <a:lnTo>
                  <a:pt x="182" y="284"/>
                </a:lnTo>
                <a:lnTo>
                  <a:pt x="182" y="282"/>
                </a:lnTo>
                <a:lnTo>
                  <a:pt x="169" y="270"/>
                </a:lnTo>
                <a:lnTo>
                  <a:pt x="171" y="266"/>
                </a:lnTo>
                <a:lnTo>
                  <a:pt x="178" y="259"/>
                </a:lnTo>
                <a:lnTo>
                  <a:pt x="182" y="255"/>
                </a:lnTo>
                <a:lnTo>
                  <a:pt x="182" y="253"/>
                </a:lnTo>
                <a:lnTo>
                  <a:pt x="184" y="253"/>
                </a:lnTo>
                <a:lnTo>
                  <a:pt x="184" y="251"/>
                </a:lnTo>
                <a:lnTo>
                  <a:pt x="186" y="251"/>
                </a:lnTo>
                <a:lnTo>
                  <a:pt x="188" y="251"/>
                </a:lnTo>
                <a:lnTo>
                  <a:pt x="190" y="251"/>
                </a:lnTo>
                <a:lnTo>
                  <a:pt x="190" y="249"/>
                </a:lnTo>
                <a:lnTo>
                  <a:pt x="192" y="249"/>
                </a:lnTo>
                <a:lnTo>
                  <a:pt x="194" y="249"/>
                </a:lnTo>
                <a:lnTo>
                  <a:pt x="194" y="247"/>
                </a:lnTo>
                <a:lnTo>
                  <a:pt x="196" y="247"/>
                </a:lnTo>
                <a:lnTo>
                  <a:pt x="197" y="247"/>
                </a:lnTo>
                <a:lnTo>
                  <a:pt x="197" y="245"/>
                </a:lnTo>
                <a:lnTo>
                  <a:pt x="199" y="245"/>
                </a:lnTo>
                <a:lnTo>
                  <a:pt x="201" y="245"/>
                </a:lnTo>
                <a:lnTo>
                  <a:pt x="201" y="243"/>
                </a:lnTo>
                <a:lnTo>
                  <a:pt x="203" y="243"/>
                </a:lnTo>
                <a:lnTo>
                  <a:pt x="205" y="243"/>
                </a:lnTo>
                <a:lnTo>
                  <a:pt x="207" y="243"/>
                </a:lnTo>
                <a:lnTo>
                  <a:pt x="207" y="241"/>
                </a:lnTo>
                <a:lnTo>
                  <a:pt x="209" y="241"/>
                </a:lnTo>
                <a:lnTo>
                  <a:pt x="211" y="241"/>
                </a:lnTo>
                <a:lnTo>
                  <a:pt x="213" y="241"/>
                </a:lnTo>
                <a:lnTo>
                  <a:pt x="215" y="241"/>
                </a:lnTo>
                <a:lnTo>
                  <a:pt x="215" y="240"/>
                </a:lnTo>
                <a:lnTo>
                  <a:pt x="217" y="240"/>
                </a:lnTo>
                <a:lnTo>
                  <a:pt x="219" y="240"/>
                </a:lnTo>
                <a:lnTo>
                  <a:pt x="221" y="240"/>
                </a:lnTo>
                <a:lnTo>
                  <a:pt x="222" y="240"/>
                </a:lnTo>
                <a:lnTo>
                  <a:pt x="224" y="240"/>
                </a:lnTo>
                <a:lnTo>
                  <a:pt x="224" y="238"/>
                </a:lnTo>
                <a:lnTo>
                  <a:pt x="226" y="238"/>
                </a:lnTo>
                <a:lnTo>
                  <a:pt x="228" y="238"/>
                </a:lnTo>
                <a:lnTo>
                  <a:pt x="230" y="238"/>
                </a:lnTo>
                <a:lnTo>
                  <a:pt x="232" y="238"/>
                </a:lnTo>
                <a:lnTo>
                  <a:pt x="232" y="236"/>
                </a:lnTo>
                <a:lnTo>
                  <a:pt x="234" y="236"/>
                </a:lnTo>
                <a:lnTo>
                  <a:pt x="236" y="236"/>
                </a:lnTo>
                <a:lnTo>
                  <a:pt x="238" y="236"/>
                </a:lnTo>
                <a:lnTo>
                  <a:pt x="240" y="236"/>
                </a:lnTo>
                <a:lnTo>
                  <a:pt x="242" y="236"/>
                </a:lnTo>
                <a:lnTo>
                  <a:pt x="244" y="236"/>
                </a:lnTo>
                <a:lnTo>
                  <a:pt x="245" y="236"/>
                </a:lnTo>
                <a:lnTo>
                  <a:pt x="247" y="236"/>
                </a:lnTo>
                <a:lnTo>
                  <a:pt x="249" y="236"/>
                </a:lnTo>
                <a:lnTo>
                  <a:pt x="251" y="236"/>
                </a:lnTo>
                <a:lnTo>
                  <a:pt x="253" y="236"/>
                </a:lnTo>
                <a:lnTo>
                  <a:pt x="255" y="236"/>
                </a:lnTo>
                <a:lnTo>
                  <a:pt x="257" y="236"/>
                </a:lnTo>
                <a:lnTo>
                  <a:pt x="259" y="236"/>
                </a:lnTo>
                <a:lnTo>
                  <a:pt x="261" y="236"/>
                </a:lnTo>
                <a:lnTo>
                  <a:pt x="263" y="236"/>
                </a:lnTo>
                <a:lnTo>
                  <a:pt x="263" y="234"/>
                </a:lnTo>
                <a:lnTo>
                  <a:pt x="265" y="234"/>
                </a:lnTo>
                <a:lnTo>
                  <a:pt x="267" y="234"/>
                </a:lnTo>
                <a:lnTo>
                  <a:pt x="268" y="234"/>
                </a:lnTo>
                <a:lnTo>
                  <a:pt x="270" y="234"/>
                </a:lnTo>
                <a:lnTo>
                  <a:pt x="272" y="234"/>
                </a:lnTo>
                <a:lnTo>
                  <a:pt x="274" y="234"/>
                </a:lnTo>
                <a:lnTo>
                  <a:pt x="276" y="234"/>
                </a:lnTo>
                <a:lnTo>
                  <a:pt x="278" y="234"/>
                </a:lnTo>
                <a:lnTo>
                  <a:pt x="286" y="232"/>
                </a:lnTo>
                <a:lnTo>
                  <a:pt x="297" y="232"/>
                </a:lnTo>
                <a:lnTo>
                  <a:pt x="305" y="234"/>
                </a:lnTo>
                <a:lnTo>
                  <a:pt x="315" y="238"/>
                </a:lnTo>
                <a:lnTo>
                  <a:pt x="324" y="238"/>
                </a:lnTo>
                <a:lnTo>
                  <a:pt x="326" y="238"/>
                </a:lnTo>
                <a:lnTo>
                  <a:pt x="326" y="240"/>
                </a:lnTo>
                <a:lnTo>
                  <a:pt x="328" y="240"/>
                </a:lnTo>
                <a:lnTo>
                  <a:pt x="330" y="240"/>
                </a:lnTo>
                <a:lnTo>
                  <a:pt x="332" y="240"/>
                </a:lnTo>
                <a:lnTo>
                  <a:pt x="334" y="240"/>
                </a:lnTo>
                <a:lnTo>
                  <a:pt x="336" y="240"/>
                </a:lnTo>
                <a:lnTo>
                  <a:pt x="338" y="240"/>
                </a:lnTo>
                <a:lnTo>
                  <a:pt x="339" y="240"/>
                </a:lnTo>
                <a:lnTo>
                  <a:pt x="341" y="240"/>
                </a:lnTo>
                <a:lnTo>
                  <a:pt x="343" y="240"/>
                </a:lnTo>
                <a:lnTo>
                  <a:pt x="345" y="240"/>
                </a:lnTo>
                <a:lnTo>
                  <a:pt x="347" y="240"/>
                </a:lnTo>
                <a:lnTo>
                  <a:pt x="349" y="240"/>
                </a:lnTo>
                <a:lnTo>
                  <a:pt x="351" y="240"/>
                </a:lnTo>
                <a:lnTo>
                  <a:pt x="353" y="240"/>
                </a:lnTo>
                <a:lnTo>
                  <a:pt x="355" y="240"/>
                </a:lnTo>
                <a:lnTo>
                  <a:pt x="355" y="238"/>
                </a:lnTo>
                <a:lnTo>
                  <a:pt x="357" y="238"/>
                </a:lnTo>
                <a:lnTo>
                  <a:pt x="357" y="236"/>
                </a:lnTo>
                <a:lnTo>
                  <a:pt x="359" y="236"/>
                </a:lnTo>
                <a:lnTo>
                  <a:pt x="361" y="236"/>
                </a:lnTo>
                <a:lnTo>
                  <a:pt x="361" y="234"/>
                </a:lnTo>
                <a:lnTo>
                  <a:pt x="363" y="234"/>
                </a:lnTo>
                <a:lnTo>
                  <a:pt x="363" y="232"/>
                </a:lnTo>
                <a:lnTo>
                  <a:pt x="364" y="232"/>
                </a:lnTo>
                <a:lnTo>
                  <a:pt x="366" y="232"/>
                </a:lnTo>
                <a:lnTo>
                  <a:pt x="366" y="230"/>
                </a:lnTo>
                <a:lnTo>
                  <a:pt x="368" y="230"/>
                </a:lnTo>
                <a:lnTo>
                  <a:pt x="370" y="230"/>
                </a:lnTo>
                <a:lnTo>
                  <a:pt x="370" y="228"/>
                </a:lnTo>
                <a:lnTo>
                  <a:pt x="372" y="228"/>
                </a:lnTo>
                <a:lnTo>
                  <a:pt x="372" y="226"/>
                </a:lnTo>
                <a:lnTo>
                  <a:pt x="374" y="226"/>
                </a:lnTo>
                <a:lnTo>
                  <a:pt x="376" y="224"/>
                </a:lnTo>
                <a:lnTo>
                  <a:pt x="376" y="222"/>
                </a:lnTo>
                <a:lnTo>
                  <a:pt x="378" y="222"/>
                </a:lnTo>
                <a:lnTo>
                  <a:pt x="380" y="220"/>
                </a:lnTo>
                <a:lnTo>
                  <a:pt x="384" y="218"/>
                </a:lnTo>
                <a:lnTo>
                  <a:pt x="384" y="217"/>
                </a:lnTo>
                <a:lnTo>
                  <a:pt x="386" y="215"/>
                </a:lnTo>
                <a:lnTo>
                  <a:pt x="386" y="213"/>
                </a:lnTo>
                <a:lnTo>
                  <a:pt x="387" y="213"/>
                </a:lnTo>
                <a:lnTo>
                  <a:pt x="389" y="203"/>
                </a:lnTo>
                <a:lnTo>
                  <a:pt x="391" y="199"/>
                </a:lnTo>
                <a:lnTo>
                  <a:pt x="393" y="197"/>
                </a:lnTo>
                <a:lnTo>
                  <a:pt x="401" y="195"/>
                </a:lnTo>
                <a:lnTo>
                  <a:pt x="401" y="193"/>
                </a:lnTo>
                <a:lnTo>
                  <a:pt x="403" y="193"/>
                </a:lnTo>
                <a:lnTo>
                  <a:pt x="403" y="192"/>
                </a:lnTo>
                <a:lnTo>
                  <a:pt x="403" y="190"/>
                </a:lnTo>
                <a:lnTo>
                  <a:pt x="405" y="190"/>
                </a:lnTo>
                <a:lnTo>
                  <a:pt x="405" y="188"/>
                </a:lnTo>
                <a:lnTo>
                  <a:pt x="407" y="188"/>
                </a:lnTo>
                <a:lnTo>
                  <a:pt x="409" y="188"/>
                </a:lnTo>
                <a:lnTo>
                  <a:pt x="409" y="186"/>
                </a:lnTo>
                <a:lnTo>
                  <a:pt x="410" y="186"/>
                </a:lnTo>
                <a:lnTo>
                  <a:pt x="412" y="186"/>
                </a:lnTo>
                <a:lnTo>
                  <a:pt x="412" y="184"/>
                </a:lnTo>
                <a:lnTo>
                  <a:pt x="414" y="184"/>
                </a:lnTo>
                <a:lnTo>
                  <a:pt x="414" y="182"/>
                </a:lnTo>
                <a:lnTo>
                  <a:pt x="416" y="182"/>
                </a:lnTo>
                <a:lnTo>
                  <a:pt x="416" y="180"/>
                </a:lnTo>
                <a:lnTo>
                  <a:pt x="418" y="180"/>
                </a:lnTo>
                <a:lnTo>
                  <a:pt x="418" y="178"/>
                </a:lnTo>
                <a:lnTo>
                  <a:pt x="418" y="176"/>
                </a:lnTo>
                <a:lnTo>
                  <a:pt x="422" y="174"/>
                </a:lnTo>
                <a:lnTo>
                  <a:pt x="424" y="174"/>
                </a:lnTo>
                <a:lnTo>
                  <a:pt x="426" y="172"/>
                </a:lnTo>
                <a:lnTo>
                  <a:pt x="428" y="172"/>
                </a:lnTo>
                <a:lnTo>
                  <a:pt x="432" y="172"/>
                </a:lnTo>
                <a:lnTo>
                  <a:pt x="434" y="172"/>
                </a:lnTo>
                <a:lnTo>
                  <a:pt x="435" y="170"/>
                </a:lnTo>
                <a:lnTo>
                  <a:pt x="437" y="170"/>
                </a:lnTo>
                <a:lnTo>
                  <a:pt x="441" y="170"/>
                </a:lnTo>
                <a:lnTo>
                  <a:pt x="441" y="169"/>
                </a:lnTo>
                <a:lnTo>
                  <a:pt x="439" y="167"/>
                </a:lnTo>
                <a:lnTo>
                  <a:pt x="437" y="165"/>
                </a:lnTo>
                <a:lnTo>
                  <a:pt x="437" y="163"/>
                </a:lnTo>
                <a:lnTo>
                  <a:pt x="437" y="161"/>
                </a:lnTo>
                <a:lnTo>
                  <a:pt x="435" y="159"/>
                </a:lnTo>
                <a:lnTo>
                  <a:pt x="434" y="159"/>
                </a:lnTo>
                <a:lnTo>
                  <a:pt x="434" y="157"/>
                </a:lnTo>
                <a:lnTo>
                  <a:pt x="434" y="155"/>
                </a:lnTo>
                <a:lnTo>
                  <a:pt x="435" y="153"/>
                </a:lnTo>
                <a:lnTo>
                  <a:pt x="435" y="151"/>
                </a:lnTo>
                <a:lnTo>
                  <a:pt x="434" y="149"/>
                </a:lnTo>
                <a:lnTo>
                  <a:pt x="430" y="147"/>
                </a:lnTo>
                <a:lnTo>
                  <a:pt x="428" y="147"/>
                </a:lnTo>
                <a:lnTo>
                  <a:pt x="422" y="147"/>
                </a:lnTo>
                <a:lnTo>
                  <a:pt x="418" y="145"/>
                </a:lnTo>
                <a:lnTo>
                  <a:pt x="416" y="145"/>
                </a:lnTo>
                <a:lnTo>
                  <a:pt x="412" y="145"/>
                </a:lnTo>
                <a:lnTo>
                  <a:pt x="393" y="145"/>
                </a:lnTo>
                <a:lnTo>
                  <a:pt x="393" y="144"/>
                </a:lnTo>
                <a:lnTo>
                  <a:pt x="391" y="144"/>
                </a:lnTo>
                <a:lnTo>
                  <a:pt x="391" y="142"/>
                </a:lnTo>
                <a:lnTo>
                  <a:pt x="389" y="142"/>
                </a:lnTo>
                <a:lnTo>
                  <a:pt x="389" y="140"/>
                </a:lnTo>
                <a:lnTo>
                  <a:pt x="391" y="140"/>
                </a:lnTo>
                <a:lnTo>
                  <a:pt x="391" y="138"/>
                </a:lnTo>
                <a:lnTo>
                  <a:pt x="391" y="136"/>
                </a:lnTo>
                <a:lnTo>
                  <a:pt x="391" y="134"/>
                </a:lnTo>
                <a:lnTo>
                  <a:pt x="389" y="134"/>
                </a:lnTo>
                <a:lnTo>
                  <a:pt x="386" y="132"/>
                </a:lnTo>
                <a:lnTo>
                  <a:pt x="382" y="132"/>
                </a:lnTo>
                <a:lnTo>
                  <a:pt x="380" y="132"/>
                </a:lnTo>
                <a:lnTo>
                  <a:pt x="380" y="130"/>
                </a:lnTo>
                <a:lnTo>
                  <a:pt x="382" y="128"/>
                </a:lnTo>
                <a:lnTo>
                  <a:pt x="386" y="124"/>
                </a:lnTo>
                <a:lnTo>
                  <a:pt x="389" y="122"/>
                </a:lnTo>
                <a:lnTo>
                  <a:pt x="391" y="121"/>
                </a:lnTo>
                <a:lnTo>
                  <a:pt x="391" y="119"/>
                </a:lnTo>
                <a:lnTo>
                  <a:pt x="391" y="117"/>
                </a:lnTo>
                <a:lnTo>
                  <a:pt x="391" y="115"/>
                </a:lnTo>
                <a:lnTo>
                  <a:pt x="391" y="113"/>
                </a:lnTo>
                <a:lnTo>
                  <a:pt x="391" y="111"/>
                </a:lnTo>
                <a:lnTo>
                  <a:pt x="391" y="109"/>
                </a:lnTo>
                <a:lnTo>
                  <a:pt x="391" y="107"/>
                </a:lnTo>
                <a:lnTo>
                  <a:pt x="391" y="105"/>
                </a:lnTo>
                <a:lnTo>
                  <a:pt x="391" y="103"/>
                </a:lnTo>
                <a:lnTo>
                  <a:pt x="391" y="101"/>
                </a:lnTo>
                <a:lnTo>
                  <a:pt x="391" y="99"/>
                </a:lnTo>
                <a:lnTo>
                  <a:pt x="391" y="98"/>
                </a:lnTo>
                <a:lnTo>
                  <a:pt x="391" y="96"/>
                </a:lnTo>
                <a:lnTo>
                  <a:pt x="391" y="94"/>
                </a:lnTo>
                <a:lnTo>
                  <a:pt x="391" y="92"/>
                </a:lnTo>
                <a:lnTo>
                  <a:pt x="391" y="90"/>
                </a:lnTo>
                <a:lnTo>
                  <a:pt x="391" y="88"/>
                </a:lnTo>
                <a:lnTo>
                  <a:pt x="391" y="86"/>
                </a:lnTo>
                <a:lnTo>
                  <a:pt x="391" y="84"/>
                </a:lnTo>
                <a:lnTo>
                  <a:pt x="391" y="82"/>
                </a:lnTo>
                <a:lnTo>
                  <a:pt x="391" y="80"/>
                </a:lnTo>
                <a:lnTo>
                  <a:pt x="391" y="78"/>
                </a:lnTo>
                <a:lnTo>
                  <a:pt x="391" y="76"/>
                </a:lnTo>
                <a:lnTo>
                  <a:pt x="393" y="76"/>
                </a:lnTo>
                <a:lnTo>
                  <a:pt x="395" y="74"/>
                </a:lnTo>
                <a:lnTo>
                  <a:pt x="397" y="69"/>
                </a:lnTo>
                <a:lnTo>
                  <a:pt x="399" y="67"/>
                </a:lnTo>
                <a:lnTo>
                  <a:pt x="397" y="61"/>
                </a:lnTo>
                <a:lnTo>
                  <a:pt x="395" y="59"/>
                </a:lnTo>
                <a:lnTo>
                  <a:pt x="393" y="59"/>
                </a:lnTo>
                <a:lnTo>
                  <a:pt x="393" y="57"/>
                </a:lnTo>
                <a:lnTo>
                  <a:pt x="395" y="57"/>
                </a:lnTo>
                <a:lnTo>
                  <a:pt x="397" y="55"/>
                </a:lnTo>
                <a:lnTo>
                  <a:pt x="397" y="53"/>
                </a:lnTo>
                <a:lnTo>
                  <a:pt x="393" y="48"/>
                </a:lnTo>
                <a:lnTo>
                  <a:pt x="393" y="46"/>
                </a:lnTo>
                <a:lnTo>
                  <a:pt x="391" y="46"/>
                </a:lnTo>
                <a:lnTo>
                  <a:pt x="391" y="44"/>
                </a:lnTo>
                <a:lnTo>
                  <a:pt x="389" y="44"/>
                </a:lnTo>
                <a:lnTo>
                  <a:pt x="389" y="42"/>
                </a:lnTo>
                <a:lnTo>
                  <a:pt x="387" y="42"/>
                </a:lnTo>
                <a:lnTo>
                  <a:pt x="387" y="40"/>
                </a:lnTo>
                <a:lnTo>
                  <a:pt x="386" y="40"/>
                </a:lnTo>
                <a:lnTo>
                  <a:pt x="386" y="38"/>
                </a:lnTo>
                <a:lnTo>
                  <a:pt x="384" y="38"/>
                </a:lnTo>
                <a:lnTo>
                  <a:pt x="384" y="36"/>
                </a:lnTo>
                <a:lnTo>
                  <a:pt x="382" y="36"/>
                </a:lnTo>
                <a:lnTo>
                  <a:pt x="382" y="34"/>
                </a:lnTo>
                <a:lnTo>
                  <a:pt x="380" y="34"/>
                </a:lnTo>
                <a:lnTo>
                  <a:pt x="380" y="32"/>
                </a:lnTo>
                <a:lnTo>
                  <a:pt x="378" y="32"/>
                </a:lnTo>
                <a:lnTo>
                  <a:pt x="376" y="32"/>
                </a:lnTo>
                <a:lnTo>
                  <a:pt x="376" y="30"/>
                </a:lnTo>
                <a:lnTo>
                  <a:pt x="374" y="30"/>
                </a:lnTo>
                <a:lnTo>
                  <a:pt x="374" y="28"/>
                </a:lnTo>
                <a:lnTo>
                  <a:pt x="372" y="28"/>
                </a:lnTo>
                <a:lnTo>
                  <a:pt x="370" y="28"/>
                </a:lnTo>
                <a:lnTo>
                  <a:pt x="370" y="26"/>
                </a:lnTo>
                <a:lnTo>
                  <a:pt x="368" y="26"/>
                </a:lnTo>
                <a:lnTo>
                  <a:pt x="368" y="25"/>
                </a:lnTo>
                <a:lnTo>
                  <a:pt x="368" y="23"/>
                </a:lnTo>
                <a:lnTo>
                  <a:pt x="370" y="23"/>
                </a:lnTo>
                <a:lnTo>
                  <a:pt x="372" y="23"/>
                </a:lnTo>
                <a:lnTo>
                  <a:pt x="374" y="23"/>
                </a:lnTo>
                <a:lnTo>
                  <a:pt x="376" y="23"/>
                </a:lnTo>
                <a:lnTo>
                  <a:pt x="378" y="23"/>
                </a:lnTo>
                <a:lnTo>
                  <a:pt x="380" y="23"/>
                </a:lnTo>
                <a:lnTo>
                  <a:pt x="382" y="23"/>
                </a:lnTo>
                <a:lnTo>
                  <a:pt x="384" y="23"/>
                </a:lnTo>
                <a:lnTo>
                  <a:pt x="384" y="25"/>
                </a:lnTo>
                <a:lnTo>
                  <a:pt x="386" y="25"/>
                </a:lnTo>
                <a:lnTo>
                  <a:pt x="387" y="25"/>
                </a:lnTo>
                <a:lnTo>
                  <a:pt x="389" y="25"/>
                </a:lnTo>
                <a:lnTo>
                  <a:pt x="389" y="26"/>
                </a:lnTo>
                <a:lnTo>
                  <a:pt x="391" y="26"/>
                </a:lnTo>
                <a:lnTo>
                  <a:pt x="393" y="26"/>
                </a:lnTo>
                <a:lnTo>
                  <a:pt x="393" y="28"/>
                </a:lnTo>
                <a:lnTo>
                  <a:pt x="395" y="28"/>
                </a:lnTo>
                <a:lnTo>
                  <a:pt x="397" y="30"/>
                </a:lnTo>
                <a:lnTo>
                  <a:pt x="399" y="30"/>
                </a:lnTo>
                <a:lnTo>
                  <a:pt x="401" y="30"/>
                </a:lnTo>
                <a:lnTo>
                  <a:pt x="403" y="30"/>
                </a:lnTo>
                <a:lnTo>
                  <a:pt x="405" y="30"/>
                </a:lnTo>
                <a:lnTo>
                  <a:pt x="407" y="30"/>
                </a:lnTo>
                <a:lnTo>
                  <a:pt x="409" y="30"/>
                </a:lnTo>
                <a:lnTo>
                  <a:pt x="410" y="30"/>
                </a:lnTo>
                <a:lnTo>
                  <a:pt x="420" y="30"/>
                </a:lnTo>
                <a:lnTo>
                  <a:pt x="424" y="30"/>
                </a:lnTo>
                <a:lnTo>
                  <a:pt x="424" y="28"/>
                </a:lnTo>
                <a:lnTo>
                  <a:pt x="424" y="26"/>
                </a:lnTo>
                <a:lnTo>
                  <a:pt x="420" y="23"/>
                </a:lnTo>
                <a:lnTo>
                  <a:pt x="420" y="21"/>
                </a:lnTo>
                <a:lnTo>
                  <a:pt x="422" y="21"/>
                </a:lnTo>
                <a:lnTo>
                  <a:pt x="432" y="25"/>
                </a:lnTo>
                <a:lnTo>
                  <a:pt x="434" y="25"/>
                </a:lnTo>
                <a:lnTo>
                  <a:pt x="435" y="23"/>
                </a:lnTo>
                <a:lnTo>
                  <a:pt x="437" y="15"/>
                </a:lnTo>
                <a:lnTo>
                  <a:pt x="439" y="15"/>
                </a:lnTo>
                <a:lnTo>
                  <a:pt x="439" y="13"/>
                </a:lnTo>
                <a:lnTo>
                  <a:pt x="441" y="13"/>
                </a:lnTo>
                <a:lnTo>
                  <a:pt x="443" y="13"/>
                </a:lnTo>
                <a:lnTo>
                  <a:pt x="443" y="11"/>
                </a:lnTo>
                <a:lnTo>
                  <a:pt x="445" y="11"/>
                </a:lnTo>
                <a:lnTo>
                  <a:pt x="447" y="11"/>
                </a:lnTo>
                <a:lnTo>
                  <a:pt x="447" y="9"/>
                </a:lnTo>
                <a:lnTo>
                  <a:pt x="449" y="9"/>
                </a:lnTo>
                <a:lnTo>
                  <a:pt x="451" y="9"/>
                </a:lnTo>
                <a:lnTo>
                  <a:pt x="451" y="7"/>
                </a:lnTo>
                <a:lnTo>
                  <a:pt x="453" y="7"/>
                </a:lnTo>
                <a:lnTo>
                  <a:pt x="455" y="7"/>
                </a:lnTo>
                <a:lnTo>
                  <a:pt x="457" y="7"/>
                </a:lnTo>
                <a:lnTo>
                  <a:pt x="457" y="5"/>
                </a:lnTo>
                <a:lnTo>
                  <a:pt x="458" y="5"/>
                </a:lnTo>
                <a:lnTo>
                  <a:pt x="460" y="5"/>
                </a:lnTo>
                <a:lnTo>
                  <a:pt x="460" y="3"/>
                </a:lnTo>
                <a:lnTo>
                  <a:pt x="462" y="3"/>
                </a:lnTo>
                <a:lnTo>
                  <a:pt x="464" y="3"/>
                </a:lnTo>
                <a:lnTo>
                  <a:pt x="466" y="3"/>
                </a:lnTo>
                <a:lnTo>
                  <a:pt x="466" y="2"/>
                </a:lnTo>
                <a:lnTo>
                  <a:pt x="468" y="2"/>
                </a:lnTo>
                <a:lnTo>
                  <a:pt x="470" y="2"/>
                </a:lnTo>
                <a:lnTo>
                  <a:pt x="472" y="2"/>
                </a:lnTo>
                <a:lnTo>
                  <a:pt x="472" y="0"/>
                </a:lnTo>
                <a:lnTo>
                  <a:pt x="474" y="0"/>
                </a:lnTo>
                <a:lnTo>
                  <a:pt x="476" y="0"/>
                </a:lnTo>
                <a:lnTo>
                  <a:pt x="478" y="0"/>
                </a:lnTo>
                <a:lnTo>
                  <a:pt x="480" y="2"/>
                </a:lnTo>
                <a:lnTo>
                  <a:pt x="481" y="7"/>
                </a:lnTo>
                <a:lnTo>
                  <a:pt x="483" y="13"/>
                </a:lnTo>
                <a:lnTo>
                  <a:pt x="485" y="25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1911">
            <a:extLst>
              <a:ext uri="{FF2B5EF4-FFF2-40B4-BE49-F238E27FC236}">
                <a16:creationId xmlns:a16="http://schemas.microsoft.com/office/drawing/2014/main" id="{A688CCF3-5478-4D5B-8CC3-76D9F736087F}"/>
              </a:ext>
            </a:extLst>
          </p:cNvPr>
          <p:cNvSpPr>
            <a:spLocks/>
          </p:cNvSpPr>
          <p:nvPr/>
        </p:nvSpPr>
        <p:spPr bwMode="auto">
          <a:xfrm>
            <a:off x="5287963" y="2432051"/>
            <a:ext cx="603250" cy="320675"/>
          </a:xfrm>
          <a:custGeom>
            <a:avLst/>
            <a:gdLst>
              <a:gd name="T0" fmla="*/ 222 w 380"/>
              <a:gd name="T1" fmla="*/ 50 h 202"/>
              <a:gd name="T2" fmla="*/ 240 w 380"/>
              <a:gd name="T3" fmla="*/ 58 h 202"/>
              <a:gd name="T4" fmla="*/ 263 w 380"/>
              <a:gd name="T5" fmla="*/ 52 h 202"/>
              <a:gd name="T6" fmla="*/ 286 w 380"/>
              <a:gd name="T7" fmla="*/ 35 h 202"/>
              <a:gd name="T8" fmla="*/ 314 w 380"/>
              <a:gd name="T9" fmla="*/ 31 h 202"/>
              <a:gd name="T10" fmla="*/ 326 w 380"/>
              <a:gd name="T11" fmla="*/ 35 h 202"/>
              <a:gd name="T12" fmla="*/ 334 w 380"/>
              <a:gd name="T13" fmla="*/ 41 h 202"/>
              <a:gd name="T14" fmla="*/ 343 w 380"/>
              <a:gd name="T15" fmla="*/ 45 h 202"/>
              <a:gd name="T16" fmla="*/ 353 w 380"/>
              <a:gd name="T17" fmla="*/ 48 h 202"/>
              <a:gd name="T18" fmla="*/ 362 w 380"/>
              <a:gd name="T19" fmla="*/ 45 h 202"/>
              <a:gd name="T20" fmla="*/ 378 w 380"/>
              <a:gd name="T21" fmla="*/ 50 h 202"/>
              <a:gd name="T22" fmla="*/ 374 w 380"/>
              <a:gd name="T23" fmla="*/ 60 h 202"/>
              <a:gd name="T24" fmla="*/ 364 w 380"/>
              <a:gd name="T25" fmla="*/ 68 h 202"/>
              <a:gd name="T26" fmla="*/ 353 w 380"/>
              <a:gd name="T27" fmla="*/ 75 h 202"/>
              <a:gd name="T28" fmla="*/ 339 w 380"/>
              <a:gd name="T29" fmla="*/ 87 h 202"/>
              <a:gd name="T30" fmla="*/ 328 w 380"/>
              <a:gd name="T31" fmla="*/ 96 h 202"/>
              <a:gd name="T32" fmla="*/ 316 w 380"/>
              <a:gd name="T33" fmla="*/ 94 h 202"/>
              <a:gd name="T34" fmla="*/ 311 w 380"/>
              <a:gd name="T35" fmla="*/ 102 h 202"/>
              <a:gd name="T36" fmla="*/ 305 w 380"/>
              <a:gd name="T37" fmla="*/ 110 h 202"/>
              <a:gd name="T38" fmla="*/ 299 w 380"/>
              <a:gd name="T39" fmla="*/ 118 h 202"/>
              <a:gd name="T40" fmla="*/ 288 w 380"/>
              <a:gd name="T41" fmla="*/ 121 h 202"/>
              <a:gd name="T42" fmla="*/ 278 w 380"/>
              <a:gd name="T43" fmla="*/ 125 h 202"/>
              <a:gd name="T44" fmla="*/ 270 w 380"/>
              <a:gd name="T45" fmla="*/ 127 h 202"/>
              <a:gd name="T46" fmla="*/ 265 w 380"/>
              <a:gd name="T47" fmla="*/ 119 h 202"/>
              <a:gd name="T48" fmla="*/ 249 w 380"/>
              <a:gd name="T49" fmla="*/ 110 h 202"/>
              <a:gd name="T50" fmla="*/ 232 w 380"/>
              <a:gd name="T51" fmla="*/ 110 h 202"/>
              <a:gd name="T52" fmla="*/ 226 w 380"/>
              <a:gd name="T53" fmla="*/ 94 h 202"/>
              <a:gd name="T54" fmla="*/ 217 w 380"/>
              <a:gd name="T55" fmla="*/ 89 h 202"/>
              <a:gd name="T56" fmla="*/ 213 w 380"/>
              <a:gd name="T57" fmla="*/ 100 h 202"/>
              <a:gd name="T58" fmla="*/ 213 w 380"/>
              <a:gd name="T59" fmla="*/ 116 h 202"/>
              <a:gd name="T60" fmla="*/ 209 w 380"/>
              <a:gd name="T61" fmla="*/ 133 h 202"/>
              <a:gd name="T62" fmla="*/ 213 w 380"/>
              <a:gd name="T63" fmla="*/ 150 h 202"/>
              <a:gd name="T64" fmla="*/ 222 w 380"/>
              <a:gd name="T65" fmla="*/ 162 h 202"/>
              <a:gd name="T66" fmla="*/ 228 w 380"/>
              <a:gd name="T67" fmla="*/ 171 h 202"/>
              <a:gd name="T68" fmla="*/ 228 w 380"/>
              <a:gd name="T69" fmla="*/ 185 h 202"/>
              <a:gd name="T70" fmla="*/ 222 w 380"/>
              <a:gd name="T71" fmla="*/ 194 h 202"/>
              <a:gd name="T72" fmla="*/ 217 w 380"/>
              <a:gd name="T73" fmla="*/ 202 h 202"/>
              <a:gd name="T74" fmla="*/ 165 w 380"/>
              <a:gd name="T75" fmla="*/ 179 h 202"/>
              <a:gd name="T76" fmla="*/ 140 w 380"/>
              <a:gd name="T77" fmla="*/ 164 h 202"/>
              <a:gd name="T78" fmla="*/ 94 w 380"/>
              <a:gd name="T79" fmla="*/ 144 h 202"/>
              <a:gd name="T80" fmla="*/ 71 w 380"/>
              <a:gd name="T81" fmla="*/ 139 h 202"/>
              <a:gd name="T82" fmla="*/ 86 w 380"/>
              <a:gd name="T83" fmla="*/ 112 h 202"/>
              <a:gd name="T84" fmla="*/ 71 w 380"/>
              <a:gd name="T85" fmla="*/ 100 h 202"/>
              <a:gd name="T86" fmla="*/ 55 w 380"/>
              <a:gd name="T87" fmla="*/ 96 h 202"/>
              <a:gd name="T88" fmla="*/ 40 w 380"/>
              <a:gd name="T89" fmla="*/ 89 h 202"/>
              <a:gd name="T90" fmla="*/ 27 w 380"/>
              <a:gd name="T91" fmla="*/ 85 h 202"/>
              <a:gd name="T92" fmla="*/ 7 w 380"/>
              <a:gd name="T93" fmla="*/ 85 h 202"/>
              <a:gd name="T94" fmla="*/ 0 w 380"/>
              <a:gd name="T95" fmla="*/ 81 h 202"/>
              <a:gd name="T96" fmla="*/ 6 w 380"/>
              <a:gd name="T97" fmla="*/ 70 h 202"/>
              <a:gd name="T98" fmla="*/ 23 w 380"/>
              <a:gd name="T99" fmla="*/ 68 h 202"/>
              <a:gd name="T100" fmla="*/ 50 w 380"/>
              <a:gd name="T101" fmla="*/ 68 h 202"/>
              <a:gd name="T102" fmla="*/ 63 w 380"/>
              <a:gd name="T103" fmla="*/ 64 h 202"/>
              <a:gd name="T104" fmla="*/ 78 w 380"/>
              <a:gd name="T105" fmla="*/ 62 h 202"/>
              <a:gd name="T106" fmla="*/ 94 w 380"/>
              <a:gd name="T107" fmla="*/ 60 h 202"/>
              <a:gd name="T108" fmla="*/ 103 w 380"/>
              <a:gd name="T109" fmla="*/ 58 h 202"/>
              <a:gd name="T110" fmla="*/ 105 w 380"/>
              <a:gd name="T111" fmla="*/ 45 h 202"/>
              <a:gd name="T112" fmla="*/ 115 w 380"/>
              <a:gd name="T113" fmla="*/ 23 h 202"/>
              <a:gd name="T114" fmla="*/ 134 w 380"/>
              <a:gd name="T115" fmla="*/ 27 h 202"/>
              <a:gd name="T116" fmla="*/ 151 w 380"/>
              <a:gd name="T117" fmla="*/ 18 h 202"/>
              <a:gd name="T118" fmla="*/ 165 w 380"/>
              <a:gd name="T119" fmla="*/ 2 h 202"/>
              <a:gd name="T120" fmla="*/ 186 w 380"/>
              <a:gd name="T121" fmla="*/ 10 h 202"/>
              <a:gd name="T122" fmla="*/ 199 w 380"/>
              <a:gd name="T123" fmla="*/ 27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0" h="202">
                <a:moveTo>
                  <a:pt x="203" y="29"/>
                </a:moveTo>
                <a:lnTo>
                  <a:pt x="209" y="31"/>
                </a:lnTo>
                <a:lnTo>
                  <a:pt x="211" y="35"/>
                </a:lnTo>
                <a:lnTo>
                  <a:pt x="213" y="37"/>
                </a:lnTo>
                <a:lnTo>
                  <a:pt x="215" y="41"/>
                </a:lnTo>
                <a:lnTo>
                  <a:pt x="220" y="46"/>
                </a:lnTo>
                <a:lnTo>
                  <a:pt x="222" y="50"/>
                </a:lnTo>
                <a:lnTo>
                  <a:pt x="224" y="52"/>
                </a:lnTo>
                <a:lnTo>
                  <a:pt x="226" y="54"/>
                </a:lnTo>
                <a:lnTo>
                  <a:pt x="228" y="54"/>
                </a:lnTo>
                <a:lnTo>
                  <a:pt x="228" y="56"/>
                </a:lnTo>
                <a:lnTo>
                  <a:pt x="232" y="58"/>
                </a:lnTo>
                <a:lnTo>
                  <a:pt x="236" y="58"/>
                </a:lnTo>
                <a:lnTo>
                  <a:pt x="240" y="58"/>
                </a:lnTo>
                <a:lnTo>
                  <a:pt x="247" y="58"/>
                </a:lnTo>
                <a:lnTo>
                  <a:pt x="251" y="58"/>
                </a:lnTo>
                <a:lnTo>
                  <a:pt x="257" y="58"/>
                </a:lnTo>
                <a:lnTo>
                  <a:pt x="257" y="56"/>
                </a:lnTo>
                <a:lnTo>
                  <a:pt x="259" y="56"/>
                </a:lnTo>
                <a:lnTo>
                  <a:pt x="259" y="54"/>
                </a:lnTo>
                <a:lnTo>
                  <a:pt x="263" y="52"/>
                </a:lnTo>
                <a:lnTo>
                  <a:pt x="265" y="50"/>
                </a:lnTo>
                <a:lnTo>
                  <a:pt x="268" y="48"/>
                </a:lnTo>
                <a:lnTo>
                  <a:pt x="270" y="46"/>
                </a:lnTo>
                <a:lnTo>
                  <a:pt x="274" y="45"/>
                </a:lnTo>
                <a:lnTo>
                  <a:pt x="278" y="41"/>
                </a:lnTo>
                <a:lnTo>
                  <a:pt x="282" y="37"/>
                </a:lnTo>
                <a:lnTo>
                  <a:pt x="286" y="35"/>
                </a:lnTo>
                <a:lnTo>
                  <a:pt x="290" y="35"/>
                </a:lnTo>
                <a:lnTo>
                  <a:pt x="293" y="35"/>
                </a:lnTo>
                <a:lnTo>
                  <a:pt x="297" y="35"/>
                </a:lnTo>
                <a:lnTo>
                  <a:pt x="299" y="35"/>
                </a:lnTo>
                <a:lnTo>
                  <a:pt x="305" y="33"/>
                </a:lnTo>
                <a:lnTo>
                  <a:pt x="311" y="31"/>
                </a:lnTo>
                <a:lnTo>
                  <a:pt x="314" y="31"/>
                </a:lnTo>
                <a:lnTo>
                  <a:pt x="316" y="31"/>
                </a:lnTo>
                <a:lnTo>
                  <a:pt x="318" y="31"/>
                </a:lnTo>
                <a:lnTo>
                  <a:pt x="320" y="33"/>
                </a:lnTo>
                <a:lnTo>
                  <a:pt x="322" y="33"/>
                </a:lnTo>
                <a:lnTo>
                  <a:pt x="322" y="35"/>
                </a:lnTo>
                <a:lnTo>
                  <a:pt x="324" y="35"/>
                </a:lnTo>
                <a:lnTo>
                  <a:pt x="326" y="35"/>
                </a:lnTo>
                <a:lnTo>
                  <a:pt x="326" y="37"/>
                </a:lnTo>
                <a:lnTo>
                  <a:pt x="328" y="37"/>
                </a:lnTo>
                <a:lnTo>
                  <a:pt x="330" y="37"/>
                </a:lnTo>
                <a:lnTo>
                  <a:pt x="330" y="39"/>
                </a:lnTo>
                <a:lnTo>
                  <a:pt x="332" y="39"/>
                </a:lnTo>
                <a:lnTo>
                  <a:pt x="334" y="39"/>
                </a:lnTo>
                <a:lnTo>
                  <a:pt x="334" y="41"/>
                </a:lnTo>
                <a:lnTo>
                  <a:pt x="336" y="41"/>
                </a:lnTo>
                <a:lnTo>
                  <a:pt x="338" y="41"/>
                </a:lnTo>
                <a:lnTo>
                  <a:pt x="338" y="43"/>
                </a:lnTo>
                <a:lnTo>
                  <a:pt x="339" y="43"/>
                </a:lnTo>
                <a:lnTo>
                  <a:pt x="341" y="43"/>
                </a:lnTo>
                <a:lnTo>
                  <a:pt x="341" y="45"/>
                </a:lnTo>
                <a:lnTo>
                  <a:pt x="343" y="45"/>
                </a:lnTo>
                <a:lnTo>
                  <a:pt x="345" y="45"/>
                </a:lnTo>
                <a:lnTo>
                  <a:pt x="345" y="46"/>
                </a:lnTo>
                <a:lnTo>
                  <a:pt x="347" y="46"/>
                </a:lnTo>
                <a:lnTo>
                  <a:pt x="349" y="46"/>
                </a:lnTo>
                <a:lnTo>
                  <a:pt x="349" y="48"/>
                </a:lnTo>
                <a:lnTo>
                  <a:pt x="351" y="48"/>
                </a:lnTo>
                <a:lnTo>
                  <a:pt x="353" y="48"/>
                </a:lnTo>
                <a:lnTo>
                  <a:pt x="355" y="48"/>
                </a:lnTo>
                <a:lnTo>
                  <a:pt x="357" y="48"/>
                </a:lnTo>
                <a:lnTo>
                  <a:pt x="359" y="48"/>
                </a:lnTo>
                <a:lnTo>
                  <a:pt x="359" y="46"/>
                </a:lnTo>
                <a:lnTo>
                  <a:pt x="361" y="46"/>
                </a:lnTo>
                <a:lnTo>
                  <a:pt x="361" y="45"/>
                </a:lnTo>
                <a:lnTo>
                  <a:pt x="362" y="45"/>
                </a:lnTo>
                <a:lnTo>
                  <a:pt x="362" y="46"/>
                </a:lnTo>
                <a:lnTo>
                  <a:pt x="362" y="48"/>
                </a:lnTo>
                <a:lnTo>
                  <a:pt x="366" y="50"/>
                </a:lnTo>
                <a:lnTo>
                  <a:pt x="368" y="50"/>
                </a:lnTo>
                <a:lnTo>
                  <a:pt x="372" y="50"/>
                </a:lnTo>
                <a:lnTo>
                  <a:pt x="374" y="50"/>
                </a:lnTo>
                <a:lnTo>
                  <a:pt x="378" y="50"/>
                </a:lnTo>
                <a:lnTo>
                  <a:pt x="380" y="50"/>
                </a:lnTo>
                <a:lnTo>
                  <a:pt x="380" y="52"/>
                </a:lnTo>
                <a:lnTo>
                  <a:pt x="380" y="54"/>
                </a:lnTo>
                <a:lnTo>
                  <a:pt x="378" y="56"/>
                </a:lnTo>
                <a:lnTo>
                  <a:pt x="376" y="56"/>
                </a:lnTo>
                <a:lnTo>
                  <a:pt x="374" y="58"/>
                </a:lnTo>
                <a:lnTo>
                  <a:pt x="374" y="60"/>
                </a:lnTo>
                <a:lnTo>
                  <a:pt x="372" y="60"/>
                </a:lnTo>
                <a:lnTo>
                  <a:pt x="372" y="62"/>
                </a:lnTo>
                <a:lnTo>
                  <a:pt x="370" y="64"/>
                </a:lnTo>
                <a:lnTo>
                  <a:pt x="368" y="66"/>
                </a:lnTo>
                <a:lnTo>
                  <a:pt x="366" y="66"/>
                </a:lnTo>
                <a:lnTo>
                  <a:pt x="366" y="68"/>
                </a:lnTo>
                <a:lnTo>
                  <a:pt x="364" y="68"/>
                </a:lnTo>
                <a:lnTo>
                  <a:pt x="362" y="68"/>
                </a:lnTo>
                <a:lnTo>
                  <a:pt x="361" y="70"/>
                </a:lnTo>
                <a:lnTo>
                  <a:pt x="361" y="71"/>
                </a:lnTo>
                <a:lnTo>
                  <a:pt x="359" y="73"/>
                </a:lnTo>
                <a:lnTo>
                  <a:pt x="357" y="75"/>
                </a:lnTo>
                <a:lnTo>
                  <a:pt x="355" y="75"/>
                </a:lnTo>
                <a:lnTo>
                  <a:pt x="353" y="75"/>
                </a:lnTo>
                <a:lnTo>
                  <a:pt x="349" y="77"/>
                </a:lnTo>
                <a:lnTo>
                  <a:pt x="347" y="77"/>
                </a:lnTo>
                <a:lnTo>
                  <a:pt x="345" y="79"/>
                </a:lnTo>
                <a:lnTo>
                  <a:pt x="343" y="81"/>
                </a:lnTo>
                <a:lnTo>
                  <a:pt x="343" y="83"/>
                </a:lnTo>
                <a:lnTo>
                  <a:pt x="341" y="85"/>
                </a:lnTo>
                <a:lnTo>
                  <a:pt x="339" y="87"/>
                </a:lnTo>
                <a:lnTo>
                  <a:pt x="338" y="89"/>
                </a:lnTo>
                <a:lnTo>
                  <a:pt x="336" y="91"/>
                </a:lnTo>
                <a:lnTo>
                  <a:pt x="334" y="93"/>
                </a:lnTo>
                <a:lnTo>
                  <a:pt x="332" y="94"/>
                </a:lnTo>
                <a:lnTo>
                  <a:pt x="332" y="96"/>
                </a:lnTo>
                <a:lnTo>
                  <a:pt x="330" y="96"/>
                </a:lnTo>
                <a:lnTo>
                  <a:pt x="328" y="96"/>
                </a:lnTo>
                <a:lnTo>
                  <a:pt x="328" y="94"/>
                </a:lnTo>
                <a:lnTo>
                  <a:pt x="326" y="94"/>
                </a:lnTo>
                <a:lnTo>
                  <a:pt x="324" y="94"/>
                </a:lnTo>
                <a:lnTo>
                  <a:pt x="322" y="94"/>
                </a:lnTo>
                <a:lnTo>
                  <a:pt x="320" y="94"/>
                </a:lnTo>
                <a:lnTo>
                  <a:pt x="318" y="94"/>
                </a:lnTo>
                <a:lnTo>
                  <a:pt x="316" y="94"/>
                </a:lnTo>
                <a:lnTo>
                  <a:pt x="316" y="96"/>
                </a:lnTo>
                <a:lnTo>
                  <a:pt x="314" y="96"/>
                </a:lnTo>
                <a:lnTo>
                  <a:pt x="314" y="98"/>
                </a:lnTo>
                <a:lnTo>
                  <a:pt x="313" y="98"/>
                </a:lnTo>
                <a:lnTo>
                  <a:pt x="313" y="100"/>
                </a:lnTo>
                <a:lnTo>
                  <a:pt x="311" y="100"/>
                </a:lnTo>
                <a:lnTo>
                  <a:pt x="311" y="102"/>
                </a:lnTo>
                <a:lnTo>
                  <a:pt x="309" y="102"/>
                </a:lnTo>
                <a:lnTo>
                  <a:pt x="309" y="104"/>
                </a:lnTo>
                <a:lnTo>
                  <a:pt x="309" y="106"/>
                </a:lnTo>
                <a:lnTo>
                  <a:pt x="307" y="106"/>
                </a:lnTo>
                <a:lnTo>
                  <a:pt x="307" y="108"/>
                </a:lnTo>
                <a:lnTo>
                  <a:pt x="307" y="110"/>
                </a:lnTo>
                <a:lnTo>
                  <a:pt x="305" y="110"/>
                </a:lnTo>
                <a:lnTo>
                  <a:pt x="305" y="112"/>
                </a:lnTo>
                <a:lnTo>
                  <a:pt x="303" y="112"/>
                </a:lnTo>
                <a:lnTo>
                  <a:pt x="303" y="114"/>
                </a:lnTo>
                <a:lnTo>
                  <a:pt x="301" y="114"/>
                </a:lnTo>
                <a:lnTo>
                  <a:pt x="301" y="116"/>
                </a:lnTo>
                <a:lnTo>
                  <a:pt x="299" y="116"/>
                </a:lnTo>
                <a:lnTo>
                  <a:pt x="299" y="118"/>
                </a:lnTo>
                <a:lnTo>
                  <a:pt x="297" y="118"/>
                </a:lnTo>
                <a:lnTo>
                  <a:pt x="297" y="119"/>
                </a:lnTo>
                <a:lnTo>
                  <a:pt x="295" y="119"/>
                </a:lnTo>
                <a:lnTo>
                  <a:pt x="293" y="119"/>
                </a:lnTo>
                <a:lnTo>
                  <a:pt x="291" y="121"/>
                </a:lnTo>
                <a:lnTo>
                  <a:pt x="290" y="121"/>
                </a:lnTo>
                <a:lnTo>
                  <a:pt x="288" y="121"/>
                </a:lnTo>
                <a:lnTo>
                  <a:pt x="288" y="123"/>
                </a:lnTo>
                <a:lnTo>
                  <a:pt x="286" y="123"/>
                </a:lnTo>
                <a:lnTo>
                  <a:pt x="284" y="123"/>
                </a:lnTo>
                <a:lnTo>
                  <a:pt x="282" y="123"/>
                </a:lnTo>
                <a:lnTo>
                  <a:pt x="282" y="125"/>
                </a:lnTo>
                <a:lnTo>
                  <a:pt x="280" y="125"/>
                </a:lnTo>
                <a:lnTo>
                  <a:pt x="278" y="125"/>
                </a:lnTo>
                <a:lnTo>
                  <a:pt x="278" y="127"/>
                </a:lnTo>
                <a:lnTo>
                  <a:pt x="276" y="127"/>
                </a:lnTo>
                <a:lnTo>
                  <a:pt x="276" y="129"/>
                </a:lnTo>
                <a:lnTo>
                  <a:pt x="274" y="129"/>
                </a:lnTo>
                <a:lnTo>
                  <a:pt x="272" y="129"/>
                </a:lnTo>
                <a:lnTo>
                  <a:pt x="272" y="127"/>
                </a:lnTo>
                <a:lnTo>
                  <a:pt x="270" y="127"/>
                </a:lnTo>
                <a:lnTo>
                  <a:pt x="270" y="125"/>
                </a:lnTo>
                <a:lnTo>
                  <a:pt x="270" y="123"/>
                </a:lnTo>
                <a:lnTo>
                  <a:pt x="268" y="123"/>
                </a:lnTo>
                <a:lnTo>
                  <a:pt x="268" y="121"/>
                </a:lnTo>
                <a:lnTo>
                  <a:pt x="267" y="121"/>
                </a:lnTo>
                <a:lnTo>
                  <a:pt x="267" y="119"/>
                </a:lnTo>
                <a:lnTo>
                  <a:pt x="265" y="119"/>
                </a:lnTo>
                <a:lnTo>
                  <a:pt x="265" y="118"/>
                </a:lnTo>
                <a:lnTo>
                  <a:pt x="265" y="116"/>
                </a:lnTo>
                <a:lnTo>
                  <a:pt x="263" y="116"/>
                </a:lnTo>
                <a:lnTo>
                  <a:pt x="261" y="114"/>
                </a:lnTo>
                <a:lnTo>
                  <a:pt x="259" y="112"/>
                </a:lnTo>
                <a:lnTo>
                  <a:pt x="255" y="110"/>
                </a:lnTo>
                <a:lnTo>
                  <a:pt x="249" y="110"/>
                </a:lnTo>
                <a:lnTo>
                  <a:pt x="247" y="110"/>
                </a:lnTo>
                <a:lnTo>
                  <a:pt x="245" y="110"/>
                </a:lnTo>
                <a:lnTo>
                  <a:pt x="243" y="110"/>
                </a:lnTo>
                <a:lnTo>
                  <a:pt x="240" y="110"/>
                </a:lnTo>
                <a:lnTo>
                  <a:pt x="236" y="112"/>
                </a:lnTo>
                <a:lnTo>
                  <a:pt x="234" y="112"/>
                </a:lnTo>
                <a:lnTo>
                  <a:pt x="232" y="110"/>
                </a:lnTo>
                <a:lnTo>
                  <a:pt x="230" y="108"/>
                </a:lnTo>
                <a:lnTo>
                  <a:pt x="228" y="108"/>
                </a:lnTo>
                <a:lnTo>
                  <a:pt x="226" y="104"/>
                </a:lnTo>
                <a:lnTo>
                  <a:pt x="224" y="102"/>
                </a:lnTo>
                <a:lnTo>
                  <a:pt x="224" y="100"/>
                </a:lnTo>
                <a:lnTo>
                  <a:pt x="224" y="98"/>
                </a:lnTo>
                <a:lnTo>
                  <a:pt x="226" y="94"/>
                </a:lnTo>
                <a:lnTo>
                  <a:pt x="226" y="93"/>
                </a:lnTo>
                <a:lnTo>
                  <a:pt x="224" y="93"/>
                </a:lnTo>
                <a:lnTo>
                  <a:pt x="224" y="91"/>
                </a:lnTo>
                <a:lnTo>
                  <a:pt x="222" y="89"/>
                </a:lnTo>
                <a:lnTo>
                  <a:pt x="220" y="89"/>
                </a:lnTo>
                <a:lnTo>
                  <a:pt x="219" y="89"/>
                </a:lnTo>
                <a:lnTo>
                  <a:pt x="217" y="89"/>
                </a:lnTo>
                <a:lnTo>
                  <a:pt x="217" y="91"/>
                </a:lnTo>
                <a:lnTo>
                  <a:pt x="215" y="91"/>
                </a:lnTo>
                <a:lnTo>
                  <a:pt x="215" y="93"/>
                </a:lnTo>
                <a:lnTo>
                  <a:pt x="215" y="94"/>
                </a:lnTo>
                <a:lnTo>
                  <a:pt x="215" y="96"/>
                </a:lnTo>
                <a:lnTo>
                  <a:pt x="213" y="98"/>
                </a:lnTo>
                <a:lnTo>
                  <a:pt x="213" y="100"/>
                </a:lnTo>
                <a:lnTo>
                  <a:pt x="213" y="102"/>
                </a:lnTo>
                <a:lnTo>
                  <a:pt x="215" y="102"/>
                </a:lnTo>
                <a:lnTo>
                  <a:pt x="215" y="106"/>
                </a:lnTo>
                <a:lnTo>
                  <a:pt x="213" y="108"/>
                </a:lnTo>
                <a:lnTo>
                  <a:pt x="213" y="112"/>
                </a:lnTo>
                <a:lnTo>
                  <a:pt x="213" y="114"/>
                </a:lnTo>
                <a:lnTo>
                  <a:pt x="213" y="116"/>
                </a:lnTo>
                <a:lnTo>
                  <a:pt x="213" y="118"/>
                </a:lnTo>
                <a:lnTo>
                  <a:pt x="215" y="121"/>
                </a:lnTo>
                <a:lnTo>
                  <a:pt x="213" y="123"/>
                </a:lnTo>
                <a:lnTo>
                  <a:pt x="213" y="125"/>
                </a:lnTo>
                <a:lnTo>
                  <a:pt x="213" y="127"/>
                </a:lnTo>
                <a:lnTo>
                  <a:pt x="211" y="129"/>
                </a:lnTo>
                <a:lnTo>
                  <a:pt x="209" y="133"/>
                </a:lnTo>
                <a:lnTo>
                  <a:pt x="207" y="135"/>
                </a:lnTo>
                <a:lnTo>
                  <a:pt x="207" y="137"/>
                </a:lnTo>
                <a:lnTo>
                  <a:pt x="207" y="139"/>
                </a:lnTo>
                <a:lnTo>
                  <a:pt x="207" y="141"/>
                </a:lnTo>
                <a:lnTo>
                  <a:pt x="209" y="142"/>
                </a:lnTo>
                <a:lnTo>
                  <a:pt x="211" y="146"/>
                </a:lnTo>
                <a:lnTo>
                  <a:pt x="213" y="150"/>
                </a:lnTo>
                <a:lnTo>
                  <a:pt x="215" y="154"/>
                </a:lnTo>
                <a:lnTo>
                  <a:pt x="215" y="156"/>
                </a:lnTo>
                <a:lnTo>
                  <a:pt x="217" y="158"/>
                </a:lnTo>
                <a:lnTo>
                  <a:pt x="219" y="160"/>
                </a:lnTo>
                <a:lnTo>
                  <a:pt x="219" y="162"/>
                </a:lnTo>
                <a:lnTo>
                  <a:pt x="220" y="162"/>
                </a:lnTo>
                <a:lnTo>
                  <a:pt x="222" y="162"/>
                </a:lnTo>
                <a:lnTo>
                  <a:pt x="222" y="164"/>
                </a:lnTo>
                <a:lnTo>
                  <a:pt x="224" y="164"/>
                </a:lnTo>
                <a:lnTo>
                  <a:pt x="224" y="166"/>
                </a:lnTo>
                <a:lnTo>
                  <a:pt x="226" y="166"/>
                </a:lnTo>
                <a:lnTo>
                  <a:pt x="226" y="167"/>
                </a:lnTo>
                <a:lnTo>
                  <a:pt x="228" y="169"/>
                </a:lnTo>
                <a:lnTo>
                  <a:pt x="228" y="171"/>
                </a:lnTo>
                <a:lnTo>
                  <a:pt x="228" y="173"/>
                </a:lnTo>
                <a:lnTo>
                  <a:pt x="228" y="175"/>
                </a:lnTo>
                <a:lnTo>
                  <a:pt x="228" y="177"/>
                </a:lnTo>
                <a:lnTo>
                  <a:pt x="228" y="179"/>
                </a:lnTo>
                <a:lnTo>
                  <a:pt x="228" y="181"/>
                </a:lnTo>
                <a:lnTo>
                  <a:pt x="228" y="183"/>
                </a:lnTo>
                <a:lnTo>
                  <a:pt x="228" y="185"/>
                </a:lnTo>
                <a:lnTo>
                  <a:pt x="226" y="185"/>
                </a:lnTo>
                <a:lnTo>
                  <a:pt x="226" y="187"/>
                </a:lnTo>
                <a:lnTo>
                  <a:pt x="226" y="189"/>
                </a:lnTo>
                <a:lnTo>
                  <a:pt x="224" y="190"/>
                </a:lnTo>
                <a:lnTo>
                  <a:pt x="224" y="192"/>
                </a:lnTo>
                <a:lnTo>
                  <a:pt x="224" y="194"/>
                </a:lnTo>
                <a:lnTo>
                  <a:pt x="222" y="194"/>
                </a:lnTo>
                <a:lnTo>
                  <a:pt x="222" y="196"/>
                </a:lnTo>
                <a:lnTo>
                  <a:pt x="222" y="198"/>
                </a:lnTo>
                <a:lnTo>
                  <a:pt x="220" y="198"/>
                </a:lnTo>
                <a:lnTo>
                  <a:pt x="220" y="200"/>
                </a:lnTo>
                <a:lnTo>
                  <a:pt x="220" y="202"/>
                </a:lnTo>
                <a:lnTo>
                  <a:pt x="219" y="202"/>
                </a:lnTo>
                <a:lnTo>
                  <a:pt x="217" y="202"/>
                </a:lnTo>
                <a:lnTo>
                  <a:pt x="205" y="194"/>
                </a:lnTo>
                <a:lnTo>
                  <a:pt x="194" y="187"/>
                </a:lnTo>
                <a:lnTo>
                  <a:pt x="186" y="183"/>
                </a:lnTo>
                <a:lnTo>
                  <a:pt x="176" y="179"/>
                </a:lnTo>
                <a:lnTo>
                  <a:pt x="172" y="179"/>
                </a:lnTo>
                <a:lnTo>
                  <a:pt x="169" y="181"/>
                </a:lnTo>
                <a:lnTo>
                  <a:pt x="165" y="179"/>
                </a:lnTo>
                <a:lnTo>
                  <a:pt x="165" y="175"/>
                </a:lnTo>
                <a:lnTo>
                  <a:pt x="163" y="171"/>
                </a:lnTo>
                <a:lnTo>
                  <a:pt x="159" y="169"/>
                </a:lnTo>
                <a:lnTo>
                  <a:pt x="157" y="167"/>
                </a:lnTo>
                <a:lnTo>
                  <a:pt x="151" y="166"/>
                </a:lnTo>
                <a:lnTo>
                  <a:pt x="146" y="164"/>
                </a:lnTo>
                <a:lnTo>
                  <a:pt x="140" y="164"/>
                </a:lnTo>
                <a:lnTo>
                  <a:pt x="130" y="158"/>
                </a:lnTo>
                <a:lnTo>
                  <a:pt x="125" y="156"/>
                </a:lnTo>
                <a:lnTo>
                  <a:pt x="117" y="152"/>
                </a:lnTo>
                <a:lnTo>
                  <a:pt x="109" y="150"/>
                </a:lnTo>
                <a:lnTo>
                  <a:pt x="107" y="150"/>
                </a:lnTo>
                <a:lnTo>
                  <a:pt x="101" y="148"/>
                </a:lnTo>
                <a:lnTo>
                  <a:pt x="94" y="144"/>
                </a:lnTo>
                <a:lnTo>
                  <a:pt x="88" y="144"/>
                </a:lnTo>
                <a:lnTo>
                  <a:pt x="82" y="142"/>
                </a:lnTo>
                <a:lnTo>
                  <a:pt x="78" y="142"/>
                </a:lnTo>
                <a:lnTo>
                  <a:pt x="73" y="144"/>
                </a:lnTo>
                <a:lnTo>
                  <a:pt x="69" y="144"/>
                </a:lnTo>
                <a:lnTo>
                  <a:pt x="69" y="141"/>
                </a:lnTo>
                <a:lnTo>
                  <a:pt x="71" y="139"/>
                </a:lnTo>
                <a:lnTo>
                  <a:pt x="71" y="135"/>
                </a:lnTo>
                <a:lnTo>
                  <a:pt x="75" y="131"/>
                </a:lnTo>
                <a:lnTo>
                  <a:pt x="78" y="123"/>
                </a:lnTo>
                <a:lnTo>
                  <a:pt x="82" y="118"/>
                </a:lnTo>
                <a:lnTo>
                  <a:pt x="84" y="116"/>
                </a:lnTo>
                <a:lnTo>
                  <a:pt x="86" y="116"/>
                </a:lnTo>
                <a:lnTo>
                  <a:pt x="86" y="112"/>
                </a:lnTo>
                <a:lnTo>
                  <a:pt x="84" y="108"/>
                </a:lnTo>
                <a:lnTo>
                  <a:pt x="82" y="106"/>
                </a:lnTo>
                <a:lnTo>
                  <a:pt x="80" y="104"/>
                </a:lnTo>
                <a:lnTo>
                  <a:pt x="77" y="102"/>
                </a:lnTo>
                <a:lnTo>
                  <a:pt x="75" y="100"/>
                </a:lnTo>
                <a:lnTo>
                  <a:pt x="73" y="100"/>
                </a:lnTo>
                <a:lnTo>
                  <a:pt x="71" y="100"/>
                </a:lnTo>
                <a:lnTo>
                  <a:pt x="69" y="100"/>
                </a:lnTo>
                <a:lnTo>
                  <a:pt x="67" y="100"/>
                </a:lnTo>
                <a:lnTo>
                  <a:pt x="65" y="100"/>
                </a:lnTo>
                <a:lnTo>
                  <a:pt x="63" y="100"/>
                </a:lnTo>
                <a:lnTo>
                  <a:pt x="61" y="100"/>
                </a:lnTo>
                <a:lnTo>
                  <a:pt x="57" y="98"/>
                </a:lnTo>
                <a:lnTo>
                  <a:pt x="55" y="96"/>
                </a:lnTo>
                <a:lnTo>
                  <a:pt x="54" y="96"/>
                </a:lnTo>
                <a:lnTo>
                  <a:pt x="52" y="96"/>
                </a:lnTo>
                <a:lnTo>
                  <a:pt x="48" y="94"/>
                </a:lnTo>
                <a:lnTo>
                  <a:pt x="46" y="94"/>
                </a:lnTo>
                <a:lnTo>
                  <a:pt x="42" y="93"/>
                </a:lnTo>
                <a:lnTo>
                  <a:pt x="40" y="91"/>
                </a:lnTo>
                <a:lnTo>
                  <a:pt x="40" y="89"/>
                </a:lnTo>
                <a:lnTo>
                  <a:pt x="38" y="89"/>
                </a:lnTo>
                <a:lnTo>
                  <a:pt x="36" y="89"/>
                </a:lnTo>
                <a:lnTo>
                  <a:pt x="34" y="89"/>
                </a:lnTo>
                <a:lnTo>
                  <a:pt x="32" y="87"/>
                </a:lnTo>
                <a:lnTo>
                  <a:pt x="30" y="87"/>
                </a:lnTo>
                <a:lnTo>
                  <a:pt x="29" y="87"/>
                </a:lnTo>
                <a:lnTo>
                  <a:pt x="27" y="85"/>
                </a:lnTo>
                <a:lnTo>
                  <a:pt x="25" y="85"/>
                </a:lnTo>
                <a:lnTo>
                  <a:pt x="21" y="85"/>
                </a:lnTo>
                <a:lnTo>
                  <a:pt x="19" y="85"/>
                </a:lnTo>
                <a:lnTo>
                  <a:pt x="15" y="87"/>
                </a:lnTo>
                <a:lnTo>
                  <a:pt x="11" y="87"/>
                </a:lnTo>
                <a:lnTo>
                  <a:pt x="9" y="87"/>
                </a:lnTo>
                <a:lnTo>
                  <a:pt x="7" y="85"/>
                </a:lnTo>
                <a:lnTo>
                  <a:pt x="6" y="85"/>
                </a:lnTo>
                <a:lnTo>
                  <a:pt x="4" y="85"/>
                </a:lnTo>
                <a:lnTo>
                  <a:pt x="2" y="87"/>
                </a:lnTo>
                <a:lnTo>
                  <a:pt x="0" y="87"/>
                </a:lnTo>
                <a:lnTo>
                  <a:pt x="0" y="85"/>
                </a:lnTo>
                <a:lnTo>
                  <a:pt x="0" y="83"/>
                </a:lnTo>
                <a:lnTo>
                  <a:pt x="0" y="81"/>
                </a:lnTo>
                <a:lnTo>
                  <a:pt x="0" y="79"/>
                </a:lnTo>
                <a:lnTo>
                  <a:pt x="0" y="77"/>
                </a:lnTo>
                <a:lnTo>
                  <a:pt x="0" y="75"/>
                </a:lnTo>
                <a:lnTo>
                  <a:pt x="2" y="75"/>
                </a:lnTo>
                <a:lnTo>
                  <a:pt x="2" y="73"/>
                </a:lnTo>
                <a:lnTo>
                  <a:pt x="4" y="70"/>
                </a:lnTo>
                <a:lnTo>
                  <a:pt x="6" y="70"/>
                </a:lnTo>
                <a:lnTo>
                  <a:pt x="9" y="70"/>
                </a:lnTo>
                <a:lnTo>
                  <a:pt x="11" y="70"/>
                </a:lnTo>
                <a:lnTo>
                  <a:pt x="13" y="70"/>
                </a:lnTo>
                <a:lnTo>
                  <a:pt x="15" y="70"/>
                </a:lnTo>
                <a:lnTo>
                  <a:pt x="17" y="68"/>
                </a:lnTo>
                <a:lnTo>
                  <a:pt x="21" y="68"/>
                </a:lnTo>
                <a:lnTo>
                  <a:pt x="23" y="68"/>
                </a:lnTo>
                <a:lnTo>
                  <a:pt x="27" y="68"/>
                </a:lnTo>
                <a:lnTo>
                  <a:pt x="32" y="68"/>
                </a:lnTo>
                <a:lnTo>
                  <a:pt x="38" y="66"/>
                </a:lnTo>
                <a:lnTo>
                  <a:pt x="40" y="66"/>
                </a:lnTo>
                <a:lnTo>
                  <a:pt x="44" y="66"/>
                </a:lnTo>
                <a:lnTo>
                  <a:pt x="48" y="68"/>
                </a:lnTo>
                <a:lnTo>
                  <a:pt x="50" y="68"/>
                </a:lnTo>
                <a:lnTo>
                  <a:pt x="52" y="68"/>
                </a:lnTo>
                <a:lnTo>
                  <a:pt x="55" y="68"/>
                </a:lnTo>
                <a:lnTo>
                  <a:pt x="55" y="66"/>
                </a:lnTo>
                <a:lnTo>
                  <a:pt x="57" y="66"/>
                </a:lnTo>
                <a:lnTo>
                  <a:pt x="59" y="64"/>
                </a:lnTo>
                <a:lnTo>
                  <a:pt x="61" y="64"/>
                </a:lnTo>
                <a:lnTo>
                  <a:pt x="63" y="64"/>
                </a:lnTo>
                <a:lnTo>
                  <a:pt x="65" y="64"/>
                </a:lnTo>
                <a:lnTo>
                  <a:pt x="67" y="64"/>
                </a:lnTo>
                <a:lnTo>
                  <a:pt x="69" y="64"/>
                </a:lnTo>
                <a:lnTo>
                  <a:pt x="71" y="64"/>
                </a:lnTo>
                <a:lnTo>
                  <a:pt x="75" y="62"/>
                </a:lnTo>
                <a:lnTo>
                  <a:pt x="77" y="62"/>
                </a:lnTo>
                <a:lnTo>
                  <a:pt x="78" y="62"/>
                </a:lnTo>
                <a:lnTo>
                  <a:pt x="80" y="64"/>
                </a:lnTo>
                <a:lnTo>
                  <a:pt x="80" y="66"/>
                </a:lnTo>
                <a:lnTo>
                  <a:pt x="82" y="64"/>
                </a:lnTo>
                <a:lnTo>
                  <a:pt x="90" y="66"/>
                </a:lnTo>
                <a:lnTo>
                  <a:pt x="92" y="66"/>
                </a:lnTo>
                <a:lnTo>
                  <a:pt x="92" y="60"/>
                </a:lnTo>
                <a:lnTo>
                  <a:pt x="94" y="60"/>
                </a:lnTo>
                <a:lnTo>
                  <a:pt x="96" y="60"/>
                </a:lnTo>
                <a:lnTo>
                  <a:pt x="98" y="62"/>
                </a:lnTo>
                <a:lnTo>
                  <a:pt x="100" y="62"/>
                </a:lnTo>
                <a:lnTo>
                  <a:pt x="101" y="62"/>
                </a:lnTo>
                <a:lnTo>
                  <a:pt x="101" y="60"/>
                </a:lnTo>
                <a:lnTo>
                  <a:pt x="103" y="60"/>
                </a:lnTo>
                <a:lnTo>
                  <a:pt x="103" y="58"/>
                </a:lnTo>
                <a:lnTo>
                  <a:pt x="103" y="56"/>
                </a:lnTo>
                <a:lnTo>
                  <a:pt x="105" y="56"/>
                </a:lnTo>
                <a:lnTo>
                  <a:pt x="105" y="54"/>
                </a:lnTo>
                <a:lnTo>
                  <a:pt x="107" y="52"/>
                </a:lnTo>
                <a:lnTo>
                  <a:pt x="107" y="50"/>
                </a:lnTo>
                <a:lnTo>
                  <a:pt x="107" y="48"/>
                </a:lnTo>
                <a:lnTo>
                  <a:pt x="105" y="45"/>
                </a:lnTo>
                <a:lnTo>
                  <a:pt x="105" y="43"/>
                </a:lnTo>
                <a:lnTo>
                  <a:pt x="107" y="41"/>
                </a:lnTo>
                <a:lnTo>
                  <a:pt x="109" y="39"/>
                </a:lnTo>
                <a:lnTo>
                  <a:pt x="113" y="35"/>
                </a:lnTo>
                <a:lnTo>
                  <a:pt x="117" y="29"/>
                </a:lnTo>
                <a:lnTo>
                  <a:pt x="115" y="27"/>
                </a:lnTo>
                <a:lnTo>
                  <a:pt x="115" y="23"/>
                </a:lnTo>
                <a:lnTo>
                  <a:pt x="113" y="20"/>
                </a:lnTo>
                <a:lnTo>
                  <a:pt x="113" y="18"/>
                </a:lnTo>
                <a:lnTo>
                  <a:pt x="119" y="20"/>
                </a:lnTo>
                <a:lnTo>
                  <a:pt x="125" y="22"/>
                </a:lnTo>
                <a:lnTo>
                  <a:pt x="128" y="22"/>
                </a:lnTo>
                <a:lnTo>
                  <a:pt x="130" y="23"/>
                </a:lnTo>
                <a:lnTo>
                  <a:pt x="134" y="27"/>
                </a:lnTo>
                <a:lnTo>
                  <a:pt x="140" y="29"/>
                </a:lnTo>
                <a:lnTo>
                  <a:pt x="142" y="29"/>
                </a:lnTo>
                <a:lnTo>
                  <a:pt x="144" y="29"/>
                </a:lnTo>
                <a:lnTo>
                  <a:pt x="146" y="27"/>
                </a:lnTo>
                <a:lnTo>
                  <a:pt x="146" y="23"/>
                </a:lnTo>
                <a:lnTo>
                  <a:pt x="149" y="20"/>
                </a:lnTo>
                <a:lnTo>
                  <a:pt x="151" y="18"/>
                </a:lnTo>
                <a:lnTo>
                  <a:pt x="151" y="16"/>
                </a:lnTo>
                <a:lnTo>
                  <a:pt x="155" y="12"/>
                </a:lnTo>
                <a:lnTo>
                  <a:pt x="157" y="10"/>
                </a:lnTo>
                <a:lnTo>
                  <a:pt x="159" y="8"/>
                </a:lnTo>
                <a:lnTo>
                  <a:pt x="161" y="6"/>
                </a:lnTo>
                <a:lnTo>
                  <a:pt x="163" y="4"/>
                </a:lnTo>
                <a:lnTo>
                  <a:pt x="165" y="2"/>
                </a:lnTo>
                <a:lnTo>
                  <a:pt x="167" y="0"/>
                </a:lnTo>
                <a:lnTo>
                  <a:pt x="171" y="2"/>
                </a:lnTo>
                <a:lnTo>
                  <a:pt x="174" y="6"/>
                </a:lnTo>
                <a:lnTo>
                  <a:pt x="178" y="8"/>
                </a:lnTo>
                <a:lnTo>
                  <a:pt x="182" y="8"/>
                </a:lnTo>
                <a:lnTo>
                  <a:pt x="184" y="10"/>
                </a:lnTo>
                <a:lnTo>
                  <a:pt x="186" y="10"/>
                </a:lnTo>
                <a:lnTo>
                  <a:pt x="188" y="10"/>
                </a:lnTo>
                <a:lnTo>
                  <a:pt x="188" y="14"/>
                </a:lnTo>
                <a:lnTo>
                  <a:pt x="190" y="14"/>
                </a:lnTo>
                <a:lnTo>
                  <a:pt x="192" y="18"/>
                </a:lnTo>
                <a:lnTo>
                  <a:pt x="194" y="20"/>
                </a:lnTo>
                <a:lnTo>
                  <a:pt x="197" y="23"/>
                </a:lnTo>
                <a:lnTo>
                  <a:pt x="199" y="27"/>
                </a:lnTo>
                <a:lnTo>
                  <a:pt x="203" y="29"/>
                </a:lnTo>
                <a:close/>
              </a:path>
            </a:pathLst>
          </a:custGeom>
          <a:solidFill>
            <a:srgbClr val="CBF2C2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1912">
            <a:extLst>
              <a:ext uri="{FF2B5EF4-FFF2-40B4-BE49-F238E27FC236}">
                <a16:creationId xmlns:a16="http://schemas.microsoft.com/office/drawing/2014/main" id="{E6E7AB96-B308-4779-92EA-B6B59743B31E}"/>
              </a:ext>
            </a:extLst>
          </p:cNvPr>
          <p:cNvSpPr>
            <a:spLocks/>
          </p:cNvSpPr>
          <p:nvPr/>
        </p:nvSpPr>
        <p:spPr bwMode="auto">
          <a:xfrm>
            <a:off x="4691063" y="1460501"/>
            <a:ext cx="315913" cy="685800"/>
          </a:xfrm>
          <a:custGeom>
            <a:avLst/>
            <a:gdLst>
              <a:gd name="T0" fmla="*/ 111 w 199"/>
              <a:gd name="T1" fmla="*/ 13 h 432"/>
              <a:gd name="T2" fmla="*/ 122 w 199"/>
              <a:gd name="T3" fmla="*/ 31 h 432"/>
              <a:gd name="T4" fmla="*/ 136 w 199"/>
              <a:gd name="T5" fmla="*/ 44 h 432"/>
              <a:gd name="T6" fmla="*/ 142 w 199"/>
              <a:gd name="T7" fmla="*/ 58 h 432"/>
              <a:gd name="T8" fmla="*/ 124 w 199"/>
              <a:gd name="T9" fmla="*/ 63 h 432"/>
              <a:gd name="T10" fmla="*/ 115 w 199"/>
              <a:gd name="T11" fmla="*/ 81 h 432"/>
              <a:gd name="T12" fmla="*/ 128 w 199"/>
              <a:gd name="T13" fmla="*/ 96 h 432"/>
              <a:gd name="T14" fmla="*/ 138 w 199"/>
              <a:gd name="T15" fmla="*/ 115 h 432"/>
              <a:gd name="T16" fmla="*/ 121 w 199"/>
              <a:gd name="T17" fmla="*/ 125 h 432"/>
              <a:gd name="T18" fmla="*/ 105 w 199"/>
              <a:gd name="T19" fmla="*/ 129 h 432"/>
              <a:gd name="T20" fmla="*/ 94 w 199"/>
              <a:gd name="T21" fmla="*/ 136 h 432"/>
              <a:gd name="T22" fmla="*/ 103 w 199"/>
              <a:gd name="T23" fmla="*/ 152 h 432"/>
              <a:gd name="T24" fmla="*/ 121 w 199"/>
              <a:gd name="T25" fmla="*/ 161 h 432"/>
              <a:gd name="T26" fmla="*/ 130 w 199"/>
              <a:gd name="T27" fmla="*/ 179 h 432"/>
              <a:gd name="T28" fmla="*/ 146 w 199"/>
              <a:gd name="T29" fmla="*/ 182 h 432"/>
              <a:gd name="T30" fmla="*/ 157 w 199"/>
              <a:gd name="T31" fmla="*/ 200 h 432"/>
              <a:gd name="T32" fmla="*/ 163 w 199"/>
              <a:gd name="T33" fmla="*/ 217 h 432"/>
              <a:gd name="T34" fmla="*/ 176 w 199"/>
              <a:gd name="T35" fmla="*/ 238 h 432"/>
              <a:gd name="T36" fmla="*/ 176 w 199"/>
              <a:gd name="T37" fmla="*/ 257 h 432"/>
              <a:gd name="T38" fmla="*/ 167 w 199"/>
              <a:gd name="T39" fmla="*/ 282 h 432"/>
              <a:gd name="T40" fmla="*/ 155 w 199"/>
              <a:gd name="T41" fmla="*/ 301 h 432"/>
              <a:gd name="T42" fmla="*/ 163 w 199"/>
              <a:gd name="T43" fmla="*/ 323 h 432"/>
              <a:gd name="T44" fmla="*/ 159 w 199"/>
              <a:gd name="T45" fmla="*/ 338 h 432"/>
              <a:gd name="T46" fmla="*/ 170 w 199"/>
              <a:gd name="T47" fmla="*/ 359 h 432"/>
              <a:gd name="T48" fmla="*/ 184 w 199"/>
              <a:gd name="T49" fmla="*/ 386 h 432"/>
              <a:gd name="T50" fmla="*/ 195 w 199"/>
              <a:gd name="T51" fmla="*/ 413 h 432"/>
              <a:gd name="T52" fmla="*/ 192 w 199"/>
              <a:gd name="T53" fmla="*/ 428 h 432"/>
              <a:gd name="T54" fmla="*/ 180 w 199"/>
              <a:gd name="T55" fmla="*/ 428 h 432"/>
              <a:gd name="T56" fmla="*/ 157 w 199"/>
              <a:gd name="T57" fmla="*/ 430 h 432"/>
              <a:gd name="T58" fmla="*/ 142 w 199"/>
              <a:gd name="T59" fmla="*/ 422 h 432"/>
              <a:gd name="T60" fmla="*/ 134 w 199"/>
              <a:gd name="T61" fmla="*/ 413 h 432"/>
              <a:gd name="T62" fmla="*/ 122 w 199"/>
              <a:gd name="T63" fmla="*/ 407 h 432"/>
              <a:gd name="T64" fmla="*/ 111 w 199"/>
              <a:gd name="T65" fmla="*/ 392 h 432"/>
              <a:gd name="T66" fmla="*/ 99 w 199"/>
              <a:gd name="T67" fmla="*/ 369 h 432"/>
              <a:gd name="T68" fmla="*/ 90 w 199"/>
              <a:gd name="T69" fmla="*/ 349 h 432"/>
              <a:gd name="T70" fmla="*/ 88 w 199"/>
              <a:gd name="T71" fmla="*/ 332 h 432"/>
              <a:gd name="T72" fmla="*/ 103 w 199"/>
              <a:gd name="T73" fmla="*/ 319 h 432"/>
              <a:gd name="T74" fmla="*/ 92 w 199"/>
              <a:gd name="T75" fmla="*/ 307 h 432"/>
              <a:gd name="T76" fmla="*/ 76 w 199"/>
              <a:gd name="T77" fmla="*/ 301 h 432"/>
              <a:gd name="T78" fmla="*/ 74 w 199"/>
              <a:gd name="T79" fmla="*/ 292 h 432"/>
              <a:gd name="T80" fmla="*/ 67 w 199"/>
              <a:gd name="T81" fmla="*/ 280 h 432"/>
              <a:gd name="T82" fmla="*/ 67 w 199"/>
              <a:gd name="T83" fmla="*/ 253 h 432"/>
              <a:gd name="T84" fmla="*/ 57 w 199"/>
              <a:gd name="T85" fmla="*/ 240 h 432"/>
              <a:gd name="T86" fmla="*/ 30 w 199"/>
              <a:gd name="T87" fmla="*/ 244 h 432"/>
              <a:gd name="T88" fmla="*/ 17 w 199"/>
              <a:gd name="T89" fmla="*/ 236 h 432"/>
              <a:gd name="T90" fmla="*/ 2 w 199"/>
              <a:gd name="T91" fmla="*/ 223 h 432"/>
              <a:gd name="T92" fmla="*/ 17 w 199"/>
              <a:gd name="T93" fmla="*/ 205 h 432"/>
              <a:gd name="T94" fmla="*/ 32 w 199"/>
              <a:gd name="T95" fmla="*/ 186 h 432"/>
              <a:gd name="T96" fmla="*/ 28 w 199"/>
              <a:gd name="T97" fmla="*/ 165 h 432"/>
              <a:gd name="T98" fmla="*/ 28 w 199"/>
              <a:gd name="T99" fmla="*/ 148 h 432"/>
              <a:gd name="T100" fmla="*/ 34 w 199"/>
              <a:gd name="T101" fmla="*/ 131 h 432"/>
              <a:gd name="T102" fmla="*/ 36 w 199"/>
              <a:gd name="T103" fmla="*/ 115 h 432"/>
              <a:gd name="T104" fmla="*/ 34 w 199"/>
              <a:gd name="T105" fmla="*/ 100 h 432"/>
              <a:gd name="T106" fmla="*/ 34 w 199"/>
              <a:gd name="T107" fmla="*/ 75 h 432"/>
              <a:gd name="T108" fmla="*/ 19 w 199"/>
              <a:gd name="T109" fmla="*/ 42 h 432"/>
              <a:gd name="T110" fmla="*/ 32 w 199"/>
              <a:gd name="T111" fmla="*/ 33 h 432"/>
              <a:gd name="T112" fmla="*/ 50 w 199"/>
              <a:gd name="T113" fmla="*/ 23 h 432"/>
              <a:gd name="T114" fmla="*/ 67 w 199"/>
              <a:gd name="T115" fmla="*/ 15 h 432"/>
              <a:gd name="T116" fmla="*/ 82 w 199"/>
              <a:gd name="T117" fmla="*/ 4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9" h="432">
                <a:moveTo>
                  <a:pt x="99" y="0"/>
                </a:moveTo>
                <a:lnTo>
                  <a:pt x="101" y="0"/>
                </a:lnTo>
                <a:lnTo>
                  <a:pt x="101" y="2"/>
                </a:lnTo>
                <a:lnTo>
                  <a:pt x="103" y="2"/>
                </a:lnTo>
                <a:lnTo>
                  <a:pt x="103" y="4"/>
                </a:lnTo>
                <a:lnTo>
                  <a:pt x="105" y="4"/>
                </a:lnTo>
                <a:lnTo>
                  <a:pt x="105" y="6"/>
                </a:lnTo>
                <a:lnTo>
                  <a:pt x="107" y="6"/>
                </a:lnTo>
                <a:lnTo>
                  <a:pt x="107" y="8"/>
                </a:lnTo>
                <a:lnTo>
                  <a:pt x="107" y="10"/>
                </a:lnTo>
                <a:lnTo>
                  <a:pt x="109" y="10"/>
                </a:lnTo>
                <a:lnTo>
                  <a:pt x="109" y="12"/>
                </a:lnTo>
                <a:lnTo>
                  <a:pt x="111" y="12"/>
                </a:lnTo>
                <a:lnTo>
                  <a:pt x="111" y="13"/>
                </a:lnTo>
                <a:lnTo>
                  <a:pt x="111" y="15"/>
                </a:lnTo>
                <a:lnTo>
                  <a:pt x="113" y="15"/>
                </a:lnTo>
                <a:lnTo>
                  <a:pt x="113" y="17"/>
                </a:lnTo>
                <a:lnTo>
                  <a:pt x="115" y="17"/>
                </a:lnTo>
                <a:lnTo>
                  <a:pt x="115" y="19"/>
                </a:lnTo>
                <a:lnTo>
                  <a:pt x="117" y="19"/>
                </a:lnTo>
                <a:lnTo>
                  <a:pt x="117" y="21"/>
                </a:lnTo>
                <a:lnTo>
                  <a:pt x="119" y="23"/>
                </a:lnTo>
                <a:lnTo>
                  <a:pt x="119" y="25"/>
                </a:lnTo>
                <a:lnTo>
                  <a:pt x="121" y="25"/>
                </a:lnTo>
                <a:lnTo>
                  <a:pt x="121" y="27"/>
                </a:lnTo>
                <a:lnTo>
                  <a:pt x="122" y="27"/>
                </a:lnTo>
                <a:lnTo>
                  <a:pt x="122" y="29"/>
                </a:lnTo>
                <a:lnTo>
                  <a:pt x="122" y="31"/>
                </a:lnTo>
                <a:lnTo>
                  <a:pt x="124" y="31"/>
                </a:lnTo>
                <a:lnTo>
                  <a:pt x="124" y="33"/>
                </a:lnTo>
                <a:lnTo>
                  <a:pt x="124" y="35"/>
                </a:lnTo>
                <a:lnTo>
                  <a:pt x="126" y="35"/>
                </a:lnTo>
                <a:lnTo>
                  <a:pt x="126" y="36"/>
                </a:lnTo>
                <a:lnTo>
                  <a:pt x="128" y="36"/>
                </a:lnTo>
                <a:lnTo>
                  <a:pt x="128" y="38"/>
                </a:lnTo>
                <a:lnTo>
                  <a:pt x="130" y="38"/>
                </a:lnTo>
                <a:lnTo>
                  <a:pt x="130" y="40"/>
                </a:lnTo>
                <a:lnTo>
                  <a:pt x="132" y="40"/>
                </a:lnTo>
                <a:lnTo>
                  <a:pt x="132" y="42"/>
                </a:lnTo>
                <a:lnTo>
                  <a:pt x="134" y="42"/>
                </a:lnTo>
                <a:lnTo>
                  <a:pt x="134" y="44"/>
                </a:lnTo>
                <a:lnTo>
                  <a:pt x="136" y="44"/>
                </a:lnTo>
                <a:lnTo>
                  <a:pt x="136" y="46"/>
                </a:lnTo>
                <a:lnTo>
                  <a:pt x="136" y="48"/>
                </a:lnTo>
                <a:lnTo>
                  <a:pt x="138" y="48"/>
                </a:lnTo>
                <a:lnTo>
                  <a:pt x="138" y="50"/>
                </a:lnTo>
                <a:lnTo>
                  <a:pt x="140" y="50"/>
                </a:lnTo>
                <a:lnTo>
                  <a:pt x="140" y="52"/>
                </a:lnTo>
                <a:lnTo>
                  <a:pt x="142" y="52"/>
                </a:lnTo>
                <a:lnTo>
                  <a:pt x="142" y="54"/>
                </a:lnTo>
                <a:lnTo>
                  <a:pt x="144" y="54"/>
                </a:lnTo>
                <a:lnTo>
                  <a:pt x="144" y="56"/>
                </a:lnTo>
                <a:lnTo>
                  <a:pt x="146" y="56"/>
                </a:lnTo>
                <a:lnTo>
                  <a:pt x="144" y="56"/>
                </a:lnTo>
                <a:lnTo>
                  <a:pt x="144" y="58"/>
                </a:lnTo>
                <a:lnTo>
                  <a:pt x="142" y="58"/>
                </a:lnTo>
                <a:lnTo>
                  <a:pt x="140" y="58"/>
                </a:lnTo>
                <a:lnTo>
                  <a:pt x="138" y="58"/>
                </a:lnTo>
                <a:lnTo>
                  <a:pt x="138" y="60"/>
                </a:lnTo>
                <a:lnTo>
                  <a:pt x="136" y="60"/>
                </a:lnTo>
                <a:lnTo>
                  <a:pt x="134" y="60"/>
                </a:lnTo>
                <a:lnTo>
                  <a:pt x="134" y="61"/>
                </a:lnTo>
                <a:lnTo>
                  <a:pt x="132" y="61"/>
                </a:lnTo>
                <a:lnTo>
                  <a:pt x="130" y="61"/>
                </a:lnTo>
                <a:lnTo>
                  <a:pt x="130" y="63"/>
                </a:lnTo>
                <a:lnTo>
                  <a:pt x="128" y="63"/>
                </a:lnTo>
                <a:lnTo>
                  <a:pt x="128" y="61"/>
                </a:lnTo>
                <a:lnTo>
                  <a:pt x="128" y="63"/>
                </a:lnTo>
                <a:lnTo>
                  <a:pt x="126" y="63"/>
                </a:lnTo>
                <a:lnTo>
                  <a:pt x="124" y="63"/>
                </a:lnTo>
                <a:lnTo>
                  <a:pt x="122" y="63"/>
                </a:lnTo>
                <a:lnTo>
                  <a:pt x="122" y="65"/>
                </a:lnTo>
                <a:lnTo>
                  <a:pt x="121" y="65"/>
                </a:lnTo>
                <a:lnTo>
                  <a:pt x="121" y="67"/>
                </a:lnTo>
                <a:lnTo>
                  <a:pt x="119" y="67"/>
                </a:lnTo>
                <a:lnTo>
                  <a:pt x="119" y="69"/>
                </a:lnTo>
                <a:lnTo>
                  <a:pt x="117" y="69"/>
                </a:lnTo>
                <a:lnTo>
                  <a:pt x="117" y="71"/>
                </a:lnTo>
                <a:lnTo>
                  <a:pt x="115" y="71"/>
                </a:lnTo>
                <a:lnTo>
                  <a:pt x="115" y="73"/>
                </a:lnTo>
                <a:lnTo>
                  <a:pt x="115" y="75"/>
                </a:lnTo>
                <a:lnTo>
                  <a:pt x="115" y="77"/>
                </a:lnTo>
                <a:lnTo>
                  <a:pt x="115" y="79"/>
                </a:lnTo>
                <a:lnTo>
                  <a:pt x="115" y="81"/>
                </a:lnTo>
                <a:lnTo>
                  <a:pt x="115" y="83"/>
                </a:lnTo>
                <a:lnTo>
                  <a:pt x="117" y="83"/>
                </a:lnTo>
                <a:lnTo>
                  <a:pt x="117" y="84"/>
                </a:lnTo>
                <a:lnTo>
                  <a:pt x="119" y="84"/>
                </a:lnTo>
                <a:lnTo>
                  <a:pt x="119" y="86"/>
                </a:lnTo>
                <a:lnTo>
                  <a:pt x="121" y="86"/>
                </a:lnTo>
                <a:lnTo>
                  <a:pt x="122" y="86"/>
                </a:lnTo>
                <a:lnTo>
                  <a:pt x="122" y="88"/>
                </a:lnTo>
                <a:lnTo>
                  <a:pt x="124" y="90"/>
                </a:lnTo>
                <a:lnTo>
                  <a:pt x="124" y="92"/>
                </a:lnTo>
                <a:lnTo>
                  <a:pt x="124" y="94"/>
                </a:lnTo>
                <a:lnTo>
                  <a:pt x="126" y="94"/>
                </a:lnTo>
                <a:lnTo>
                  <a:pt x="126" y="96"/>
                </a:lnTo>
                <a:lnTo>
                  <a:pt x="128" y="96"/>
                </a:lnTo>
                <a:lnTo>
                  <a:pt x="128" y="98"/>
                </a:lnTo>
                <a:lnTo>
                  <a:pt x="130" y="98"/>
                </a:lnTo>
                <a:lnTo>
                  <a:pt x="132" y="98"/>
                </a:lnTo>
                <a:lnTo>
                  <a:pt x="134" y="98"/>
                </a:lnTo>
                <a:lnTo>
                  <a:pt x="134" y="100"/>
                </a:lnTo>
                <a:lnTo>
                  <a:pt x="136" y="100"/>
                </a:lnTo>
                <a:lnTo>
                  <a:pt x="136" y="102"/>
                </a:lnTo>
                <a:lnTo>
                  <a:pt x="136" y="104"/>
                </a:lnTo>
                <a:lnTo>
                  <a:pt x="136" y="106"/>
                </a:lnTo>
                <a:lnTo>
                  <a:pt x="138" y="108"/>
                </a:lnTo>
                <a:lnTo>
                  <a:pt x="138" y="109"/>
                </a:lnTo>
                <a:lnTo>
                  <a:pt x="138" y="111"/>
                </a:lnTo>
                <a:lnTo>
                  <a:pt x="138" y="113"/>
                </a:lnTo>
                <a:lnTo>
                  <a:pt x="138" y="115"/>
                </a:lnTo>
                <a:lnTo>
                  <a:pt x="138" y="117"/>
                </a:lnTo>
                <a:lnTo>
                  <a:pt x="136" y="117"/>
                </a:lnTo>
                <a:lnTo>
                  <a:pt x="136" y="119"/>
                </a:lnTo>
                <a:lnTo>
                  <a:pt x="134" y="119"/>
                </a:lnTo>
                <a:lnTo>
                  <a:pt x="134" y="121"/>
                </a:lnTo>
                <a:lnTo>
                  <a:pt x="132" y="121"/>
                </a:lnTo>
                <a:lnTo>
                  <a:pt x="130" y="121"/>
                </a:lnTo>
                <a:lnTo>
                  <a:pt x="130" y="123"/>
                </a:lnTo>
                <a:lnTo>
                  <a:pt x="128" y="123"/>
                </a:lnTo>
                <a:lnTo>
                  <a:pt x="126" y="123"/>
                </a:lnTo>
                <a:lnTo>
                  <a:pt x="124" y="123"/>
                </a:lnTo>
                <a:lnTo>
                  <a:pt x="124" y="125"/>
                </a:lnTo>
                <a:lnTo>
                  <a:pt x="122" y="125"/>
                </a:lnTo>
                <a:lnTo>
                  <a:pt x="121" y="125"/>
                </a:lnTo>
                <a:lnTo>
                  <a:pt x="119" y="125"/>
                </a:lnTo>
                <a:lnTo>
                  <a:pt x="117" y="125"/>
                </a:lnTo>
                <a:lnTo>
                  <a:pt x="115" y="125"/>
                </a:lnTo>
                <a:lnTo>
                  <a:pt x="113" y="125"/>
                </a:lnTo>
                <a:lnTo>
                  <a:pt x="111" y="125"/>
                </a:lnTo>
                <a:lnTo>
                  <a:pt x="109" y="125"/>
                </a:lnTo>
                <a:lnTo>
                  <a:pt x="109" y="127"/>
                </a:lnTo>
                <a:lnTo>
                  <a:pt x="109" y="125"/>
                </a:lnTo>
                <a:lnTo>
                  <a:pt x="109" y="127"/>
                </a:lnTo>
                <a:lnTo>
                  <a:pt x="107" y="127"/>
                </a:lnTo>
                <a:lnTo>
                  <a:pt x="105" y="127"/>
                </a:lnTo>
                <a:lnTo>
                  <a:pt x="105" y="125"/>
                </a:lnTo>
                <a:lnTo>
                  <a:pt x="105" y="127"/>
                </a:lnTo>
                <a:lnTo>
                  <a:pt x="105" y="129"/>
                </a:lnTo>
                <a:lnTo>
                  <a:pt x="103" y="129"/>
                </a:lnTo>
                <a:lnTo>
                  <a:pt x="103" y="131"/>
                </a:lnTo>
                <a:lnTo>
                  <a:pt x="101" y="131"/>
                </a:lnTo>
                <a:lnTo>
                  <a:pt x="101" y="132"/>
                </a:lnTo>
                <a:lnTo>
                  <a:pt x="101" y="131"/>
                </a:lnTo>
                <a:lnTo>
                  <a:pt x="101" y="132"/>
                </a:lnTo>
                <a:lnTo>
                  <a:pt x="99" y="132"/>
                </a:lnTo>
                <a:lnTo>
                  <a:pt x="98" y="132"/>
                </a:lnTo>
                <a:lnTo>
                  <a:pt x="98" y="131"/>
                </a:lnTo>
                <a:lnTo>
                  <a:pt x="96" y="131"/>
                </a:lnTo>
                <a:lnTo>
                  <a:pt x="96" y="132"/>
                </a:lnTo>
                <a:lnTo>
                  <a:pt x="96" y="134"/>
                </a:lnTo>
                <a:lnTo>
                  <a:pt x="94" y="134"/>
                </a:lnTo>
                <a:lnTo>
                  <a:pt x="94" y="136"/>
                </a:lnTo>
                <a:lnTo>
                  <a:pt x="96" y="136"/>
                </a:lnTo>
                <a:lnTo>
                  <a:pt x="96" y="138"/>
                </a:lnTo>
                <a:lnTo>
                  <a:pt x="94" y="138"/>
                </a:lnTo>
                <a:lnTo>
                  <a:pt x="96" y="140"/>
                </a:lnTo>
                <a:lnTo>
                  <a:pt x="96" y="142"/>
                </a:lnTo>
                <a:lnTo>
                  <a:pt x="96" y="144"/>
                </a:lnTo>
                <a:lnTo>
                  <a:pt x="98" y="144"/>
                </a:lnTo>
                <a:lnTo>
                  <a:pt x="98" y="146"/>
                </a:lnTo>
                <a:lnTo>
                  <a:pt x="98" y="148"/>
                </a:lnTo>
                <a:lnTo>
                  <a:pt x="99" y="148"/>
                </a:lnTo>
                <a:lnTo>
                  <a:pt x="101" y="148"/>
                </a:lnTo>
                <a:lnTo>
                  <a:pt x="101" y="150"/>
                </a:lnTo>
                <a:lnTo>
                  <a:pt x="103" y="150"/>
                </a:lnTo>
                <a:lnTo>
                  <a:pt x="103" y="152"/>
                </a:lnTo>
                <a:lnTo>
                  <a:pt x="105" y="152"/>
                </a:lnTo>
                <a:lnTo>
                  <a:pt x="105" y="154"/>
                </a:lnTo>
                <a:lnTo>
                  <a:pt x="107" y="154"/>
                </a:lnTo>
                <a:lnTo>
                  <a:pt x="107" y="156"/>
                </a:lnTo>
                <a:lnTo>
                  <a:pt x="109" y="156"/>
                </a:lnTo>
                <a:lnTo>
                  <a:pt x="111" y="156"/>
                </a:lnTo>
                <a:lnTo>
                  <a:pt x="111" y="157"/>
                </a:lnTo>
                <a:lnTo>
                  <a:pt x="113" y="157"/>
                </a:lnTo>
                <a:lnTo>
                  <a:pt x="115" y="157"/>
                </a:lnTo>
                <a:lnTo>
                  <a:pt x="117" y="157"/>
                </a:lnTo>
                <a:lnTo>
                  <a:pt x="117" y="159"/>
                </a:lnTo>
                <a:lnTo>
                  <a:pt x="119" y="159"/>
                </a:lnTo>
                <a:lnTo>
                  <a:pt x="119" y="161"/>
                </a:lnTo>
                <a:lnTo>
                  <a:pt x="121" y="161"/>
                </a:lnTo>
                <a:lnTo>
                  <a:pt x="122" y="161"/>
                </a:lnTo>
                <a:lnTo>
                  <a:pt x="122" y="163"/>
                </a:lnTo>
                <a:lnTo>
                  <a:pt x="124" y="163"/>
                </a:lnTo>
                <a:lnTo>
                  <a:pt x="124" y="165"/>
                </a:lnTo>
                <a:lnTo>
                  <a:pt x="124" y="167"/>
                </a:lnTo>
                <a:lnTo>
                  <a:pt x="124" y="169"/>
                </a:lnTo>
                <a:lnTo>
                  <a:pt x="124" y="171"/>
                </a:lnTo>
                <a:lnTo>
                  <a:pt x="124" y="173"/>
                </a:lnTo>
                <a:lnTo>
                  <a:pt x="124" y="175"/>
                </a:lnTo>
                <a:lnTo>
                  <a:pt x="126" y="175"/>
                </a:lnTo>
                <a:lnTo>
                  <a:pt x="128" y="175"/>
                </a:lnTo>
                <a:lnTo>
                  <a:pt x="128" y="177"/>
                </a:lnTo>
                <a:lnTo>
                  <a:pt x="130" y="177"/>
                </a:lnTo>
                <a:lnTo>
                  <a:pt x="130" y="179"/>
                </a:lnTo>
                <a:lnTo>
                  <a:pt x="130" y="180"/>
                </a:lnTo>
                <a:lnTo>
                  <a:pt x="130" y="182"/>
                </a:lnTo>
                <a:lnTo>
                  <a:pt x="132" y="182"/>
                </a:lnTo>
                <a:lnTo>
                  <a:pt x="132" y="184"/>
                </a:lnTo>
                <a:lnTo>
                  <a:pt x="134" y="184"/>
                </a:lnTo>
                <a:lnTo>
                  <a:pt x="136" y="184"/>
                </a:lnTo>
                <a:lnTo>
                  <a:pt x="136" y="186"/>
                </a:lnTo>
                <a:lnTo>
                  <a:pt x="138" y="186"/>
                </a:lnTo>
                <a:lnTo>
                  <a:pt x="138" y="184"/>
                </a:lnTo>
                <a:lnTo>
                  <a:pt x="140" y="184"/>
                </a:lnTo>
                <a:lnTo>
                  <a:pt x="142" y="184"/>
                </a:lnTo>
                <a:lnTo>
                  <a:pt x="144" y="184"/>
                </a:lnTo>
                <a:lnTo>
                  <a:pt x="146" y="184"/>
                </a:lnTo>
                <a:lnTo>
                  <a:pt x="146" y="182"/>
                </a:lnTo>
                <a:lnTo>
                  <a:pt x="147" y="182"/>
                </a:lnTo>
                <a:lnTo>
                  <a:pt x="149" y="182"/>
                </a:lnTo>
                <a:lnTo>
                  <a:pt x="149" y="184"/>
                </a:lnTo>
                <a:lnTo>
                  <a:pt x="149" y="186"/>
                </a:lnTo>
                <a:lnTo>
                  <a:pt x="149" y="188"/>
                </a:lnTo>
                <a:lnTo>
                  <a:pt x="149" y="190"/>
                </a:lnTo>
                <a:lnTo>
                  <a:pt x="151" y="190"/>
                </a:lnTo>
                <a:lnTo>
                  <a:pt x="151" y="192"/>
                </a:lnTo>
                <a:lnTo>
                  <a:pt x="153" y="194"/>
                </a:lnTo>
                <a:lnTo>
                  <a:pt x="155" y="194"/>
                </a:lnTo>
                <a:lnTo>
                  <a:pt x="155" y="196"/>
                </a:lnTo>
                <a:lnTo>
                  <a:pt x="155" y="198"/>
                </a:lnTo>
                <a:lnTo>
                  <a:pt x="157" y="198"/>
                </a:lnTo>
                <a:lnTo>
                  <a:pt x="157" y="200"/>
                </a:lnTo>
                <a:lnTo>
                  <a:pt x="159" y="200"/>
                </a:lnTo>
                <a:lnTo>
                  <a:pt x="159" y="202"/>
                </a:lnTo>
                <a:lnTo>
                  <a:pt x="161" y="202"/>
                </a:lnTo>
                <a:lnTo>
                  <a:pt x="161" y="204"/>
                </a:lnTo>
                <a:lnTo>
                  <a:pt x="161" y="205"/>
                </a:lnTo>
                <a:lnTo>
                  <a:pt x="163" y="205"/>
                </a:lnTo>
                <a:lnTo>
                  <a:pt x="163" y="207"/>
                </a:lnTo>
                <a:lnTo>
                  <a:pt x="165" y="207"/>
                </a:lnTo>
                <a:lnTo>
                  <a:pt x="165" y="209"/>
                </a:lnTo>
                <a:lnTo>
                  <a:pt x="165" y="211"/>
                </a:lnTo>
                <a:lnTo>
                  <a:pt x="167" y="211"/>
                </a:lnTo>
                <a:lnTo>
                  <a:pt x="165" y="211"/>
                </a:lnTo>
                <a:lnTo>
                  <a:pt x="163" y="213"/>
                </a:lnTo>
                <a:lnTo>
                  <a:pt x="163" y="217"/>
                </a:lnTo>
                <a:lnTo>
                  <a:pt x="165" y="219"/>
                </a:lnTo>
                <a:lnTo>
                  <a:pt x="165" y="221"/>
                </a:lnTo>
                <a:lnTo>
                  <a:pt x="163" y="225"/>
                </a:lnTo>
                <a:lnTo>
                  <a:pt x="165" y="227"/>
                </a:lnTo>
                <a:lnTo>
                  <a:pt x="167" y="228"/>
                </a:lnTo>
                <a:lnTo>
                  <a:pt x="167" y="230"/>
                </a:lnTo>
                <a:lnTo>
                  <a:pt x="167" y="232"/>
                </a:lnTo>
                <a:lnTo>
                  <a:pt x="169" y="234"/>
                </a:lnTo>
                <a:lnTo>
                  <a:pt x="170" y="236"/>
                </a:lnTo>
                <a:lnTo>
                  <a:pt x="172" y="236"/>
                </a:lnTo>
                <a:lnTo>
                  <a:pt x="174" y="234"/>
                </a:lnTo>
                <a:lnTo>
                  <a:pt x="176" y="234"/>
                </a:lnTo>
                <a:lnTo>
                  <a:pt x="176" y="236"/>
                </a:lnTo>
                <a:lnTo>
                  <a:pt x="176" y="238"/>
                </a:lnTo>
                <a:lnTo>
                  <a:pt x="176" y="240"/>
                </a:lnTo>
                <a:lnTo>
                  <a:pt x="176" y="242"/>
                </a:lnTo>
                <a:lnTo>
                  <a:pt x="178" y="242"/>
                </a:lnTo>
                <a:lnTo>
                  <a:pt x="178" y="244"/>
                </a:lnTo>
                <a:lnTo>
                  <a:pt x="178" y="246"/>
                </a:lnTo>
                <a:lnTo>
                  <a:pt x="178" y="248"/>
                </a:lnTo>
                <a:lnTo>
                  <a:pt x="178" y="250"/>
                </a:lnTo>
                <a:lnTo>
                  <a:pt x="180" y="250"/>
                </a:lnTo>
                <a:lnTo>
                  <a:pt x="180" y="251"/>
                </a:lnTo>
                <a:lnTo>
                  <a:pt x="178" y="251"/>
                </a:lnTo>
                <a:lnTo>
                  <a:pt x="176" y="251"/>
                </a:lnTo>
                <a:lnTo>
                  <a:pt x="176" y="253"/>
                </a:lnTo>
                <a:lnTo>
                  <a:pt x="176" y="255"/>
                </a:lnTo>
                <a:lnTo>
                  <a:pt x="176" y="257"/>
                </a:lnTo>
                <a:lnTo>
                  <a:pt x="176" y="259"/>
                </a:lnTo>
                <a:lnTo>
                  <a:pt x="174" y="261"/>
                </a:lnTo>
                <a:lnTo>
                  <a:pt x="174" y="263"/>
                </a:lnTo>
                <a:lnTo>
                  <a:pt x="172" y="265"/>
                </a:lnTo>
                <a:lnTo>
                  <a:pt x="172" y="267"/>
                </a:lnTo>
                <a:lnTo>
                  <a:pt x="170" y="269"/>
                </a:lnTo>
                <a:lnTo>
                  <a:pt x="172" y="271"/>
                </a:lnTo>
                <a:lnTo>
                  <a:pt x="170" y="271"/>
                </a:lnTo>
                <a:lnTo>
                  <a:pt x="170" y="273"/>
                </a:lnTo>
                <a:lnTo>
                  <a:pt x="170" y="275"/>
                </a:lnTo>
                <a:lnTo>
                  <a:pt x="169" y="276"/>
                </a:lnTo>
                <a:lnTo>
                  <a:pt x="167" y="278"/>
                </a:lnTo>
                <a:lnTo>
                  <a:pt x="167" y="280"/>
                </a:lnTo>
                <a:lnTo>
                  <a:pt x="167" y="282"/>
                </a:lnTo>
                <a:lnTo>
                  <a:pt x="165" y="284"/>
                </a:lnTo>
                <a:lnTo>
                  <a:pt x="165" y="286"/>
                </a:lnTo>
                <a:lnTo>
                  <a:pt x="163" y="288"/>
                </a:lnTo>
                <a:lnTo>
                  <a:pt x="163" y="290"/>
                </a:lnTo>
                <a:lnTo>
                  <a:pt x="163" y="292"/>
                </a:lnTo>
                <a:lnTo>
                  <a:pt x="163" y="294"/>
                </a:lnTo>
                <a:lnTo>
                  <a:pt x="163" y="296"/>
                </a:lnTo>
                <a:lnTo>
                  <a:pt x="161" y="296"/>
                </a:lnTo>
                <a:lnTo>
                  <a:pt x="159" y="296"/>
                </a:lnTo>
                <a:lnTo>
                  <a:pt x="157" y="296"/>
                </a:lnTo>
                <a:lnTo>
                  <a:pt x="157" y="298"/>
                </a:lnTo>
                <a:lnTo>
                  <a:pt x="155" y="298"/>
                </a:lnTo>
                <a:lnTo>
                  <a:pt x="155" y="299"/>
                </a:lnTo>
                <a:lnTo>
                  <a:pt x="155" y="301"/>
                </a:lnTo>
                <a:lnTo>
                  <a:pt x="157" y="301"/>
                </a:lnTo>
                <a:lnTo>
                  <a:pt x="157" y="303"/>
                </a:lnTo>
                <a:lnTo>
                  <a:pt x="157" y="305"/>
                </a:lnTo>
                <a:lnTo>
                  <a:pt x="157" y="309"/>
                </a:lnTo>
                <a:lnTo>
                  <a:pt x="159" y="309"/>
                </a:lnTo>
                <a:lnTo>
                  <a:pt x="159" y="311"/>
                </a:lnTo>
                <a:lnTo>
                  <a:pt x="159" y="313"/>
                </a:lnTo>
                <a:lnTo>
                  <a:pt x="157" y="313"/>
                </a:lnTo>
                <a:lnTo>
                  <a:pt x="157" y="315"/>
                </a:lnTo>
                <a:lnTo>
                  <a:pt x="157" y="317"/>
                </a:lnTo>
                <a:lnTo>
                  <a:pt x="159" y="319"/>
                </a:lnTo>
                <a:lnTo>
                  <a:pt x="159" y="321"/>
                </a:lnTo>
                <a:lnTo>
                  <a:pt x="161" y="321"/>
                </a:lnTo>
                <a:lnTo>
                  <a:pt x="163" y="323"/>
                </a:lnTo>
                <a:lnTo>
                  <a:pt x="163" y="321"/>
                </a:lnTo>
                <a:lnTo>
                  <a:pt x="165" y="321"/>
                </a:lnTo>
                <a:lnTo>
                  <a:pt x="167" y="323"/>
                </a:lnTo>
                <a:lnTo>
                  <a:pt x="167" y="324"/>
                </a:lnTo>
                <a:lnTo>
                  <a:pt x="167" y="326"/>
                </a:lnTo>
                <a:lnTo>
                  <a:pt x="167" y="328"/>
                </a:lnTo>
                <a:lnTo>
                  <a:pt x="165" y="330"/>
                </a:lnTo>
                <a:lnTo>
                  <a:pt x="165" y="332"/>
                </a:lnTo>
                <a:lnTo>
                  <a:pt x="165" y="334"/>
                </a:lnTo>
                <a:lnTo>
                  <a:pt x="163" y="334"/>
                </a:lnTo>
                <a:lnTo>
                  <a:pt x="161" y="334"/>
                </a:lnTo>
                <a:lnTo>
                  <a:pt x="161" y="336"/>
                </a:lnTo>
                <a:lnTo>
                  <a:pt x="159" y="336"/>
                </a:lnTo>
                <a:lnTo>
                  <a:pt x="159" y="338"/>
                </a:lnTo>
                <a:lnTo>
                  <a:pt x="161" y="340"/>
                </a:lnTo>
                <a:lnTo>
                  <a:pt x="161" y="342"/>
                </a:lnTo>
                <a:lnTo>
                  <a:pt x="161" y="344"/>
                </a:lnTo>
                <a:lnTo>
                  <a:pt x="163" y="346"/>
                </a:lnTo>
                <a:lnTo>
                  <a:pt x="163" y="347"/>
                </a:lnTo>
                <a:lnTo>
                  <a:pt x="167" y="349"/>
                </a:lnTo>
                <a:lnTo>
                  <a:pt x="169" y="351"/>
                </a:lnTo>
                <a:lnTo>
                  <a:pt x="170" y="351"/>
                </a:lnTo>
                <a:lnTo>
                  <a:pt x="170" y="353"/>
                </a:lnTo>
                <a:lnTo>
                  <a:pt x="170" y="355"/>
                </a:lnTo>
                <a:lnTo>
                  <a:pt x="170" y="357"/>
                </a:lnTo>
                <a:lnTo>
                  <a:pt x="169" y="357"/>
                </a:lnTo>
                <a:lnTo>
                  <a:pt x="169" y="359"/>
                </a:lnTo>
                <a:lnTo>
                  <a:pt x="170" y="359"/>
                </a:lnTo>
                <a:lnTo>
                  <a:pt x="170" y="361"/>
                </a:lnTo>
                <a:lnTo>
                  <a:pt x="170" y="363"/>
                </a:lnTo>
                <a:lnTo>
                  <a:pt x="170" y="365"/>
                </a:lnTo>
                <a:lnTo>
                  <a:pt x="170" y="367"/>
                </a:lnTo>
                <a:lnTo>
                  <a:pt x="172" y="369"/>
                </a:lnTo>
                <a:lnTo>
                  <a:pt x="174" y="371"/>
                </a:lnTo>
                <a:lnTo>
                  <a:pt x="174" y="374"/>
                </a:lnTo>
                <a:lnTo>
                  <a:pt x="176" y="374"/>
                </a:lnTo>
                <a:lnTo>
                  <a:pt x="176" y="376"/>
                </a:lnTo>
                <a:lnTo>
                  <a:pt x="178" y="380"/>
                </a:lnTo>
                <a:lnTo>
                  <a:pt x="180" y="382"/>
                </a:lnTo>
                <a:lnTo>
                  <a:pt x="182" y="384"/>
                </a:lnTo>
                <a:lnTo>
                  <a:pt x="182" y="386"/>
                </a:lnTo>
                <a:lnTo>
                  <a:pt x="184" y="386"/>
                </a:lnTo>
                <a:lnTo>
                  <a:pt x="186" y="388"/>
                </a:lnTo>
                <a:lnTo>
                  <a:pt x="186" y="390"/>
                </a:lnTo>
                <a:lnTo>
                  <a:pt x="186" y="392"/>
                </a:lnTo>
                <a:lnTo>
                  <a:pt x="186" y="394"/>
                </a:lnTo>
                <a:lnTo>
                  <a:pt x="188" y="395"/>
                </a:lnTo>
                <a:lnTo>
                  <a:pt x="190" y="399"/>
                </a:lnTo>
                <a:lnTo>
                  <a:pt x="190" y="401"/>
                </a:lnTo>
                <a:lnTo>
                  <a:pt x="192" y="401"/>
                </a:lnTo>
                <a:lnTo>
                  <a:pt x="193" y="403"/>
                </a:lnTo>
                <a:lnTo>
                  <a:pt x="193" y="405"/>
                </a:lnTo>
                <a:lnTo>
                  <a:pt x="193" y="407"/>
                </a:lnTo>
                <a:lnTo>
                  <a:pt x="193" y="409"/>
                </a:lnTo>
                <a:lnTo>
                  <a:pt x="193" y="411"/>
                </a:lnTo>
                <a:lnTo>
                  <a:pt x="195" y="413"/>
                </a:lnTo>
                <a:lnTo>
                  <a:pt x="195" y="415"/>
                </a:lnTo>
                <a:lnTo>
                  <a:pt x="195" y="417"/>
                </a:lnTo>
                <a:lnTo>
                  <a:pt x="195" y="419"/>
                </a:lnTo>
                <a:lnTo>
                  <a:pt x="197" y="419"/>
                </a:lnTo>
                <a:lnTo>
                  <a:pt x="197" y="420"/>
                </a:lnTo>
                <a:lnTo>
                  <a:pt x="199" y="420"/>
                </a:lnTo>
                <a:lnTo>
                  <a:pt x="199" y="422"/>
                </a:lnTo>
                <a:lnTo>
                  <a:pt x="199" y="424"/>
                </a:lnTo>
                <a:lnTo>
                  <a:pt x="197" y="424"/>
                </a:lnTo>
                <a:lnTo>
                  <a:pt x="195" y="424"/>
                </a:lnTo>
                <a:lnTo>
                  <a:pt x="195" y="426"/>
                </a:lnTo>
                <a:lnTo>
                  <a:pt x="193" y="426"/>
                </a:lnTo>
                <a:lnTo>
                  <a:pt x="192" y="426"/>
                </a:lnTo>
                <a:lnTo>
                  <a:pt x="192" y="428"/>
                </a:lnTo>
                <a:lnTo>
                  <a:pt x="190" y="428"/>
                </a:lnTo>
                <a:lnTo>
                  <a:pt x="188" y="428"/>
                </a:lnTo>
                <a:lnTo>
                  <a:pt x="188" y="426"/>
                </a:lnTo>
                <a:lnTo>
                  <a:pt x="188" y="424"/>
                </a:lnTo>
                <a:lnTo>
                  <a:pt x="188" y="422"/>
                </a:lnTo>
                <a:lnTo>
                  <a:pt x="186" y="420"/>
                </a:lnTo>
                <a:lnTo>
                  <a:pt x="184" y="420"/>
                </a:lnTo>
                <a:lnTo>
                  <a:pt x="182" y="420"/>
                </a:lnTo>
                <a:lnTo>
                  <a:pt x="182" y="422"/>
                </a:lnTo>
                <a:lnTo>
                  <a:pt x="182" y="424"/>
                </a:lnTo>
                <a:lnTo>
                  <a:pt x="184" y="426"/>
                </a:lnTo>
                <a:lnTo>
                  <a:pt x="184" y="428"/>
                </a:lnTo>
                <a:lnTo>
                  <a:pt x="182" y="428"/>
                </a:lnTo>
                <a:lnTo>
                  <a:pt x="180" y="428"/>
                </a:lnTo>
                <a:lnTo>
                  <a:pt x="178" y="426"/>
                </a:lnTo>
                <a:lnTo>
                  <a:pt x="178" y="424"/>
                </a:lnTo>
                <a:lnTo>
                  <a:pt x="176" y="422"/>
                </a:lnTo>
                <a:lnTo>
                  <a:pt x="174" y="420"/>
                </a:lnTo>
                <a:lnTo>
                  <a:pt x="174" y="422"/>
                </a:lnTo>
                <a:lnTo>
                  <a:pt x="172" y="422"/>
                </a:lnTo>
                <a:lnTo>
                  <a:pt x="170" y="424"/>
                </a:lnTo>
                <a:lnTo>
                  <a:pt x="169" y="424"/>
                </a:lnTo>
                <a:lnTo>
                  <a:pt x="167" y="426"/>
                </a:lnTo>
                <a:lnTo>
                  <a:pt x="165" y="428"/>
                </a:lnTo>
                <a:lnTo>
                  <a:pt x="163" y="430"/>
                </a:lnTo>
                <a:lnTo>
                  <a:pt x="161" y="430"/>
                </a:lnTo>
                <a:lnTo>
                  <a:pt x="159" y="430"/>
                </a:lnTo>
                <a:lnTo>
                  <a:pt x="157" y="430"/>
                </a:lnTo>
                <a:lnTo>
                  <a:pt x="157" y="432"/>
                </a:lnTo>
                <a:lnTo>
                  <a:pt x="155" y="432"/>
                </a:lnTo>
                <a:lnTo>
                  <a:pt x="153" y="432"/>
                </a:lnTo>
                <a:lnTo>
                  <a:pt x="153" y="430"/>
                </a:lnTo>
                <a:lnTo>
                  <a:pt x="151" y="430"/>
                </a:lnTo>
                <a:lnTo>
                  <a:pt x="149" y="430"/>
                </a:lnTo>
                <a:lnTo>
                  <a:pt x="149" y="428"/>
                </a:lnTo>
                <a:lnTo>
                  <a:pt x="147" y="428"/>
                </a:lnTo>
                <a:lnTo>
                  <a:pt x="146" y="428"/>
                </a:lnTo>
                <a:lnTo>
                  <a:pt x="146" y="426"/>
                </a:lnTo>
                <a:lnTo>
                  <a:pt x="144" y="426"/>
                </a:lnTo>
                <a:lnTo>
                  <a:pt x="144" y="424"/>
                </a:lnTo>
                <a:lnTo>
                  <a:pt x="144" y="422"/>
                </a:lnTo>
                <a:lnTo>
                  <a:pt x="142" y="422"/>
                </a:lnTo>
                <a:lnTo>
                  <a:pt x="142" y="420"/>
                </a:lnTo>
                <a:lnTo>
                  <a:pt x="144" y="420"/>
                </a:lnTo>
                <a:lnTo>
                  <a:pt x="142" y="420"/>
                </a:lnTo>
                <a:lnTo>
                  <a:pt x="140" y="420"/>
                </a:lnTo>
                <a:lnTo>
                  <a:pt x="142" y="419"/>
                </a:lnTo>
                <a:lnTo>
                  <a:pt x="142" y="417"/>
                </a:lnTo>
                <a:lnTo>
                  <a:pt x="142" y="415"/>
                </a:lnTo>
                <a:lnTo>
                  <a:pt x="140" y="415"/>
                </a:lnTo>
                <a:lnTo>
                  <a:pt x="142" y="415"/>
                </a:lnTo>
                <a:lnTo>
                  <a:pt x="140" y="415"/>
                </a:lnTo>
                <a:lnTo>
                  <a:pt x="138" y="415"/>
                </a:lnTo>
                <a:lnTo>
                  <a:pt x="136" y="415"/>
                </a:lnTo>
                <a:lnTo>
                  <a:pt x="136" y="413"/>
                </a:lnTo>
                <a:lnTo>
                  <a:pt x="134" y="413"/>
                </a:lnTo>
                <a:lnTo>
                  <a:pt x="134" y="411"/>
                </a:lnTo>
                <a:lnTo>
                  <a:pt x="134" y="409"/>
                </a:lnTo>
                <a:lnTo>
                  <a:pt x="132" y="409"/>
                </a:lnTo>
                <a:lnTo>
                  <a:pt x="132" y="407"/>
                </a:lnTo>
                <a:lnTo>
                  <a:pt x="132" y="409"/>
                </a:lnTo>
                <a:lnTo>
                  <a:pt x="130" y="409"/>
                </a:lnTo>
                <a:lnTo>
                  <a:pt x="130" y="407"/>
                </a:lnTo>
                <a:lnTo>
                  <a:pt x="128" y="409"/>
                </a:lnTo>
                <a:lnTo>
                  <a:pt x="128" y="407"/>
                </a:lnTo>
                <a:lnTo>
                  <a:pt x="126" y="407"/>
                </a:lnTo>
                <a:lnTo>
                  <a:pt x="124" y="407"/>
                </a:lnTo>
                <a:lnTo>
                  <a:pt x="124" y="409"/>
                </a:lnTo>
                <a:lnTo>
                  <a:pt x="122" y="409"/>
                </a:lnTo>
                <a:lnTo>
                  <a:pt x="122" y="407"/>
                </a:lnTo>
                <a:lnTo>
                  <a:pt x="122" y="405"/>
                </a:lnTo>
                <a:lnTo>
                  <a:pt x="122" y="403"/>
                </a:lnTo>
                <a:lnTo>
                  <a:pt x="121" y="403"/>
                </a:lnTo>
                <a:lnTo>
                  <a:pt x="119" y="403"/>
                </a:lnTo>
                <a:lnTo>
                  <a:pt x="119" y="401"/>
                </a:lnTo>
                <a:lnTo>
                  <a:pt x="117" y="401"/>
                </a:lnTo>
                <a:lnTo>
                  <a:pt x="117" y="399"/>
                </a:lnTo>
                <a:lnTo>
                  <a:pt x="117" y="397"/>
                </a:lnTo>
                <a:lnTo>
                  <a:pt x="115" y="397"/>
                </a:lnTo>
                <a:lnTo>
                  <a:pt x="115" y="395"/>
                </a:lnTo>
                <a:lnTo>
                  <a:pt x="113" y="395"/>
                </a:lnTo>
                <a:lnTo>
                  <a:pt x="113" y="394"/>
                </a:lnTo>
                <a:lnTo>
                  <a:pt x="111" y="394"/>
                </a:lnTo>
                <a:lnTo>
                  <a:pt x="111" y="392"/>
                </a:lnTo>
                <a:lnTo>
                  <a:pt x="109" y="390"/>
                </a:lnTo>
                <a:lnTo>
                  <a:pt x="109" y="388"/>
                </a:lnTo>
                <a:lnTo>
                  <a:pt x="109" y="386"/>
                </a:lnTo>
                <a:lnTo>
                  <a:pt x="107" y="386"/>
                </a:lnTo>
                <a:lnTo>
                  <a:pt x="105" y="386"/>
                </a:lnTo>
                <a:lnTo>
                  <a:pt x="105" y="382"/>
                </a:lnTo>
                <a:lnTo>
                  <a:pt x="103" y="380"/>
                </a:lnTo>
                <a:lnTo>
                  <a:pt x="101" y="378"/>
                </a:lnTo>
                <a:lnTo>
                  <a:pt x="101" y="376"/>
                </a:lnTo>
                <a:lnTo>
                  <a:pt x="101" y="374"/>
                </a:lnTo>
                <a:lnTo>
                  <a:pt x="101" y="372"/>
                </a:lnTo>
                <a:lnTo>
                  <a:pt x="101" y="371"/>
                </a:lnTo>
                <a:lnTo>
                  <a:pt x="101" y="369"/>
                </a:lnTo>
                <a:lnTo>
                  <a:pt x="99" y="369"/>
                </a:lnTo>
                <a:lnTo>
                  <a:pt x="99" y="367"/>
                </a:lnTo>
                <a:lnTo>
                  <a:pt x="98" y="367"/>
                </a:lnTo>
                <a:lnTo>
                  <a:pt x="96" y="367"/>
                </a:lnTo>
                <a:lnTo>
                  <a:pt x="96" y="365"/>
                </a:lnTo>
                <a:lnTo>
                  <a:pt x="94" y="365"/>
                </a:lnTo>
                <a:lnTo>
                  <a:pt x="94" y="363"/>
                </a:lnTo>
                <a:lnTo>
                  <a:pt x="92" y="363"/>
                </a:lnTo>
                <a:lnTo>
                  <a:pt x="90" y="363"/>
                </a:lnTo>
                <a:lnTo>
                  <a:pt x="90" y="361"/>
                </a:lnTo>
                <a:lnTo>
                  <a:pt x="90" y="359"/>
                </a:lnTo>
                <a:lnTo>
                  <a:pt x="92" y="355"/>
                </a:lnTo>
                <a:lnTo>
                  <a:pt x="92" y="351"/>
                </a:lnTo>
                <a:lnTo>
                  <a:pt x="92" y="349"/>
                </a:lnTo>
                <a:lnTo>
                  <a:pt x="90" y="349"/>
                </a:lnTo>
                <a:lnTo>
                  <a:pt x="90" y="347"/>
                </a:lnTo>
                <a:lnTo>
                  <a:pt x="88" y="347"/>
                </a:lnTo>
                <a:lnTo>
                  <a:pt x="86" y="347"/>
                </a:lnTo>
                <a:lnTo>
                  <a:pt x="86" y="346"/>
                </a:lnTo>
                <a:lnTo>
                  <a:pt x="84" y="346"/>
                </a:lnTo>
                <a:lnTo>
                  <a:pt x="84" y="344"/>
                </a:lnTo>
                <a:lnTo>
                  <a:pt x="84" y="342"/>
                </a:lnTo>
                <a:lnTo>
                  <a:pt x="84" y="340"/>
                </a:lnTo>
                <a:lnTo>
                  <a:pt x="86" y="340"/>
                </a:lnTo>
                <a:lnTo>
                  <a:pt x="86" y="338"/>
                </a:lnTo>
                <a:lnTo>
                  <a:pt x="86" y="336"/>
                </a:lnTo>
                <a:lnTo>
                  <a:pt x="88" y="336"/>
                </a:lnTo>
                <a:lnTo>
                  <a:pt x="88" y="334"/>
                </a:lnTo>
                <a:lnTo>
                  <a:pt x="88" y="332"/>
                </a:lnTo>
                <a:lnTo>
                  <a:pt x="90" y="332"/>
                </a:lnTo>
                <a:lnTo>
                  <a:pt x="90" y="330"/>
                </a:lnTo>
                <a:lnTo>
                  <a:pt x="92" y="330"/>
                </a:lnTo>
                <a:lnTo>
                  <a:pt x="92" y="328"/>
                </a:lnTo>
                <a:lnTo>
                  <a:pt x="92" y="326"/>
                </a:lnTo>
                <a:lnTo>
                  <a:pt x="94" y="324"/>
                </a:lnTo>
                <a:lnTo>
                  <a:pt x="96" y="324"/>
                </a:lnTo>
                <a:lnTo>
                  <a:pt x="98" y="324"/>
                </a:lnTo>
                <a:lnTo>
                  <a:pt x="99" y="324"/>
                </a:lnTo>
                <a:lnTo>
                  <a:pt x="99" y="323"/>
                </a:lnTo>
                <a:lnTo>
                  <a:pt x="101" y="323"/>
                </a:lnTo>
                <a:lnTo>
                  <a:pt x="101" y="321"/>
                </a:lnTo>
                <a:lnTo>
                  <a:pt x="101" y="319"/>
                </a:lnTo>
                <a:lnTo>
                  <a:pt x="103" y="319"/>
                </a:lnTo>
                <a:lnTo>
                  <a:pt x="103" y="317"/>
                </a:lnTo>
                <a:lnTo>
                  <a:pt x="103" y="315"/>
                </a:lnTo>
                <a:lnTo>
                  <a:pt x="103" y="313"/>
                </a:lnTo>
                <a:lnTo>
                  <a:pt x="103" y="311"/>
                </a:lnTo>
                <a:lnTo>
                  <a:pt x="101" y="311"/>
                </a:lnTo>
                <a:lnTo>
                  <a:pt x="99" y="311"/>
                </a:lnTo>
                <a:lnTo>
                  <a:pt x="99" y="309"/>
                </a:lnTo>
                <a:lnTo>
                  <a:pt x="98" y="309"/>
                </a:lnTo>
                <a:lnTo>
                  <a:pt x="98" y="307"/>
                </a:lnTo>
                <a:lnTo>
                  <a:pt x="98" y="305"/>
                </a:lnTo>
                <a:lnTo>
                  <a:pt x="96" y="305"/>
                </a:lnTo>
                <a:lnTo>
                  <a:pt x="96" y="307"/>
                </a:lnTo>
                <a:lnTo>
                  <a:pt x="94" y="307"/>
                </a:lnTo>
                <a:lnTo>
                  <a:pt x="92" y="307"/>
                </a:lnTo>
                <a:lnTo>
                  <a:pt x="92" y="305"/>
                </a:lnTo>
                <a:lnTo>
                  <a:pt x="90" y="305"/>
                </a:lnTo>
                <a:lnTo>
                  <a:pt x="90" y="303"/>
                </a:lnTo>
                <a:lnTo>
                  <a:pt x="90" y="301"/>
                </a:lnTo>
                <a:lnTo>
                  <a:pt x="88" y="301"/>
                </a:lnTo>
                <a:lnTo>
                  <a:pt x="86" y="299"/>
                </a:lnTo>
                <a:lnTo>
                  <a:pt x="84" y="299"/>
                </a:lnTo>
                <a:lnTo>
                  <a:pt x="84" y="298"/>
                </a:lnTo>
                <a:lnTo>
                  <a:pt x="84" y="299"/>
                </a:lnTo>
                <a:lnTo>
                  <a:pt x="82" y="299"/>
                </a:lnTo>
                <a:lnTo>
                  <a:pt x="82" y="301"/>
                </a:lnTo>
                <a:lnTo>
                  <a:pt x="80" y="301"/>
                </a:lnTo>
                <a:lnTo>
                  <a:pt x="78" y="301"/>
                </a:lnTo>
                <a:lnTo>
                  <a:pt x="76" y="301"/>
                </a:lnTo>
                <a:lnTo>
                  <a:pt x="74" y="301"/>
                </a:lnTo>
                <a:lnTo>
                  <a:pt x="73" y="301"/>
                </a:lnTo>
                <a:lnTo>
                  <a:pt x="73" y="303"/>
                </a:lnTo>
                <a:lnTo>
                  <a:pt x="71" y="303"/>
                </a:lnTo>
                <a:lnTo>
                  <a:pt x="71" y="301"/>
                </a:lnTo>
                <a:lnTo>
                  <a:pt x="71" y="299"/>
                </a:lnTo>
                <a:lnTo>
                  <a:pt x="69" y="299"/>
                </a:lnTo>
                <a:lnTo>
                  <a:pt x="69" y="298"/>
                </a:lnTo>
                <a:lnTo>
                  <a:pt x="71" y="298"/>
                </a:lnTo>
                <a:lnTo>
                  <a:pt x="71" y="296"/>
                </a:lnTo>
                <a:lnTo>
                  <a:pt x="73" y="296"/>
                </a:lnTo>
                <a:lnTo>
                  <a:pt x="73" y="294"/>
                </a:lnTo>
                <a:lnTo>
                  <a:pt x="73" y="292"/>
                </a:lnTo>
                <a:lnTo>
                  <a:pt x="74" y="292"/>
                </a:lnTo>
                <a:lnTo>
                  <a:pt x="76" y="290"/>
                </a:lnTo>
                <a:lnTo>
                  <a:pt x="76" y="288"/>
                </a:lnTo>
                <a:lnTo>
                  <a:pt x="76" y="286"/>
                </a:lnTo>
                <a:lnTo>
                  <a:pt x="74" y="286"/>
                </a:lnTo>
                <a:lnTo>
                  <a:pt x="74" y="284"/>
                </a:lnTo>
                <a:lnTo>
                  <a:pt x="74" y="282"/>
                </a:lnTo>
                <a:lnTo>
                  <a:pt x="73" y="282"/>
                </a:lnTo>
                <a:lnTo>
                  <a:pt x="73" y="280"/>
                </a:lnTo>
                <a:lnTo>
                  <a:pt x="73" y="282"/>
                </a:lnTo>
                <a:lnTo>
                  <a:pt x="71" y="280"/>
                </a:lnTo>
                <a:lnTo>
                  <a:pt x="71" y="282"/>
                </a:lnTo>
                <a:lnTo>
                  <a:pt x="71" y="280"/>
                </a:lnTo>
                <a:lnTo>
                  <a:pt x="69" y="280"/>
                </a:lnTo>
                <a:lnTo>
                  <a:pt x="67" y="280"/>
                </a:lnTo>
                <a:lnTo>
                  <a:pt x="67" y="278"/>
                </a:lnTo>
                <a:lnTo>
                  <a:pt x="67" y="276"/>
                </a:lnTo>
                <a:lnTo>
                  <a:pt x="67" y="275"/>
                </a:lnTo>
                <a:lnTo>
                  <a:pt x="67" y="273"/>
                </a:lnTo>
                <a:lnTo>
                  <a:pt x="67" y="271"/>
                </a:lnTo>
                <a:lnTo>
                  <a:pt x="67" y="269"/>
                </a:lnTo>
                <a:lnTo>
                  <a:pt x="67" y="267"/>
                </a:lnTo>
                <a:lnTo>
                  <a:pt x="67" y="265"/>
                </a:lnTo>
                <a:lnTo>
                  <a:pt x="67" y="263"/>
                </a:lnTo>
                <a:lnTo>
                  <a:pt x="67" y="261"/>
                </a:lnTo>
                <a:lnTo>
                  <a:pt x="67" y="259"/>
                </a:lnTo>
                <a:lnTo>
                  <a:pt x="67" y="257"/>
                </a:lnTo>
                <a:lnTo>
                  <a:pt x="67" y="255"/>
                </a:lnTo>
                <a:lnTo>
                  <a:pt x="67" y="253"/>
                </a:lnTo>
                <a:lnTo>
                  <a:pt x="67" y="251"/>
                </a:lnTo>
                <a:lnTo>
                  <a:pt x="65" y="251"/>
                </a:lnTo>
                <a:lnTo>
                  <a:pt x="65" y="250"/>
                </a:lnTo>
                <a:lnTo>
                  <a:pt x="65" y="248"/>
                </a:lnTo>
                <a:lnTo>
                  <a:pt x="63" y="248"/>
                </a:lnTo>
                <a:lnTo>
                  <a:pt x="63" y="246"/>
                </a:lnTo>
                <a:lnTo>
                  <a:pt x="61" y="246"/>
                </a:lnTo>
                <a:lnTo>
                  <a:pt x="61" y="244"/>
                </a:lnTo>
                <a:lnTo>
                  <a:pt x="61" y="242"/>
                </a:lnTo>
                <a:lnTo>
                  <a:pt x="61" y="240"/>
                </a:lnTo>
                <a:lnTo>
                  <a:pt x="61" y="238"/>
                </a:lnTo>
                <a:lnTo>
                  <a:pt x="59" y="238"/>
                </a:lnTo>
                <a:lnTo>
                  <a:pt x="59" y="240"/>
                </a:lnTo>
                <a:lnTo>
                  <a:pt x="57" y="240"/>
                </a:lnTo>
                <a:lnTo>
                  <a:pt x="55" y="240"/>
                </a:lnTo>
                <a:lnTo>
                  <a:pt x="53" y="242"/>
                </a:lnTo>
                <a:lnTo>
                  <a:pt x="51" y="244"/>
                </a:lnTo>
                <a:lnTo>
                  <a:pt x="50" y="244"/>
                </a:lnTo>
                <a:lnTo>
                  <a:pt x="48" y="244"/>
                </a:lnTo>
                <a:lnTo>
                  <a:pt x="48" y="242"/>
                </a:lnTo>
                <a:lnTo>
                  <a:pt x="46" y="244"/>
                </a:lnTo>
                <a:lnTo>
                  <a:pt x="42" y="244"/>
                </a:lnTo>
                <a:lnTo>
                  <a:pt x="40" y="242"/>
                </a:lnTo>
                <a:lnTo>
                  <a:pt x="38" y="242"/>
                </a:lnTo>
                <a:lnTo>
                  <a:pt x="36" y="242"/>
                </a:lnTo>
                <a:lnTo>
                  <a:pt x="34" y="242"/>
                </a:lnTo>
                <a:lnTo>
                  <a:pt x="32" y="244"/>
                </a:lnTo>
                <a:lnTo>
                  <a:pt x="30" y="244"/>
                </a:lnTo>
                <a:lnTo>
                  <a:pt x="28" y="246"/>
                </a:lnTo>
                <a:lnTo>
                  <a:pt x="27" y="246"/>
                </a:lnTo>
                <a:lnTo>
                  <a:pt x="25" y="246"/>
                </a:lnTo>
                <a:lnTo>
                  <a:pt x="25" y="244"/>
                </a:lnTo>
                <a:lnTo>
                  <a:pt x="23" y="246"/>
                </a:lnTo>
                <a:lnTo>
                  <a:pt x="21" y="246"/>
                </a:lnTo>
                <a:lnTo>
                  <a:pt x="19" y="248"/>
                </a:lnTo>
                <a:lnTo>
                  <a:pt x="19" y="246"/>
                </a:lnTo>
                <a:lnTo>
                  <a:pt x="19" y="244"/>
                </a:lnTo>
                <a:lnTo>
                  <a:pt x="19" y="242"/>
                </a:lnTo>
                <a:lnTo>
                  <a:pt x="19" y="240"/>
                </a:lnTo>
                <a:lnTo>
                  <a:pt x="19" y="238"/>
                </a:lnTo>
                <a:lnTo>
                  <a:pt x="19" y="236"/>
                </a:lnTo>
                <a:lnTo>
                  <a:pt x="17" y="236"/>
                </a:lnTo>
                <a:lnTo>
                  <a:pt x="13" y="236"/>
                </a:lnTo>
                <a:lnTo>
                  <a:pt x="11" y="238"/>
                </a:lnTo>
                <a:lnTo>
                  <a:pt x="9" y="236"/>
                </a:lnTo>
                <a:lnTo>
                  <a:pt x="7" y="236"/>
                </a:lnTo>
                <a:lnTo>
                  <a:pt x="7" y="234"/>
                </a:lnTo>
                <a:lnTo>
                  <a:pt x="7" y="232"/>
                </a:lnTo>
                <a:lnTo>
                  <a:pt x="5" y="232"/>
                </a:lnTo>
                <a:lnTo>
                  <a:pt x="5" y="230"/>
                </a:lnTo>
                <a:lnTo>
                  <a:pt x="3" y="230"/>
                </a:lnTo>
                <a:lnTo>
                  <a:pt x="2" y="230"/>
                </a:lnTo>
                <a:lnTo>
                  <a:pt x="2" y="228"/>
                </a:lnTo>
                <a:lnTo>
                  <a:pt x="2" y="227"/>
                </a:lnTo>
                <a:lnTo>
                  <a:pt x="0" y="225"/>
                </a:lnTo>
                <a:lnTo>
                  <a:pt x="2" y="223"/>
                </a:lnTo>
                <a:lnTo>
                  <a:pt x="2" y="221"/>
                </a:lnTo>
                <a:lnTo>
                  <a:pt x="3" y="221"/>
                </a:lnTo>
                <a:lnTo>
                  <a:pt x="5" y="219"/>
                </a:lnTo>
                <a:lnTo>
                  <a:pt x="7" y="219"/>
                </a:lnTo>
                <a:lnTo>
                  <a:pt x="7" y="217"/>
                </a:lnTo>
                <a:lnTo>
                  <a:pt x="9" y="217"/>
                </a:lnTo>
                <a:lnTo>
                  <a:pt x="9" y="215"/>
                </a:lnTo>
                <a:lnTo>
                  <a:pt x="11" y="213"/>
                </a:lnTo>
                <a:lnTo>
                  <a:pt x="13" y="213"/>
                </a:lnTo>
                <a:lnTo>
                  <a:pt x="13" y="211"/>
                </a:lnTo>
                <a:lnTo>
                  <a:pt x="15" y="211"/>
                </a:lnTo>
                <a:lnTo>
                  <a:pt x="15" y="209"/>
                </a:lnTo>
                <a:lnTo>
                  <a:pt x="17" y="207"/>
                </a:lnTo>
                <a:lnTo>
                  <a:pt x="17" y="205"/>
                </a:lnTo>
                <a:lnTo>
                  <a:pt x="17" y="204"/>
                </a:lnTo>
                <a:lnTo>
                  <a:pt x="19" y="202"/>
                </a:lnTo>
                <a:lnTo>
                  <a:pt x="19" y="200"/>
                </a:lnTo>
                <a:lnTo>
                  <a:pt x="19" y="198"/>
                </a:lnTo>
                <a:lnTo>
                  <a:pt x="21" y="198"/>
                </a:lnTo>
                <a:lnTo>
                  <a:pt x="23" y="196"/>
                </a:lnTo>
                <a:lnTo>
                  <a:pt x="23" y="194"/>
                </a:lnTo>
                <a:lnTo>
                  <a:pt x="25" y="194"/>
                </a:lnTo>
                <a:lnTo>
                  <a:pt x="25" y="192"/>
                </a:lnTo>
                <a:lnTo>
                  <a:pt x="27" y="190"/>
                </a:lnTo>
                <a:lnTo>
                  <a:pt x="27" y="188"/>
                </a:lnTo>
                <a:lnTo>
                  <a:pt x="28" y="186"/>
                </a:lnTo>
                <a:lnTo>
                  <a:pt x="30" y="186"/>
                </a:lnTo>
                <a:lnTo>
                  <a:pt x="32" y="186"/>
                </a:lnTo>
                <a:lnTo>
                  <a:pt x="32" y="184"/>
                </a:lnTo>
                <a:lnTo>
                  <a:pt x="34" y="184"/>
                </a:lnTo>
                <a:lnTo>
                  <a:pt x="34" y="182"/>
                </a:lnTo>
                <a:lnTo>
                  <a:pt x="34" y="180"/>
                </a:lnTo>
                <a:lnTo>
                  <a:pt x="34" y="179"/>
                </a:lnTo>
                <a:lnTo>
                  <a:pt x="34" y="177"/>
                </a:lnTo>
                <a:lnTo>
                  <a:pt x="34" y="175"/>
                </a:lnTo>
                <a:lnTo>
                  <a:pt x="36" y="175"/>
                </a:lnTo>
                <a:lnTo>
                  <a:pt x="34" y="173"/>
                </a:lnTo>
                <a:lnTo>
                  <a:pt x="34" y="171"/>
                </a:lnTo>
                <a:lnTo>
                  <a:pt x="34" y="169"/>
                </a:lnTo>
                <a:lnTo>
                  <a:pt x="32" y="167"/>
                </a:lnTo>
                <a:lnTo>
                  <a:pt x="30" y="167"/>
                </a:lnTo>
                <a:lnTo>
                  <a:pt x="28" y="165"/>
                </a:lnTo>
                <a:lnTo>
                  <a:pt x="27" y="165"/>
                </a:lnTo>
                <a:lnTo>
                  <a:pt x="25" y="163"/>
                </a:lnTo>
                <a:lnTo>
                  <a:pt x="23" y="163"/>
                </a:lnTo>
                <a:lnTo>
                  <a:pt x="21" y="161"/>
                </a:lnTo>
                <a:lnTo>
                  <a:pt x="21" y="159"/>
                </a:lnTo>
                <a:lnTo>
                  <a:pt x="21" y="157"/>
                </a:lnTo>
                <a:lnTo>
                  <a:pt x="21" y="156"/>
                </a:lnTo>
                <a:lnTo>
                  <a:pt x="21" y="154"/>
                </a:lnTo>
                <a:lnTo>
                  <a:pt x="21" y="152"/>
                </a:lnTo>
                <a:lnTo>
                  <a:pt x="21" y="150"/>
                </a:lnTo>
                <a:lnTo>
                  <a:pt x="23" y="150"/>
                </a:lnTo>
                <a:lnTo>
                  <a:pt x="25" y="148"/>
                </a:lnTo>
                <a:lnTo>
                  <a:pt x="27" y="148"/>
                </a:lnTo>
                <a:lnTo>
                  <a:pt x="28" y="148"/>
                </a:lnTo>
                <a:lnTo>
                  <a:pt x="28" y="146"/>
                </a:lnTo>
                <a:lnTo>
                  <a:pt x="30" y="146"/>
                </a:lnTo>
                <a:lnTo>
                  <a:pt x="30" y="144"/>
                </a:lnTo>
                <a:lnTo>
                  <a:pt x="32" y="144"/>
                </a:lnTo>
                <a:lnTo>
                  <a:pt x="34" y="142"/>
                </a:lnTo>
                <a:lnTo>
                  <a:pt x="36" y="142"/>
                </a:lnTo>
                <a:lnTo>
                  <a:pt x="36" y="140"/>
                </a:lnTo>
                <a:lnTo>
                  <a:pt x="36" y="138"/>
                </a:lnTo>
                <a:lnTo>
                  <a:pt x="36" y="136"/>
                </a:lnTo>
                <a:lnTo>
                  <a:pt x="38" y="136"/>
                </a:lnTo>
                <a:lnTo>
                  <a:pt x="38" y="134"/>
                </a:lnTo>
                <a:lnTo>
                  <a:pt x="38" y="132"/>
                </a:lnTo>
                <a:lnTo>
                  <a:pt x="36" y="131"/>
                </a:lnTo>
                <a:lnTo>
                  <a:pt x="34" y="131"/>
                </a:lnTo>
                <a:lnTo>
                  <a:pt x="34" y="129"/>
                </a:lnTo>
                <a:lnTo>
                  <a:pt x="32" y="129"/>
                </a:lnTo>
                <a:lnTo>
                  <a:pt x="30" y="129"/>
                </a:lnTo>
                <a:lnTo>
                  <a:pt x="30" y="127"/>
                </a:lnTo>
                <a:lnTo>
                  <a:pt x="32" y="125"/>
                </a:lnTo>
                <a:lnTo>
                  <a:pt x="32" y="123"/>
                </a:lnTo>
                <a:lnTo>
                  <a:pt x="32" y="121"/>
                </a:lnTo>
                <a:lnTo>
                  <a:pt x="34" y="121"/>
                </a:lnTo>
                <a:lnTo>
                  <a:pt x="34" y="119"/>
                </a:lnTo>
                <a:lnTo>
                  <a:pt x="36" y="119"/>
                </a:lnTo>
                <a:lnTo>
                  <a:pt x="38" y="119"/>
                </a:lnTo>
                <a:lnTo>
                  <a:pt x="38" y="117"/>
                </a:lnTo>
                <a:lnTo>
                  <a:pt x="38" y="115"/>
                </a:lnTo>
                <a:lnTo>
                  <a:pt x="36" y="115"/>
                </a:lnTo>
                <a:lnTo>
                  <a:pt x="34" y="113"/>
                </a:lnTo>
                <a:lnTo>
                  <a:pt x="32" y="113"/>
                </a:lnTo>
                <a:lnTo>
                  <a:pt x="30" y="113"/>
                </a:lnTo>
                <a:lnTo>
                  <a:pt x="30" y="111"/>
                </a:lnTo>
                <a:lnTo>
                  <a:pt x="32" y="111"/>
                </a:lnTo>
                <a:lnTo>
                  <a:pt x="32" y="109"/>
                </a:lnTo>
                <a:lnTo>
                  <a:pt x="34" y="109"/>
                </a:lnTo>
                <a:lnTo>
                  <a:pt x="32" y="108"/>
                </a:lnTo>
                <a:lnTo>
                  <a:pt x="30" y="108"/>
                </a:lnTo>
                <a:lnTo>
                  <a:pt x="32" y="106"/>
                </a:lnTo>
                <a:lnTo>
                  <a:pt x="32" y="104"/>
                </a:lnTo>
                <a:lnTo>
                  <a:pt x="34" y="104"/>
                </a:lnTo>
                <a:lnTo>
                  <a:pt x="34" y="102"/>
                </a:lnTo>
                <a:lnTo>
                  <a:pt x="34" y="100"/>
                </a:lnTo>
                <a:lnTo>
                  <a:pt x="36" y="98"/>
                </a:lnTo>
                <a:lnTo>
                  <a:pt x="36" y="96"/>
                </a:lnTo>
                <a:lnTo>
                  <a:pt x="36" y="94"/>
                </a:lnTo>
                <a:lnTo>
                  <a:pt x="36" y="92"/>
                </a:lnTo>
                <a:lnTo>
                  <a:pt x="36" y="90"/>
                </a:lnTo>
                <a:lnTo>
                  <a:pt x="34" y="88"/>
                </a:lnTo>
                <a:lnTo>
                  <a:pt x="36" y="86"/>
                </a:lnTo>
                <a:lnTo>
                  <a:pt x="36" y="84"/>
                </a:lnTo>
                <a:lnTo>
                  <a:pt x="36" y="83"/>
                </a:lnTo>
                <a:lnTo>
                  <a:pt x="36" y="81"/>
                </a:lnTo>
                <a:lnTo>
                  <a:pt x="36" y="79"/>
                </a:lnTo>
                <a:lnTo>
                  <a:pt x="36" y="77"/>
                </a:lnTo>
                <a:lnTo>
                  <a:pt x="34" y="77"/>
                </a:lnTo>
                <a:lnTo>
                  <a:pt x="34" y="75"/>
                </a:lnTo>
                <a:lnTo>
                  <a:pt x="34" y="73"/>
                </a:lnTo>
                <a:lnTo>
                  <a:pt x="34" y="71"/>
                </a:lnTo>
                <a:lnTo>
                  <a:pt x="32" y="69"/>
                </a:lnTo>
                <a:lnTo>
                  <a:pt x="32" y="67"/>
                </a:lnTo>
                <a:lnTo>
                  <a:pt x="32" y="65"/>
                </a:lnTo>
                <a:lnTo>
                  <a:pt x="32" y="63"/>
                </a:lnTo>
                <a:lnTo>
                  <a:pt x="32" y="61"/>
                </a:lnTo>
                <a:lnTo>
                  <a:pt x="30" y="60"/>
                </a:lnTo>
                <a:lnTo>
                  <a:pt x="28" y="60"/>
                </a:lnTo>
                <a:lnTo>
                  <a:pt x="27" y="58"/>
                </a:lnTo>
                <a:lnTo>
                  <a:pt x="25" y="54"/>
                </a:lnTo>
                <a:lnTo>
                  <a:pt x="23" y="52"/>
                </a:lnTo>
                <a:lnTo>
                  <a:pt x="21" y="46"/>
                </a:lnTo>
                <a:lnTo>
                  <a:pt x="19" y="42"/>
                </a:lnTo>
                <a:lnTo>
                  <a:pt x="17" y="40"/>
                </a:lnTo>
                <a:lnTo>
                  <a:pt x="19" y="40"/>
                </a:lnTo>
                <a:lnTo>
                  <a:pt x="19" y="38"/>
                </a:lnTo>
                <a:lnTo>
                  <a:pt x="19" y="36"/>
                </a:lnTo>
                <a:lnTo>
                  <a:pt x="19" y="35"/>
                </a:lnTo>
                <a:lnTo>
                  <a:pt x="19" y="33"/>
                </a:lnTo>
                <a:lnTo>
                  <a:pt x="21" y="33"/>
                </a:lnTo>
                <a:lnTo>
                  <a:pt x="23" y="35"/>
                </a:lnTo>
                <a:lnTo>
                  <a:pt x="25" y="35"/>
                </a:lnTo>
                <a:lnTo>
                  <a:pt x="25" y="33"/>
                </a:lnTo>
                <a:lnTo>
                  <a:pt x="27" y="33"/>
                </a:lnTo>
                <a:lnTo>
                  <a:pt x="28" y="33"/>
                </a:lnTo>
                <a:lnTo>
                  <a:pt x="30" y="33"/>
                </a:lnTo>
                <a:lnTo>
                  <a:pt x="32" y="33"/>
                </a:lnTo>
                <a:lnTo>
                  <a:pt x="32" y="31"/>
                </a:lnTo>
                <a:lnTo>
                  <a:pt x="34" y="31"/>
                </a:lnTo>
                <a:lnTo>
                  <a:pt x="36" y="31"/>
                </a:lnTo>
                <a:lnTo>
                  <a:pt x="36" y="29"/>
                </a:lnTo>
                <a:lnTo>
                  <a:pt x="38" y="29"/>
                </a:lnTo>
                <a:lnTo>
                  <a:pt x="40" y="29"/>
                </a:lnTo>
                <a:lnTo>
                  <a:pt x="42" y="29"/>
                </a:lnTo>
                <a:lnTo>
                  <a:pt x="42" y="27"/>
                </a:lnTo>
                <a:lnTo>
                  <a:pt x="44" y="27"/>
                </a:lnTo>
                <a:lnTo>
                  <a:pt x="44" y="25"/>
                </a:lnTo>
                <a:lnTo>
                  <a:pt x="46" y="25"/>
                </a:lnTo>
                <a:lnTo>
                  <a:pt x="48" y="25"/>
                </a:lnTo>
                <a:lnTo>
                  <a:pt x="48" y="23"/>
                </a:lnTo>
                <a:lnTo>
                  <a:pt x="50" y="23"/>
                </a:lnTo>
                <a:lnTo>
                  <a:pt x="51" y="21"/>
                </a:lnTo>
                <a:lnTo>
                  <a:pt x="53" y="21"/>
                </a:lnTo>
                <a:lnTo>
                  <a:pt x="55" y="21"/>
                </a:lnTo>
                <a:lnTo>
                  <a:pt x="55" y="19"/>
                </a:lnTo>
                <a:lnTo>
                  <a:pt x="57" y="19"/>
                </a:lnTo>
                <a:lnTo>
                  <a:pt x="57" y="17"/>
                </a:lnTo>
                <a:lnTo>
                  <a:pt x="59" y="17"/>
                </a:lnTo>
                <a:lnTo>
                  <a:pt x="61" y="17"/>
                </a:lnTo>
                <a:lnTo>
                  <a:pt x="63" y="17"/>
                </a:lnTo>
                <a:lnTo>
                  <a:pt x="63" y="15"/>
                </a:lnTo>
                <a:lnTo>
                  <a:pt x="65" y="15"/>
                </a:lnTo>
                <a:lnTo>
                  <a:pt x="67" y="15"/>
                </a:lnTo>
                <a:lnTo>
                  <a:pt x="67" y="13"/>
                </a:lnTo>
                <a:lnTo>
                  <a:pt x="67" y="15"/>
                </a:lnTo>
                <a:lnTo>
                  <a:pt x="67" y="13"/>
                </a:lnTo>
                <a:lnTo>
                  <a:pt x="69" y="13"/>
                </a:lnTo>
                <a:lnTo>
                  <a:pt x="69" y="12"/>
                </a:lnTo>
                <a:lnTo>
                  <a:pt x="71" y="12"/>
                </a:lnTo>
                <a:lnTo>
                  <a:pt x="73" y="10"/>
                </a:lnTo>
                <a:lnTo>
                  <a:pt x="74" y="8"/>
                </a:lnTo>
                <a:lnTo>
                  <a:pt x="73" y="8"/>
                </a:lnTo>
                <a:lnTo>
                  <a:pt x="74" y="8"/>
                </a:lnTo>
                <a:lnTo>
                  <a:pt x="74" y="6"/>
                </a:lnTo>
                <a:lnTo>
                  <a:pt x="76" y="6"/>
                </a:lnTo>
                <a:lnTo>
                  <a:pt x="78" y="6"/>
                </a:lnTo>
                <a:lnTo>
                  <a:pt x="78" y="4"/>
                </a:lnTo>
                <a:lnTo>
                  <a:pt x="80" y="4"/>
                </a:lnTo>
                <a:lnTo>
                  <a:pt x="82" y="4"/>
                </a:lnTo>
                <a:lnTo>
                  <a:pt x="84" y="4"/>
                </a:lnTo>
                <a:lnTo>
                  <a:pt x="86" y="4"/>
                </a:lnTo>
                <a:lnTo>
                  <a:pt x="86" y="6"/>
                </a:lnTo>
                <a:lnTo>
                  <a:pt x="88" y="6"/>
                </a:lnTo>
                <a:lnTo>
                  <a:pt x="90" y="6"/>
                </a:lnTo>
                <a:lnTo>
                  <a:pt x="92" y="6"/>
                </a:lnTo>
                <a:lnTo>
                  <a:pt x="92" y="4"/>
                </a:lnTo>
                <a:lnTo>
                  <a:pt x="94" y="4"/>
                </a:lnTo>
                <a:lnTo>
                  <a:pt x="96" y="4"/>
                </a:lnTo>
                <a:lnTo>
                  <a:pt x="96" y="2"/>
                </a:lnTo>
                <a:lnTo>
                  <a:pt x="98" y="2"/>
                </a:lnTo>
                <a:lnTo>
                  <a:pt x="98" y="0"/>
                </a:lnTo>
                <a:lnTo>
                  <a:pt x="99" y="0"/>
                </a:lnTo>
                <a:close/>
              </a:path>
            </a:pathLst>
          </a:custGeom>
          <a:solidFill>
            <a:srgbClr val="CBF2C2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1913">
            <a:extLst>
              <a:ext uri="{FF2B5EF4-FFF2-40B4-BE49-F238E27FC236}">
                <a16:creationId xmlns:a16="http://schemas.microsoft.com/office/drawing/2014/main" id="{76EC92C1-2F9A-4E4D-ACA9-B2FAC13661A6}"/>
              </a:ext>
            </a:extLst>
          </p:cNvPr>
          <p:cNvSpPr>
            <a:spLocks/>
          </p:cNvSpPr>
          <p:nvPr/>
        </p:nvSpPr>
        <p:spPr bwMode="auto">
          <a:xfrm>
            <a:off x="5226051" y="2657476"/>
            <a:ext cx="409575" cy="280988"/>
          </a:xfrm>
          <a:custGeom>
            <a:avLst/>
            <a:gdLst>
              <a:gd name="T0" fmla="*/ 233 w 258"/>
              <a:gd name="T1" fmla="*/ 45 h 177"/>
              <a:gd name="T2" fmla="*/ 256 w 258"/>
              <a:gd name="T3" fmla="*/ 64 h 177"/>
              <a:gd name="T4" fmla="*/ 254 w 258"/>
              <a:gd name="T5" fmla="*/ 73 h 177"/>
              <a:gd name="T6" fmla="*/ 252 w 258"/>
              <a:gd name="T7" fmla="*/ 83 h 177"/>
              <a:gd name="T8" fmla="*/ 248 w 258"/>
              <a:gd name="T9" fmla="*/ 93 h 177"/>
              <a:gd name="T10" fmla="*/ 246 w 258"/>
              <a:gd name="T11" fmla="*/ 102 h 177"/>
              <a:gd name="T12" fmla="*/ 242 w 258"/>
              <a:gd name="T13" fmla="*/ 110 h 177"/>
              <a:gd name="T14" fmla="*/ 238 w 258"/>
              <a:gd name="T15" fmla="*/ 118 h 177"/>
              <a:gd name="T16" fmla="*/ 236 w 258"/>
              <a:gd name="T17" fmla="*/ 121 h 177"/>
              <a:gd name="T18" fmla="*/ 227 w 258"/>
              <a:gd name="T19" fmla="*/ 123 h 177"/>
              <a:gd name="T20" fmla="*/ 210 w 258"/>
              <a:gd name="T21" fmla="*/ 125 h 177"/>
              <a:gd name="T22" fmla="*/ 200 w 258"/>
              <a:gd name="T23" fmla="*/ 137 h 177"/>
              <a:gd name="T24" fmla="*/ 208 w 258"/>
              <a:gd name="T25" fmla="*/ 146 h 177"/>
              <a:gd name="T26" fmla="*/ 204 w 258"/>
              <a:gd name="T27" fmla="*/ 148 h 177"/>
              <a:gd name="T28" fmla="*/ 177 w 258"/>
              <a:gd name="T29" fmla="*/ 144 h 177"/>
              <a:gd name="T30" fmla="*/ 177 w 258"/>
              <a:gd name="T31" fmla="*/ 137 h 177"/>
              <a:gd name="T32" fmla="*/ 160 w 258"/>
              <a:gd name="T33" fmla="*/ 129 h 177"/>
              <a:gd name="T34" fmla="*/ 146 w 258"/>
              <a:gd name="T35" fmla="*/ 133 h 177"/>
              <a:gd name="T36" fmla="*/ 135 w 258"/>
              <a:gd name="T37" fmla="*/ 135 h 177"/>
              <a:gd name="T38" fmla="*/ 127 w 258"/>
              <a:gd name="T39" fmla="*/ 143 h 177"/>
              <a:gd name="T40" fmla="*/ 127 w 258"/>
              <a:gd name="T41" fmla="*/ 154 h 177"/>
              <a:gd name="T42" fmla="*/ 121 w 258"/>
              <a:gd name="T43" fmla="*/ 167 h 177"/>
              <a:gd name="T44" fmla="*/ 112 w 258"/>
              <a:gd name="T45" fmla="*/ 177 h 177"/>
              <a:gd name="T46" fmla="*/ 106 w 258"/>
              <a:gd name="T47" fmla="*/ 171 h 177"/>
              <a:gd name="T48" fmla="*/ 100 w 258"/>
              <a:gd name="T49" fmla="*/ 169 h 177"/>
              <a:gd name="T50" fmla="*/ 94 w 258"/>
              <a:gd name="T51" fmla="*/ 166 h 177"/>
              <a:gd name="T52" fmla="*/ 91 w 258"/>
              <a:gd name="T53" fmla="*/ 166 h 177"/>
              <a:gd name="T54" fmla="*/ 83 w 258"/>
              <a:gd name="T55" fmla="*/ 166 h 177"/>
              <a:gd name="T56" fmla="*/ 77 w 258"/>
              <a:gd name="T57" fmla="*/ 160 h 177"/>
              <a:gd name="T58" fmla="*/ 69 w 258"/>
              <a:gd name="T59" fmla="*/ 164 h 177"/>
              <a:gd name="T60" fmla="*/ 62 w 258"/>
              <a:gd name="T61" fmla="*/ 167 h 177"/>
              <a:gd name="T62" fmla="*/ 52 w 258"/>
              <a:gd name="T63" fmla="*/ 171 h 177"/>
              <a:gd name="T64" fmla="*/ 48 w 258"/>
              <a:gd name="T65" fmla="*/ 160 h 177"/>
              <a:gd name="T66" fmla="*/ 45 w 258"/>
              <a:gd name="T67" fmla="*/ 150 h 177"/>
              <a:gd name="T68" fmla="*/ 35 w 258"/>
              <a:gd name="T69" fmla="*/ 143 h 177"/>
              <a:gd name="T70" fmla="*/ 35 w 258"/>
              <a:gd name="T71" fmla="*/ 135 h 177"/>
              <a:gd name="T72" fmla="*/ 31 w 258"/>
              <a:gd name="T73" fmla="*/ 127 h 177"/>
              <a:gd name="T74" fmla="*/ 25 w 258"/>
              <a:gd name="T75" fmla="*/ 125 h 177"/>
              <a:gd name="T76" fmla="*/ 14 w 258"/>
              <a:gd name="T77" fmla="*/ 123 h 177"/>
              <a:gd name="T78" fmla="*/ 8 w 258"/>
              <a:gd name="T79" fmla="*/ 118 h 177"/>
              <a:gd name="T80" fmla="*/ 6 w 258"/>
              <a:gd name="T81" fmla="*/ 112 h 177"/>
              <a:gd name="T82" fmla="*/ 0 w 258"/>
              <a:gd name="T83" fmla="*/ 106 h 177"/>
              <a:gd name="T84" fmla="*/ 6 w 258"/>
              <a:gd name="T85" fmla="*/ 93 h 177"/>
              <a:gd name="T86" fmla="*/ 6 w 258"/>
              <a:gd name="T87" fmla="*/ 77 h 177"/>
              <a:gd name="T88" fmla="*/ 12 w 258"/>
              <a:gd name="T89" fmla="*/ 66 h 177"/>
              <a:gd name="T90" fmla="*/ 22 w 258"/>
              <a:gd name="T91" fmla="*/ 66 h 177"/>
              <a:gd name="T92" fmla="*/ 35 w 258"/>
              <a:gd name="T93" fmla="*/ 75 h 177"/>
              <a:gd name="T94" fmla="*/ 50 w 258"/>
              <a:gd name="T95" fmla="*/ 75 h 177"/>
              <a:gd name="T96" fmla="*/ 50 w 258"/>
              <a:gd name="T97" fmla="*/ 66 h 177"/>
              <a:gd name="T98" fmla="*/ 62 w 258"/>
              <a:gd name="T99" fmla="*/ 60 h 177"/>
              <a:gd name="T100" fmla="*/ 73 w 258"/>
              <a:gd name="T101" fmla="*/ 60 h 177"/>
              <a:gd name="T102" fmla="*/ 87 w 258"/>
              <a:gd name="T103" fmla="*/ 58 h 177"/>
              <a:gd name="T104" fmla="*/ 85 w 258"/>
              <a:gd name="T105" fmla="*/ 43 h 177"/>
              <a:gd name="T106" fmla="*/ 81 w 258"/>
              <a:gd name="T107" fmla="*/ 31 h 177"/>
              <a:gd name="T108" fmla="*/ 91 w 258"/>
              <a:gd name="T109" fmla="*/ 24 h 177"/>
              <a:gd name="T110" fmla="*/ 102 w 258"/>
              <a:gd name="T111" fmla="*/ 14 h 177"/>
              <a:gd name="T112" fmla="*/ 112 w 258"/>
              <a:gd name="T113" fmla="*/ 2 h 177"/>
              <a:gd name="T114" fmla="*/ 146 w 258"/>
              <a:gd name="T115" fmla="*/ 8 h 177"/>
              <a:gd name="T116" fmla="*/ 185 w 258"/>
              <a:gd name="T117" fmla="*/ 22 h 177"/>
              <a:gd name="T118" fmla="*/ 204 w 258"/>
              <a:gd name="T119" fmla="*/ 3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8" h="177">
                <a:moveTo>
                  <a:pt x="204" y="37"/>
                </a:moveTo>
                <a:lnTo>
                  <a:pt x="208" y="39"/>
                </a:lnTo>
                <a:lnTo>
                  <a:pt x="211" y="37"/>
                </a:lnTo>
                <a:lnTo>
                  <a:pt x="215" y="37"/>
                </a:lnTo>
                <a:lnTo>
                  <a:pt x="225" y="41"/>
                </a:lnTo>
                <a:lnTo>
                  <a:pt x="233" y="45"/>
                </a:lnTo>
                <a:lnTo>
                  <a:pt x="244" y="52"/>
                </a:lnTo>
                <a:lnTo>
                  <a:pt x="256" y="60"/>
                </a:lnTo>
                <a:lnTo>
                  <a:pt x="258" y="60"/>
                </a:lnTo>
                <a:lnTo>
                  <a:pt x="258" y="62"/>
                </a:lnTo>
                <a:lnTo>
                  <a:pt x="258" y="64"/>
                </a:lnTo>
                <a:lnTo>
                  <a:pt x="256" y="64"/>
                </a:lnTo>
                <a:lnTo>
                  <a:pt x="256" y="66"/>
                </a:lnTo>
                <a:lnTo>
                  <a:pt x="256" y="68"/>
                </a:lnTo>
                <a:lnTo>
                  <a:pt x="254" y="68"/>
                </a:lnTo>
                <a:lnTo>
                  <a:pt x="254" y="70"/>
                </a:lnTo>
                <a:lnTo>
                  <a:pt x="254" y="72"/>
                </a:lnTo>
                <a:lnTo>
                  <a:pt x="254" y="73"/>
                </a:lnTo>
                <a:lnTo>
                  <a:pt x="254" y="75"/>
                </a:lnTo>
                <a:lnTo>
                  <a:pt x="252" y="75"/>
                </a:lnTo>
                <a:lnTo>
                  <a:pt x="252" y="77"/>
                </a:lnTo>
                <a:lnTo>
                  <a:pt x="252" y="79"/>
                </a:lnTo>
                <a:lnTo>
                  <a:pt x="252" y="81"/>
                </a:lnTo>
                <a:lnTo>
                  <a:pt x="252" y="83"/>
                </a:lnTo>
                <a:lnTo>
                  <a:pt x="252" y="85"/>
                </a:lnTo>
                <a:lnTo>
                  <a:pt x="250" y="87"/>
                </a:lnTo>
                <a:lnTo>
                  <a:pt x="250" y="89"/>
                </a:lnTo>
                <a:lnTo>
                  <a:pt x="250" y="91"/>
                </a:lnTo>
                <a:lnTo>
                  <a:pt x="248" y="91"/>
                </a:lnTo>
                <a:lnTo>
                  <a:pt x="248" y="93"/>
                </a:lnTo>
                <a:lnTo>
                  <a:pt x="248" y="95"/>
                </a:lnTo>
                <a:lnTo>
                  <a:pt x="248" y="96"/>
                </a:lnTo>
                <a:lnTo>
                  <a:pt x="246" y="96"/>
                </a:lnTo>
                <a:lnTo>
                  <a:pt x="246" y="98"/>
                </a:lnTo>
                <a:lnTo>
                  <a:pt x="246" y="100"/>
                </a:lnTo>
                <a:lnTo>
                  <a:pt x="246" y="102"/>
                </a:lnTo>
                <a:lnTo>
                  <a:pt x="244" y="102"/>
                </a:lnTo>
                <a:lnTo>
                  <a:pt x="244" y="104"/>
                </a:lnTo>
                <a:lnTo>
                  <a:pt x="244" y="106"/>
                </a:lnTo>
                <a:lnTo>
                  <a:pt x="242" y="106"/>
                </a:lnTo>
                <a:lnTo>
                  <a:pt x="242" y="108"/>
                </a:lnTo>
                <a:lnTo>
                  <a:pt x="242" y="110"/>
                </a:lnTo>
                <a:lnTo>
                  <a:pt x="240" y="110"/>
                </a:lnTo>
                <a:lnTo>
                  <a:pt x="240" y="112"/>
                </a:lnTo>
                <a:lnTo>
                  <a:pt x="238" y="112"/>
                </a:lnTo>
                <a:lnTo>
                  <a:pt x="238" y="114"/>
                </a:lnTo>
                <a:lnTo>
                  <a:pt x="238" y="116"/>
                </a:lnTo>
                <a:lnTo>
                  <a:pt x="238" y="118"/>
                </a:lnTo>
                <a:lnTo>
                  <a:pt x="238" y="120"/>
                </a:lnTo>
                <a:lnTo>
                  <a:pt x="238" y="121"/>
                </a:lnTo>
                <a:lnTo>
                  <a:pt x="236" y="123"/>
                </a:lnTo>
                <a:lnTo>
                  <a:pt x="238" y="123"/>
                </a:lnTo>
                <a:lnTo>
                  <a:pt x="236" y="123"/>
                </a:lnTo>
                <a:lnTo>
                  <a:pt x="236" y="121"/>
                </a:lnTo>
                <a:lnTo>
                  <a:pt x="235" y="121"/>
                </a:lnTo>
                <a:lnTo>
                  <a:pt x="233" y="121"/>
                </a:lnTo>
                <a:lnTo>
                  <a:pt x="231" y="121"/>
                </a:lnTo>
                <a:lnTo>
                  <a:pt x="229" y="121"/>
                </a:lnTo>
                <a:lnTo>
                  <a:pt x="229" y="123"/>
                </a:lnTo>
                <a:lnTo>
                  <a:pt x="227" y="123"/>
                </a:lnTo>
                <a:lnTo>
                  <a:pt x="225" y="123"/>
                </a:lnTo>
                <a:lnTo>
                  <a:pt x="223" y="123"/>
                </a:lnTo>
                <a:lnTo>
                  <a:pt x="221" y="123"/>
                </a:lnTo>
                <a:lnTo>
                  <a:pt x="219" y="123"/>
                </a:lnTo>
                <a:lnTo>
                  <a:pt x="217" y="123"/>
                </a:lnTo>
                <a:lnTo>
                  <a:pt x="210" y="125"/>
                </a:lnTo>
                <a:lnTo>
                  <a:pt x="204" y="127"/>
                </a:lnTo>
                <a:lnTo>
                  <a:pt x="202" y="129"/>
                </a:lnTo>
                <a:lnTo>
                  <a:pt x="200" y="129"/>
                </a:lnTo>
                <a:lnTo>
                  <a:pt x="198" y="131"/>
                </a:lnTo>
                <a:lnTo>
                  <a:pt x="200" y="135"/>
                </a:lnTo>
                <a:lnTo>
                  <a:pt x="200" y="137"/>
                </a:lnTo>
                <a:lnTo>
                  <a:pt x="200" y="139"/>
                </a:lnTo>
                <a:lnTo>
                  <a:pt x="202" y="143"/>
                </a:lnTo>
                <a:lnTo>
                  <a:pt x="204" y="143"/>
                </a:lnTo>
                <a:lnTo>
                  <a:pt x="206" y="144"/>
                </a:lnTo>
                <a:lnTo>
                  <a:pt x="208" y="144"/>
                </a:lnTo>
                <a:lnTo>
                  <a:pt x="208" y="146"/>
                </a:lnTo>
                <a:lnTo>
                  <a:pt x="210" y="146"/>
                </a:lnTo>
                <a:lnTo>
                  <a:pt x="211" y="148"/>
                </a:lnTo>
                <a:lnTo>
                  <a:pt x="211" y="150"/>
                </a:lnTo>
                <a:lnTo>
                  <a:pt x="210" y="150"/>
                </a:lnTo>
                <a:lnTo>
                  <a:pt x="208" y="148"/>
                </a:lnTo>
                <a:lnTo>
                  <a:pt x="204" y="148"/>
                </a:lnTo>
                <a:lnTo>
                  <a:pt x="200" y="148"/>
                </a:lnTo>
                <a:lnTo>
                  <a:pt x="192" y="146"/>
                </a:lnTo>
                <a:lnTo>
                  <a:pt x="188" y="146"/>
                </a:lnTo>
                <a:lnTo>
                  <a:pt x="185" y="146"/>
                </a:lnTo>
                <a:lnTo>
                  <a:pt x="179" y="144"/>
                </a:lnTo>
                <a:lnTo>
                  <a:pt x="177" y="144"/>
                </a:lnTo>
                <a:lnTo>
                  <a:pt x="173" y="144"/>
                </a:lnTo>
                <a:lnTo>
                  <a:pt x="171" y="143"/>
                </a:lnTo>
                <a:lnTo>
                  <a:pt x="171" y="141"/>
                </a:lnTo>
                <a:lnTo>
                  <a:pt x="173" y="139"/>
                </a:lnTo>
                <a:lnTo>
                  <a:pt x="175" y="137"/>
                </a:lnTo>
                <a:lnTo>
                  <a:pt x="177" y="137"/>
                </a:lnTo>
                <a:lnTo>
                  <a:pt x="177" y="135"/>
                </a:lnTo>
                <a:lnTo>
                  <a:pt x="173" y="135"/>
                </a:lnTo>
                <a:lnTo>
                  <a:pt x="171" y="133"/>
                </a:lnTo>
                <a:lnTo>
                  <a:pt x="165" y="131"/>
                </a:lnTo>
                <a:lnTo>
                  <a:pt x="162" y="129"/>
                </a:lnTo>
                <a:lnTo>
                  <a:pt x="160" y="129"/>
                </a:lnTo>
                <a:lnTo>
                  <a:pt x="158" y="131"/>
                </a:lnTo>
                <a:lnTo>
                  <a:pt x="156" y="131"/>
                </a:lnTo>
                <a:lnTo>
                  <a:pt x="152" y="133"/>
                </a:lnTo>
                <a:lnTo>
                  <a:pt x="150" y="133"/>
                </a:lnTo>
                <a:lnTo>
                  <a:pt x="148" y="133"/>
                </a:lnTo>
                <a:lnTo>
                  <a:pt x="146" y="133"/>
                </a:lnTo>
                <a:lnTo>
                  <a:pt x="144" y="135"/>
                </a:lnTo>
                <a:lnTo>
                  <a:pt x="142" y="135"/>
                </a:lnTo>
                <a:lnTo>
                  <a:pt x="140" y="135"/>
                </a:lnTo>
                <a:lnTo>
                  <a:pt x="139" y="135"/>
                </a:lnTo>
                <a:lnTo>
                  <a:pt x="137" y="135"/>
                </a:lnTo>
                <a:lnTo>
                  <a:pt x="135" y="135"/>
                </a:lnTo>
                <a:lnTo>
                  <a:pt x="135" y="137"/>
                </a:lnTo>
                <a:lnTo>
                  <a:pt x="133" y="139"/>
                </a:lnTo>
                <a:lnTo>
                  <a:pt x="131" y="139"/>
                </a:lnTo>
                <a:lnTo>
                  <a:pt x="129" y="139"/>
                </a:lnTo>
                <a:lnTo>
                  <a:pt x="127" y="141"/>
                </a:lnTo>
                <a:lnTo>
                  <a:pt x="127" y="143"/>
                </a:lnTo>
                <a:lnTo>
                  <a:pt x="125" y="144"/>
                </a:lnTo>
                <a:lnTo>
                  <a:pt x="125" y="146"/>
                </a:lnTo>
                <a:lnTo>
                  <a:pt x="125" y="148"/>
                </a:lnTo>
                <a:lnTo>
                  <a:pt x="125" y="150"/>
                </a:lnTo>
                <a:lnTo>
                  <a:pt x="127" y="152"/>
                </a:lnTo>
                <a:lnTo>
                  <a:pt x="127" y="154"/>
                </a:lnTo>
                <a:lnTo>
                  <a:pt x="127" y="156"/>
                </a:lnTo>
                <a:lnTo>
                  <a:pt x="125" y="158"/>
                </a:lnTo>
                <a:lnTo>
                  <a:pt x="123" y="160"/>
                </a:lnTo>
                <a:lnTo>
                  <a:pt x="123" y="162"/>
                </a:lnTo>
                <a:lnTo>
                  <a:pt x="121" y="164"/>
                </a:lnTo>
                <a:lnTo>
                  <a:pt x="121" y="167"/>
                </a:lnTo>
                <a:lnTo>
                  <a:pt x="119" y="169"/>
                </a:lnTo>
                <a:lnTo>
                  <a:pt x="117" y="171"/>
                </a:lnTo>
                <a:lnTo>
                  <a:pt x="116" y="173"/>
                </a:lnTo>
                <a:lnTo>
                  <a:pt x="114" y="175"/>
                </a:lnTo>
                <a:lnTo>
                  <a:pt x="112" y="175"/>
                </a:lnTo>
                <a:lnTo>
                  <a:pt x="112" y="177"/>
                </a:lnTo>
                <a:lnTo>
                  <a:pt x="110" y="177"/>
                </a:lnTo>
                <a:lnTo>
                  <a:pt x="108" y="177"/>
                </a:lnTo>
                <a:lnTo>
                  <a:pt x="108" y="175"/>
                </a:lnTo>
                <a:lnTo>
                  <a:pt x="108" y="173"/>
                </a:lnTo>
                <a:lnTo>
                  <a:pt x="108" y="171"/>
                </a:lnTo>
                <a:lnTo>
                  <a:pt x="106" y="171"/>
                </a:lnTo>
                <a:lnTo>
                  <a:pt x="104" y="171"/>
                </a:lnTo>
                <a:lnTo>
                  <a:pt x="104" y="169"/>
                </a:lnTo>
                <a:lnTo>
                  <a:pt x="102" y="169"/>
                </a:lnTo>
                <a:lnTo>
                  <a:pt x="102" y="171"/>
                </a:lnTo>
                <a:lnTo>
                  <a:pt x="102" y="169"/>
                </a:lnTo>
                <a:lnTo>
                  <a:pt x="100" y="169"/>
                </a:lnTo>
                <a:lnTo>
                  <a:pt x="100" y="167"/>
                </a:lnTo>
                <a:lnTo>
                  <a:pt x="98" y="169"/>
                </a:lnTo>
                <a:lnTo>
                  <a:pt x="98" y="167"/>
                </a:lnTo>
                <a:lnTo>
                  <a:pt x="96" y="167"/>
                </a:lnTo>
                <a:lnTo>
                  <a:pt x="96" y="166"/>
                </a:lnTo>
                <a:lnTo>
                  <a:pt x="94" y="166"/>
                </a:lnTo>
                <a:lnTo>
                  <a:pt x="94" y="164"/>
                </a:lnTo>
                <a:lnTo>
                  <a:pt x="96" y="164"/>
                </a:lnTo>
                <a:lnTo>
                  <a:pt x="94" y="164"/>
                </a:lnTo>
                <a:lnTo>
                  <a:pt x="93" y="164"/>
                </a:lnTo>
                <a:lnTo>
                  <a:pt x="93" y="166"/>
                </a:lnTo>
                <a:lnTo>
                  <a:pt x="91" y="166"/>
                </a:lnTo>
                <a:lnTo>
                  <a:pt x="89" y="166"/>
                </a:lnTo>
                <a:lnTo>
                  <a:pt x="87" y="166"/>
                </a:lnTo>
                <a:lnTo>
                  <a:pt x="87" y="167"/>
                </a:lnTo>
                <a:lnTo>
                  <a:pt x="85" y="167"/>
                </a:lnTo>
                <a:lnTo>
                  <a:pt x="85" y="166"/>
                </a:lnTo>
                <a:lnTo>
                  <a:pt x="83" y="166"/>
                </a:lnTo>
                <a:lnTo>
                  <a:pt x="83" y="164"/>
                </a:lnTo>
                <a:lnTo>
                  <a:pt x="81" y="164"/>
                </a:lnTo>
                <a:lnTo>
                  <a:pt x="79" y="164"/>
                </a:lnTo>
                <a:lnTo>
                  <a:pt x="79" y="162"/>
                </a:lnTo>
                <a:lnTo>
                  <a:pt x="77" y="162"/>
                </a:lnTo>
                <a:lnTo>
                  <a:pt x="77" y="160"/>
                </a:lnTo>
                <a:lnTo>
                  <a:pt x="75" y="160"/>
                </a:lnTo>
                <a:lnTo>
                  <a:pt x="73" y="160"/>
                </a:lnTo>
                <a:lnTo>
                  <a:pt x="71" y="160"/>
                </a:lnTo>
                <a:lnTo>
                  <a:pt x="71" y="162"/>
                </a:lnTo>
                <a:lnTo>
                  <a:pt x="69" y="162"/>
                </a:lnTo>
                <a:lnTo>
                  <a:pt x="69" y="164"/>
                </a:lnTo>
                <a:lnTo>
                  <a:pt x="68" y="164"/>
                </a:lnTo>
                <a:lnTo>
                  <a:pt x="68" y="166"/>
                </a:lnTo>
                <a:lnTo>
                  <a:pt x="66" y="166"/>
                </a:lnTo>
                <a:lnTo>
                  <a:pt x="66" y="167"/>
                </a:lnTo>
                <a:lnTo>
                  <a:pt x="64" y="167"/>
                </a:lnTo>
                <a:lnTo>
                  <a:pt x="62" y="167"/>
                </a:lnTo>
                <a:lnTo>
                  <a:pt x="60" y="167"/>
                </a:lnTo>
                <a:lnTo>
                  <a:pt x="60" y="169"/>
                </a:lnTo>
                <a:lnTo>
                  <a:pt x="58" y="171"/>
                </a:lnTo>
                <a:lnTo>
                  <a:pt x="56" y="171"/>
                </a:lnTo>
                <a:lnTo>
                  <a:pt x="54" y="171"/>
                </a:lnTo>
                <a:lnTo>
                  <a:pt x="52" y="171"/>
                </a:lnTo>
                <a:lnTo>
                  <a:pt x="48" y="169"/>
                </a:lnTo>
                <a:lnTo>
                  <a:pt x="46" y="167"/>
                </a:lnTo>
                <a:lnTo>
                  <a:pt x="46" y="164"/>
                </a:lnTo>
                <a:lnTo>
                  <a:pt x="48" y="164"/>
                </a:lnTo>
                <a:lnTo>
                  <a:pt x="48" y="162"/>
                </a:lnTo>
                <a:lnTo>
                  <a:pt x="48" y="160"/>
                </a:lnTo>
                <a:lnTo>
                  <a:pt x="48" y="158"/>
                </a:lnTo>
                <a:lnTo>
                  <a:pt x="48" y="156"/>
                </a:lnTo>
                <a:lnTo>
                  <a:pt x="48" y="154"/>
                </a:lnTo>
                <a:lnTo>
                  <a:pt x="48" y="152"/>
                </a:lnTo>
                <a:lnTo>
                  <a:pt x="46" y="152"/>
                </a:lnTo>
                <a:lnTo>
                  <a:pt x="45" y="150"/>
                </a:lnTo>
                <a:lnTo>
                  <a:pt x="43" y="150"/>
                </a:lnTo>
                <a:lnTo>
                  <a:pt x="41" y="150"/>
                </a:lnTo>
                <a:lnTo>
                  <a:pt x="39" y="148"/>
                </a:lnTo>
                <a:lnTo>
                  <a:pt x="37" y="148"/>
                </a:lnTo>
                <a:lnTo>
                  <a:pt x="37" y="146"/>
                </a:lnTo>
                <a:lnTo>
                  <a:pt x="35" y="143"/>
                </a:lnTo>
                <a:lnTo>
                  <a:pt x="33" y="141"/>
                </a:lnTo>
                <a:lnTo>
                  <a:pt x="35" y="141"/>
                </a:lnTo>
                <a:lnTo>
                  <a:pt x="35" y="139"/>
                </a:lnTo>
                <a:lnTo>
                  <a:pt x="37" y="137"/>
                </a:lnTo>
                <a:lnTo>
                  <a:pt x="35" y="137"/>
                </a:lnTo>
                <a:lnTo>
                  <a:pt x="35" y="135"/>
                </a:lnTo>
                <a:lnTo>
                  <a:pt x="33" y="135"/>
                </a:lnTo>
                <a:lnTo>
                  <a:pt x="33" y="133"/>
                </a:lnTo>
                <a:lnTo>
                  <a:pt x="33" y="131"/>
                </a:lnTo>
                <a:lnTo>
                  <a:pt x="33" y="129"/>
                </a:lnTo>
                <a:lnTo>
                  <a:pt x="33" y="127"/>
                </a:lnTo>
                <a:lnTo>
                  <a:pt x="31" y="127"/>
                </a:lnTo>
                <a:lnTo>
                  <a:pt x="29" y="127"/>
                </a:lnTo>
                <a:lnTo>
                  <a:pt x="29" y="129"/>
                </a:lnTo>
                <a:lnTo>
                  <a:pt x="27" y="129"/>
                </a:lnTo>
                <a:lnTo>
                  <a:pt x="27" y="127"/>
                </a:lnTo>
                <a:lnTo>
                  <a:pt x="25" y="127"/>
                </a:lnTo>
                <a:lnTo>
                  <a:pt x="25" y="125"/>
                </a:lnTo>
                <a:lnTo>
                  <a:pt x="23" y="125"/>
                </a:lnTo>
                <a:lnTo>
                  <a:pt x="22" y="125"/>
                </a:lnTo>
                <a:lnTo>
                  <a:pt x="20" y="125"/>
                </a:lnTo>
                <a:lnTo>
                  <a:pt x="18" y="125"/>
                </a:lnTo>
                <a:lnTo>
                  <a:pt x="16" y="123"/>
                </a:lnTo>
                <a:lnTo>
                  <a:pt x="14" y="123"/>
                </a:lnTo>
                <a:lnTo>
                  <a:pt x="12" y="123"/>
                </a:lnTo>
                <a:lnTo>
                  <a:pt x="10" y="123"/>
                </a:lnTo>
                <a:lnTo>
                  <a:pt x="10" y="121"/>
                </a:lnTo>
                <a:lnTo>
                  <a:pt x="8" y="121"/>
                </a:lnTo>
                <a:lnTo>
                  <a:pt x="8" y="120"/>
                </a:lnTo>
                <a:lnTo>
                  <a:pt x="8" y="118"/>
                </a:lnTo>
                <a:lnTo>
                  <a:pt x="10" y="118"/>
                </a:lnTo>
                <a:lnTo>
                  <a:pt x="10" y="116"/>
                </a:lnTo>
                <a:lnTo>
                  <a:pt x="8" y="116"/>
                </a:lnTo>
                <a:lnTo>
                  <a:pt x="8" y="114"/>
                </a:lnTo>
                <a:lnTo>
                  <a:pt x="6" y="114"/>
                </a:lnTo>
                <a:lnTo>
                  <a:pt x="6" y="112"/>
                </a:lnTo>
                <a:lnTo>
                  <a:pt x="4" y="112"/>
                </a:lnTo>
                <a:lnTo>
                  <a:pt x="4" y="110"/>
                </a:lnTo>
                <a:lnTo>
                  <a:pt x="2" y="110"/>
                </a:lnTo>
                <a:lnTo>
                  <a:pt x="2" y="108"/>
                </a:lnTo>
                <a:lnTo>
                  <a:pt x="2" y="106"/>
                </a:lnTo>
                <a:lnTo>
                  <a:pt x="0" y="106"/>
                </a:lnTo>
                <a:lnTo>
                  <a:pt x="0" y="104"/>
                </a:lnTo>
                <a:lnTo>
                  <a:pt x="0" y="102"/>
                </a:lnTo>
                <a:lnTo>
                  <a:pt x="2" y="100"/>
                </a:lnTo>
                <a:lnTo>
                  <a:pt x="4" y="96"/>
                </a:lnTo>
                <a:lnTo>
                  <a:pt x="4" y="95"/>
                </a:lnTo>
                <a:lnTo>
                  <a:pt x="6" y="93"/>
                </a:lnTo>
                <a:lnTo>
                  <a:pt x="6" y="91"/>
                </a:lnTo>
                <a:lnTo>
                  <a:pt x="8" y="87"/>
                </a:lnTo>
                <a:lnTo>
                  <a:pt x="8" y="85"/>
                </a:lnTo>
                <a:lnTo>
                  <a:pt x="8" y="83"/>
                </a:lnTo>
                <a:lnTo>
                  <a:pt x="6" y="79"/>
                </a:lnTo>
                <a:lnTo>
                  <a:pt x="6" y="77"/>
                </a:lnTo>
                <a:lnTo>
                  <a:pt x="8" y="73"/>
                </a:lnTo>
                <a:lnTo>
                  <a:pt x="8" y="72"/>
                </a:lnTo>
                <a:lnTo>
                  <a:pt x="10" y="70"/>
                </a:lnTo>
                <a:lnTo>
                  <a:pt x="10" y="68"/>
                </a:lnTo>
                <a:lnTo>
                  <a:pt x="10" y="66"/>
                </a:lnTo>
                <a:lnTo>
                  <a:pt x="12" y="66"/>
                </a:lnTo>
                <a:lnTo>
                  <a:pt x="12" y="64"/>
                </a:lnTo>
                <a:lnTo>
                  <a:pt x="14" y="62"/>
                </a:lnTo>
                <a:lnTo>
                  <a:pt x="16" y="62"/>
                </a:lnTo>
                <a:lnTo>
                  <a:pt x="18" y="64"/>
                </a:lnTo>
                <a:lnTo>
                  <a:pt x="20" y="64"/>
                </a:lnTo>
                <a:lnTo>
                  <a:pt x="22" y="66"/>
                </a:lnTo>
                <a:lnTo>
                  <a:pt x="23" y="66"/>
                </a:lnTo>
                <a:lnTo>
                  <a:pt x="25" y="68"/>
                </a:lnTo>
                <a:lnTo>
                  <a:pt x="27" y="68"/>
                </a:lnTo>
                <a:lnTo>
                  <a:pt x="31" y="72"/>
                </a:lnTo>
                <a:lnTo>
                  <a:pt x="33" y="73"/>
                </a:lnTo>
                <a:lnTo>
                  <a:pt x="35" y="75"/>
                </a:lnTo>
                <a:lnTo>
                  <a:pt x="39" y="75"/>
                </a:lnTo>
                <a:lnTo>
                  <a:pt x="41" y="77"/>
                </a:lnTo>
                <a:lnTo>
                  <a:pt x="43" y="77"/>
                </a:lnTo>
                <a:lnTo>
                  <a:pt x="45" y="77"/>
                </a:lnTo>
                <a:lnTo>
                  <a:pt x="46" y="77"/>
                </a:lnTo>
                <a:lnTo>
                  <a:pt x="50" y="75"/>
                </a:lnTo>
                <a:lnTo>
                  <a:pt x="52" y="75"/>
                </a:lnTo>
                <a:lnTo>
                  <a:pt x="52" y="73"/>
                </a:lnTo>
                <a:lnTo>
                  <a:pt x="52" y="72"/>
                </a:lnTo>
                <a:lnTo>
                  <a:pt x="50" y="70"/>
                </a:lnTo>
                <a:lnTo>
                  <a:pt x="50" y="68"/>
                </a:lnTo>
                <a:lnTo>
                  <a:pt x="50" y="66"/>
                </a:lnTo>
                <a:lnTo>
                  <a:pt x="52" y="64"/>
                </a:lnTo>
                <a:lnTo>
                  <a:pt x="54" y="64"/>
                </a:lnTo>
                <a:lnTo>
                  <a:pt x="56" y="62"/>
                </a:lnTo>
                <a:lnTo>
                  <a:pt x="58" y="62"/>
                </a:lnTo>
                <a:lnTo>
                  <a:pt x="60" y="62"/>
                </a:lnTo>
                <a:lnTo>
                  <a:pt x="62" y="60"/>
                </a:lnTo>
                <a:lnTo>
                  <a:pt x="64" y="60"/>
                </a:lnTo>
                <a:lnTo>
                  <a:pt x="66" y="60"/>
                </a:lnTo>
                <a:lnTo>
                  <a:pt x="68" y="60"/>
                </a:lnTo>
                <a:lnTo>
                  <a:pt x="69" y="60"/>
                </a:lnTo>
                <a:lnTo>
                  <a:pt x="71" y="60"/>
                </a:lnTo>
                <a:lnTo>
                  <a:pt x="73" y="60"/>
                </a:lnTo>
                <a:lnTo>
                  <a:pt x="75" y="60"/>
                </a:lnTo>
                <a:lnTo>
                  <a:pt x="79" y="60"/>
                </a:lnTo>
                <a:lnTo>
                  <a:pt x="81" y="60"/>
                </a:lnTo>
                <a:lnTo>
                  <a:pt x="83" y="58"/>
                </a:lnTo>
                <a:lnTo>
                  <a:pt x="85" y="58"/>
                </a:lnTo>
                <a:lnTo>
                  <a:pt x="87" y="58"/>
                </a:lnTo>
                <a:lnTo>
                  <a:pt x="87" y="56"/>
                </a:lnTo>
                <a:lnTo>
                  <a:pt x="87" y="54"/>
                </a:lnTo>
                <a:lnTo>
                  <a:pt x="87" y="52"/>
                </a:lnTo>
                <a:lnTo>
                  <a:pt x="87" y="48"/>
                </a:lnTo>
                <a:lnTo>
                  <a:pt x="85" y="45"/>
                </a:lnTo>
                <a:lnTo>
                  <a:pt x="85" y="43"/>
                </a:lnTo>
                <a:lnTo>
                  <a:pt x="81" y="41"/>
                </a:lnTo>
                <a:lnTo>
                  <a:pt x="79" y="39"/>
                </a:lnTo>
                <a:lnTo>
                  <a:pt x="79" y="37"/>
                </a:lnTo>
                <a:lnTo>
                  <a:pt x="79" y="35"/>
                </a:lnTo>
                <a:lnTo>
                  <a:pt x="81" y="33"/>
                </a:lnTo>
                <a:lnTo>
                  <a:pt x="81" y="31"/>
                </a:lnTo>
                <a:lnTo>
                  <a:pt x="83" y="31"/>
                </a:lnTo>
                <a:lnTo>
                  <a:pt x="85" y="29"/>
                </a:lnTo>
                <a:lnTo>
                  <a:pt x="87" y="29"/>
                </a:lnTo>
                <a:lnTo>
                  <a:pt x="89" y="27"/>
                </a:lnTo>
                <a:lnTo>
                  <a:pt x="89" y="25"/>
                </a:lnTo>
                <a:lnTo>
                  <a:pt x="91" y="24"/>
                </a:lnTo>
                <a:lnTo>
                  <a:pt x="93" y="24"/>
                </a:lnTo>
                <a:lnTo>
                  <a:pt x="93" y="22"/>
                </a:lnTo>
                <a:lnTo>
                  <a:pt x="94" y="22"/>
                </a:lnTo>
                <a:lnTo>
                  <a:pt x="96" y="20"/>
                </a:lnTo>
                <a:lnTo>
                  <a:pt x="100" y="16"/>
                </a:lnTo>
                <a:lnTo>
                  <a:pt x="102" y="14"/>
                </a:lnTo>
                <a:lnTo>
                  <a:pt x="106" y="12"/>
                </a:lnTo>
                <a:lnTo>
                  <a:pt x="106" y="10"/>
                </a:lnTo>
                <a:lnTo>
                  <a:pt x="108" y="6"/>
                </a:lnTo>
                <a:lnTo>
                  <a:pt x="108" y="4"/>
                </a:lnTo>
                <a:lnTo>
                  <a:pt x="108" y="2"/>
                </a:lnTo>
                <a:lnTo>
                  <a:pt x="112" y="2"/>
                </a:lnTo>
                <a:lnTo>
                  <a:pt x="117" y="0"/>
                </a:lnTo>
                <a:lnTo>
                  <a:pt x="121" y="0"/>
                </a:lnTo>
                <a:lnTo>
                  <a:pt x="127" y="2"/>
                </a:lnTo>
                <a:lnTo>
                  <a:pt x="133" y="2"/>
                </a:lnTo>
                <a:lnTo>
                  <a:pt x="140" y="6"/>
                </a:lnTo>
                <a:lnTo>
                  <a:pt x="146" y="8"/>
                </a:lnTo>
                <a:lnTo>
                  <a:pt x="148" y="8"/>
                </a:lnTo>
                <a:lnTo>
                  <a:pt x="156" y="10"/>
                </a:lnTo>
                <a:lnTo>
                  <a:pt x="164" y="14"/>
                </a:lnTo>
                <a:lnTo>
                  <a:pt x="169" y="16"/>
                </a:lnTo>
                <a:lnTo>
                  <a:pt x="179" y="22"/>
                </a:lnTo>
                <a:lnTo>
                  <a:pt x="185" y="22"/>
                </a:lnTo>
                <a:lnTo>
                  <a:pt x="190" y="24"/>
                </a:lnTo>
                <a:lnTo>
                  <a:pt x="196" y="25"/>
                </a:lnTo>
                <a:lnTo>
                  <a:pt x="198" y="27"/>
                </a:lnTo>
                <a:lnTo>
                  <a:pt x="202" y="29"/>
                </a:lnTo>
                <a:lnTo>
                  <a:pt x="204" y="33"/>
                </a:lnTo>
                <a:lnTo>
                  <a:pt x="204" y="37"/>
                </a:lnTo>
                <a:close/>
              </a:path>
            </a:pathLst>
          </a:custGeom>
          <a:solidFill>
            <a:srgbClr val="CBF2C2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1914">
            <a:extLst>
              <a:ext uri="{FF2B5EF4-FFF2-40B4-BE49-F238E27FC236}">
                <a16:creationId xmlns:a16="http://schemas.microsoft.com/office/drawing/2014/main" id="{3CCDC1E3-9AA5-4552-9EEE-819A0A1B114B}"/>
              </a:ext>
            </a:extLst>
          </p:cNvPr>
          <p:cNvSpPr>
            <a:spLocks/>
          </p:cNvSpPr>
          <p:nvPr/>
        </p:nvSpPr>
        <p:spPr bwMode="auto">
          <a:xfrm>
            <a:off x="4946651" y="2232026"/>
            <a:ext cx="465138" cy="371475"/>
          </a:xfrm>
          <a:custGeom>
            <a:avLst/>
            <a:gdLst>
              <a:gd name="T0" fmla="*/ 102 w 293"/>
              <a:gd name="T1" fmla="*/ 21 h 234"/>
              <a:gd name="T2" fmla="*/ 113 w 293"/>
              <a:gd name="T3" fmla="*/ 34 h 234"/>
              <a:gd name="T4" fmla="*/ 130 w 293"/>
              <a:gd name="T5" fmla="*/ 38 h 234"/>
              <a:gd name="T6" fmla="*/ 153 w 293"/>
              <a:gd name="T7" fmla="*/ 44 h 234"/>
              <a:gd name="T8" fmla="*/ 165 w 293"/>
              <a:gd name="T9" fmla="*/ 36 h 234"/>
              <a:gd name="T10" fmla="*/ 180 w 293"/>
              <a:gd name="T11" fmla="*/ 38 h 234"/>
              <a:gd name="T12" fmla="*/ 186 w 293"/>
              <a:gd name="T13" fmla="*/ 25 h 234"/>
              <a:gd name="T14" fmla="*/ 201 w 293"/>
              <a:gd name="T15" fmla="*/ 27 h 234"/>
              <a:gd name="T16" fmla="*/ 219 w 293"/>
              <a:gd name="T17" fmla="*/ 32 h 234"/>
              <a:gd name="T18" fmla="*/ 238 w 293"/>
              <a:gd name="T19" fmla="*/ 44 h 234"/>
              <a:gd name="T20" fmla="*/ 255 w 293"/>
              <a:gd name="T21" fmla="*/ 53 h 234"/>
              <a:gd name="T22" fmla="*/ 272 w 293"/>
              <a:gd name="T23" fmla="*/ 65 h 234"/>
              <a:gd name="T24" fmla="*/ 286 w 293"/>
              <a:gd name="T25" fmla="*/ 77 h 234"/>
              <a:gd name="T26" fmla="*/ 288 w 293"/>
              <a:gd name="T27" fmla="*/ 86 h 234"/>
              <a:gd name="T28" fmla="*/ 278 w 293"/>
              <a:gd name="T29" fmla="*/ 94 h 234"/>
              <a:gd name="T30" fmla="*/ 269 w 293"/>
              <a:gd name="T31" fmla="*/ 88 h 234"/>
              <a:gd name="T32" fmla="*/ 259 w 293"/>
              <a:gd name="T33" fmla="*/ 94 h 234"/>
              <a:gd name="T34" fmla="*/ 245 w 293"/>
              <a:gd name="T35" fmla="*/ 90 h 234"/>
              <a:gd name="T36" fmla="*/ 238 w 293"/>
              <a:gd name="T37" fmla="*/ 88 h 234"/>
              <a:gd name="T38" fmla="*/ 232 w 293"/>
              <a:gd name="T39" fmla="*/ 100 h 234"/>
              <a:gd name="T40" fmla="*/ 245 w 293"/>
              <a:gd name="T41" fmla="*/ 107 h 234"/>
              <a:gd name="T42" fmla="*/ 259 w 293"/>
              <a:gd name="T43" fmla="*/ 115 h 234"/>
              <a:gd name="T44" fmla="*/ 261 w 293"/>
              <a:gd name="T45" fmla="*/ 124 h 234"/>
              <a:gd name="T46" fmla="*/ 249 w 293"/>
              <a:gd name="T47" fmla="*/ 130 h 234"/>
              <a:gd name="T48" fmla="*/ 238 w 293"/>
              <a:gd name="T49" fmla="*/ 140 h 234"/>
              <a:gd name="T50" fmla="*/ 228 w 293"/>
              <a:gd name="T51" fmla="*/ 142 h 234"/>
              <a:gd name="T52" fmla="*/ 222 w 293"/>
              <a:gd name="T53" fmla="*/ 155 h 234"/>
              <a:gd name="T54" fmla="*/ 213 w 293"/>
              <a:gd name="T55" fmla="*/ 165 h 234"/>
              <a:gd name="T56" fmla="*/ 205 w 293"/>
              <a:gd name="T57" fmla="*/ 182 h 234"/>
              <a:gd name="T58" fmla="*/ 201 w 293"/>
              <a:gd name="T59" fmla="*/ 199 h 234"/>
              <a:gd name="T60" fmla="*/ 194 w 293"/>
              <a:gd name="T61" fmla="*/ 207 h 234"/>
              <a:gd name="T62" fmla="*/ 194 w 293"/>
              <a:gd name="T63" fmla="*/ 217 h 234"/>
              <a:gd name="T64" fmla="*/ 176 w 293"/>
              <a:gd name="T65" fmla="*/ 219 h 234"/>
              <a:gd name="T66" fmla="*/ 159 w 293"/>
              <a:gd name="T67" fmla="*/ 215 h 234"/>
              <a:gd name="T68" fmla="*/ 146 w 293"/>
              <a:gd name="T69" fmla="*/ 213 h 234"/>
              <a:gd name="T70" fmla="*/ 132 w 293"/>
              <a:gd name="T71" fmla="*/ 211 h 234"/>
              <a:gd name="T72" fmla="*/ 127 w 293"/>
              <a:gd name="T73" fmla="*/ 222 h 234"/>
              <a:gd name="T74" fmla="*/ 115 w 293"/>
              <a:gd name="T75" fmla="*/ 226 h 234"/>
              <a:gd name="T76" fmla="*/ 102 w 293"/>
              <a:gd name="T77" fmla="*/ 232 h 234"/>
              <a:gd name="T78" fmla="*/ 86 w 293"/>
              <a:gd name="T79" fmla="*/ 228 h 234"/>
              <a:gd name="T80" fmla="*/ 75 w 293"/>
              <a:gd name="T81" fmla="*/ 220 h 234"/>
              <a:gd name="T82" fmla="*/ 59 w 293"/>
              <a:gd name="T83" fmla="*/ 217 h 234"/>
              <a:gd name="T84" fmla="*/ 54 w 293"/>
              <a:gd name="T85" fmla="*/ 203 h 234"/>
              <a:gd name="T86" fmla="*/ 42 w 293"/>
              <a:gd name="T87" fmla="*/ 196 h 234"/>
              <a:gd name="T88" fmla="*/ 31 w 293"/>
              <a:gd name="T89" fmla="*/ 186 h 234"/>
              <a:gd name="T90" fmla="*/ 17 w 293"/>
              <a:gd name="T91" fmla="*/ 180 h 234"/>
              <a:gd name="T92" fmla="*/ 2 w 293"/>
              <a:gd name="T93" fmla="*/ 174 h 234"/>
              <a:gd name="T94" fmla="*/ 4 w 293"/>
              <a:gd name="T95" fmla="*/ 161 h 234"/>
              <a:gd name="T96" fmla="*/ 9 w 293"/>
              <a:gd name="T97" fmla="*/ 148 h 234"/>
              <a:gd name="T98" fmla="*/ 23 w 293"/>
              <a:gd name="T99" fmla="*/ 136 h 234"/>
              <a:gd name="T100" fmla="*/ 48 w 293"/>
              <a:gd name="T101" fmla="*/ 151 h 234"/>
              <a:gd name="T102" fmla="*/ 61 w 293"/>
              <a:gd name="T103" fmla="*/ 140 h 234"/>
              <a:gd name="T104" fmla="*/ 80 w 293"/>
              <a:gd name="T105" fmla="*/ 136 h 234"/>
              <a:gd name="T106" fmla="*/ 96 w 293"/>
              <a:gd name="T107" fmla="*/ 117 h 234"/>
              <a:gd name="T108" fmla="*/ 94 w 293"/>
              <a:gd name="T109" fmla="*/ 96 h 234"/>
              <a:gd name="T110" fmla="*/ 96 w 293"/>
              <a:gd name="T111" fmla="*/ 78 h 234"/>
              <a:gd name="T112" fmla="*/ 80 w 293"/>
              <a:gd name="T113" fmla="*/ 69 h 234"/>
              <a:gd name="T114" fmla="*/ 61 w 293"/>
              <a:gd name="T115" fmla="*/ 63 h 234"/>
              <a:gd name="T116" fmla="*/ 50 w 293"/>
              <a:gd name="T117" fmla="*/ 48 h 234"/>
              <a:gd name="T118" fmla="*/ 42 w 293"/>
              <a:gd name="T119" fmla="*/ 34 h 234"/>
              <a:gd name="T120" fmla="*/ 52 w 293"/>
              <a:gd name="T121" fmla="*/ 21 h 234"/>
              <a:gd name="T122" fmla="*/ 63 w 293"/>
              <a:gd name="T123" fmla="*/ 4 h 234"/>
              <a:gd name="T124" fmla="*/ 80 w 293"/>
              <a:gd name="T125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3" h="234">
                <a:moveTo>
                  <a:pt x="88" y="5"/>
                </a:moveTo>
                <a:lnTo>
                  <a:pt x="90" y="11"/>
                </a:lnTo>
                <a:lnTo>
                  <a:pt x="92" y="13"/>
                </a:lnTo>
                <a:lnTo>
                  <a:pt x="94" y="15"/>
                </a:lnTo>
                <a:lnTo>
                  <a:pt x="94" y="17"/>
                </a:lnTo>
                <a:lnTo>
                  <a:pt x="96" y="19"/>
                </a:lnTo>
                <a:lnTo>
                  <a:pt x="98" y="19"/>
                </a:lnTo>
                <a:lnTo>
                  <a:pt x="98" y="21"/>
                </a:lnTo>
                <a:lnTo>
                  <a:pt x="100" y="21"/>
                </a:lnTo>
                <a:lnTo>
                  <a:pt x="102" y="21"/>
                </a:lnTo>
                <a:lnTo>
                  <a:pt x="102" y="23"/>
                </a:lnTo>
                <a:lnTo>
                  <a:pt x="103" y="25"/>
                </a:lnTo>
                <a:lnTo>
                  <a:pt x="105" y="27"/>
                </a:lnTo>
                <a:lnTo>
                  <a:pt x="107" y="29"/>
                </a:lnTo>
                <a:lnTo>
                  <a:pt x="107" y="30"/>
                </a:lnTo>
                <a:lnTo>
                  <a:pt x="107" y="32"/>
                </a:lnTo>
                <a:lnTo>
                  <a:pt x="107" y="34"/>
                </a:lnTo>
                <a:lnTo>
                  <a:pt x="109" y="34"/>
                </a:lnTo>
                <a:lnTo>
                  <a:pt x="111" y="36"/>
                </a:lnTo>
                <a:lnTo>
                  <a:pt x="113" y="34"/>
                </a:lnTo>
                <a:lnTo>
                  <a:pt x="115" y="34"/>
                </a:lnTo>
                <a:lnTo>
                  <a:pt x="117" y="34"/>
                </a:lnTo>
                <a:lnTo>
                  <a:pt x="119" y="34"/>
                </a:lnTo>
                <a:lnTo>
                  <a:pt x="121" y="34"/>
                </a:lnTo>
                <a:lnTo>
                  <a:pt x="121" y="36"/>
                </a:lnTo>
                <a:lnTo>
                  <a:pt x="123" y="36"/>
                </a:lnTo>
                <a:lnTo>
                  <a:pt x="125" y="34"/>
                </a:lnTo>
                <a:lnTo>
                  <a:pt x="127" y="36"/>
                </a:lnTo>
                <a:lnTo>
                  <a:pt x="128" y="36"/>
                </a:lnTo>
                <a:lnTo>
                  <a:pt x="130" y="38"/>
                </a:lnTo>
                <a:lnTo>
                  <a:pt x="132" y="40"/>
                </a:lnTo>
                <a:lnTo>
                  <a:pt x="134" y="40"/>
                </a:lnTo>
                <a:lnTo>
                  <a:pt x="136" y="40"/>
                </a:lnTo>
                <a:lnTo>
                  <a:pt x="138" y="42"/>
                </a:lnTo>
                <a:lnTo>
                  <a:pt x="142" y="42"/>
                </a:lnTo>
                <a:lnTo>
                  <a:pt x="144" y="42"/>
                </a:lnTo>
                <a:lnTo>
                  <a:pt x="146" y="44"/>
                </a:lnTo>
                <a:lnTo>
                  <a:pt x="150" y="44"/>
                </a:lnTo>
                <a:lnTo>
                  <a:pt x="151" y="44"/>
                </a:lnTo>
                <a:lnTo>
                  <a:pt x="153" y="44"/>
                </a:lnTo>
                <a:lnTo>
                  <a:pt x="155" y="44"/>
                </a:lnTo>
                <a:lnTo>
                  <a:pt x="157" y="44"/>
                </a:lnTo>
                <a:lnTo>
                  <a:pt x="159" y="44"/>
                </a:lnTo>
                <a:lnTo>
                  <a:pt x="161" y="44"/>
                </a:lnTo>
                <a:lnTo>
                  <a:pt x="161" y="42"/>
                </a:lnTo>
                <a:lnTo>
                  <a:pt x="163" y="42"/>
                </a:lnTo>
                <a:lnTo>
                  <a:pt x="163" y="40"/>
                </a:lnTo>
                <a:lnTo>
                  <a:pt x="165" y="40"/>
                </a:lnTo>
                <a:lnTo>
                  <a:pt x="165" y="38"/>
                </a:lnTo>
                <a:lnTo>
                  <a:pt x="165" y="36"/>
                </a:lnTo>
                <a:lnTo>
                  <a:pt x="165" y="34"/>
                </a:lnTo>
                <a:lnTo>
                  <a:pt x="167" y="34"/>
                </a:lnTo>
                <a:lnTo>
                  <a:pt x="169" y="34"/>
                </a:lnTo>
                <a:lnTo>
                  <a:pt x="171" y="34"/>
                </a:lnTo>
                <a:lnTo>
                  <a:pt x="173" y="34"/>
                </a:lnTo>
                <a:lnTo>
                  <a:pt x="173" y="36"/>
                </a:lnTo>
                <a:lnTo>
                  <a:pt x="174" y="36"/>
                </a:lnTo>
                <a:lnTo>
                  <a:pt x="176" y="36"/>
                </a:lnTo>
                <a:lnTo>
                  <a:pt x="178" y="36"/>
                </a:lnTo>
                <a:lnTo>
                  <a:pt x="180" y="38"/>
                </a:lnTo>
                <a:lnTo>
                  <a:pt x="182" y="38"/>
                </a:lnTo>
                <a:lnTo>
                  <a:pt x="182" y="36"/>
                </a:lnTo>
                <a:lnTo>
                  <a:pt x="184" y="36"/>
                </a:lnTo>
                <a:lnTo>
                  <a:pt x="184" y="34"/>
                </a:lnTo>
                <a:lnTo>
                  <a:pt x="186" y="32"/>
                </a:lnTo>
                <a:lnTo>
                  <a:pt x="184" y="30"/>
                </a:lnTo>
                <a:lnTo>
                  <a:pt x="184" y="29"/>
                </a:lnTo>
                <a:lnTo>
                  <a:pt x="184" y="27"/>
                </a:lnTo>
                <a:lnTo>
                  <a:pt x="184" y="25"/>
                </a:lnTo>
                <a:lnTo>
                  <a:pt x="186" y="25"/>
                </a:lnTo>
                <a:lnTo>
                  <a:pt x="188" y="25"/>
                </a:lnTo>
                <a:lnTo>
                  <a:pt x="188" y="27"/>
                </a:lnTo>
                <a:lnTo>
                  <a:pt x="188" y="25"/>
                </a:lnTo>
                <a:lnTo>
                  <a:pt x="190" y="27"/>
                </a:lnTo>
                <a:lnTo>
                  <a:pt x="192" y="27"/>
                </a:lnTo>
                <a:lnTo>
                  <a:pt x="194" y="27"/>
                </a:lnTo>
                <a:lnTo>
                  <a:pt x="196" y="27"/>
                </a:lnTo>
                <a:lnTo>
                  <a:pt x="198" y="27"/>
                </a:lnTo>
                <a:lnTo>
                  <a:pt x="199" y="27"/>
                </a:lnTo>
                <a:lnTo>
                  <a:pt x="201" y="27"/>
                </a:lnTo>
                <a:lnTo>
                  <a:pt x="203" y="27"/>
                </a:lnTo>
                <a:lnTo>
                  <a:pt x="205" y="27"/>
                </a:lnTo>
                <a:lnTo>
                  <a:pt x="207" y="27"/>
                </a:lnTo>
                <a:lnTo>
                  <a:pt x="209" y="27"/>
                </a:lnTo>
                <a:lnTo>
                  <a:pt x="211" y="29"/>
                </a:lnTo>
                <a:lnTo>
                  <a:pt x="213" y="30"/>
                </a:lnTo>
                <a:lnTo>
                  <a:pt x="215" y="30"/>
                </a:lnTo>
                <a:lnTo>
                  <a:pt x="215" y="32"/>
                </a:lnTo>
                <a:lnTo>
                  <a:pt x="217" y="32"/>
                </a:lnTo>
                <a:lnTo>
                  <a:pt x="219" y="32"/>
                </a:lnTo>
                <a:lnTo>
                  <a:pt x="221" y="34"/>
                </a:lnTo>
                <a:lnTo>
                  <a:pt x="222" y="34"/>
                </a:lnTo>
                <a:lnTo>
                  <a:pt x="224" y="34"/>
                </a:lnTo>
                <a:lnTo>
                  <a:pt x="226" y="34"/>
                </a:lnTo>
                <a:lnTo>
                  <a:pt x="228" y="34"/>
                </a:lnTo>
                <a:lnTo>
                  <a:pt x="230" y="36"/>
                </a:lnTo>
                <a:lnTo>
                  <a:pt x="234" y="38"/>
                </a:lnTo>
                <a:lnTo>
                  <a:pt x="236" y="38"/>
                </a:lnTo>
                <a:lnTo>
                  <a:pt x="238" y="42"/>
                </a:lnTo>
                <a:lnTo>
                  <a:pt x="238" y="44"/>
                </a:lnTo>
                <a:lnTo>
                  <a:pt x="240" y="44"/>
                </a:lnTo>
                <a:lnTo>
                  <a:pt x="240" y="46"/>
                </a:lnTo>
                <a:lnTo>
                  <a:pt x="242" y="48"/>
                </a:lnTo>
                <a:lnTo>
                  <a:pt x="244" y="50"/>
                </a:lnTo>
                <a:lnTo>
                  <a:pt x="245" y="50"/>
                </a:lnTo>
                <a:lnTo>
                  <a:pt x="247" y="50"/>
                </a:lnTo>
                <a:lnTo>
                  <a:pt x="249" y="52"/>
                </a:lnTo>
                <a:lnTo>
                  <a:pt x="251" y="52"/>
                </a:lnTo>
                <a:lnTo>
                  <a:pt x="253" y="52"/>
                </a:lnTo>
                <a:lnTo>
                  <a:pt x="255" y="53"/>
                </a:lnTo>
                <a:lnTo>
                  <a:pt x="259" y="53"/>
                </a:lnTo>
                <a:lnTo>
                  <a:pt x="261" y="55"/>
                </a:lnTo>
                <a:lnTo>
                  <a:pt x="263" y="55"/>
                </a:lnTo>
                <a:lnTo>
                  <a:pt x="265" y="57"/>
                </a:lnTo>
                <a:lnTo>
                  <a:pt x="267" y="59"/>
                </a:lnTo>
                <a:lnTo>
                  <a:pt x="269" y="61"/>
                </a:lnTo>
                <a:lnTo>
                  <a:pt x="269" y="63"/>
                </a:lnTo>
                <a:lnTo>
                  <a:pt x="270" y="63"/>
                </a:lnTo>
                <a:lnTo>
                  <a:pt x="270" y="65"/>
                </a:lnTo>
                <a:lnTo>
                  <a:pt x="272" y="65"/>
                </a:lnTo>
                <a:lnTo>
                  <a:pt x="272" y="67"/>
                </a:lnTo>
                <a:lnTo>
                  <a:pt x="274" y="69"/>
                </a:lnTo>
                <a:lnTo>
                  <a:pt x="276" y="69"/>
                </a:lnTo>
                <a:lnTo>
                  <a:pt x="278" y="69"/>
                </a:lnTo>
                <a:lnTo>
                  <a:pt x="280" y="71"/>
                </a:lnTo>
                <a:lnTo>
                  <a:pt x="282" y="73"/>
                </a:lnTo>
                <a:lnTo>
                  <a:pt x="284" y="73"/>
                </a:lnTo>
                <a:lnTo>
                  <a:pt x="284" y="75"/>
                </a:lnTo>
                <a:lnTo>
                  <a:pt x="284" y="77"/>
                </a:lnTo>
                <a:lnTo>
                  <a:pt x="286" y="77"/>
                </a:lnTo>
                <a:lnTo>
                  <a:pt x="288" y="77"/>
                </a:lnTo>
                <a:lnTo>
                  <a:pt x="288" y="78"/>
                </a:lnTo>
                <a:lnTo>
                  <a:pt x="290" y="78"/>
                </a:lnTo>
                <a:lnTo>
                  <a:pt x="290" y="80"/>
                </a:lnTo>
                <a:lnTo>
                  <a:pt x="292" y="80"/>
                </a:lnTo>
                <a:lnTo>
                  <a:pt x="293" y="84"/>
                </a:lnTo>
                <a:lnTo>
                  <a:pt x="292" y="84"/>
                </a:lnTo>
                <a:lnTo>
                  <a:pt x="292" y="86"/>
                </a:lnTo>
                <a:lnTo>
                  <a:pt x="290" y="86"/>
                </a:lnTo>
                <a:lnTo>
                  <a:pt x="288" y="86"/>
                </a:lnTo>
                <a:lnTo>
                  <a:pt x="288" y="88"/>
                </a:lnTo>
                <a:lnTo>
                  <a:pt x="290" y="88"/>
                </a:lnTo>
                <a:lnTo>
                  <a:pt x="288" y="90"/>
                </a:lnTo>
                <a:lnTo>
                  <a:pt x="286" y="90"/>
                </a:lnTo>
                <a:lnTo>
                  <a:pt x="284" y="90"/>
                </a:lnTo>
                <a:lnTo>
                  <a:pt x="284" y="92"/>
                </a:lnTo>
                <a:lnTo>
                  <a:pt x="282" y="92"/>
                </a:lnTo>
                <a:lnTo>
                  <a:pt x="280" y="92"/>
                </a:lnTo>
                <a:lnTo>
                  <a:pt x="280" y="94"/>
                </a:lnTo>
                <a:lnTo>
                  <a:pt x="278" y="94"/>
                </a:lnTo>
                <a:lnTo>
                  <a:pt x="278" y="92"/>
                </a:lnTo>
                <a:lnTo>
                  <a:pt x="278" y="90"/>
                </a:lnTo>
                <a:lnTo>
                  <a:pt x="276" y="90"/>
                </a:lnTo>
                <a:lnTo>
                  <a:pt x="276" y="88"/>
                </a:lnTo>
                <a:lnTo>
                  <a:pt x="274" y="88"/>
                </a:lnTo>
                <a:lnTo>
                  <a:pt x="272" y="88"/>
                </a:lnTo>
                <a:lnTo>
                  <a:pt x="272" y="90"/>
                </a:lnTo>
                <a:lnTo>
                  <a:pt x="270" y="90"/>
                </a:lnTo>
                <a:lnTo>
                  <a:pt x="270" y="88"/>
                </a:lnTo>
                <a:lnTo>
                  <a:pt x="269" y="88"/>
                </a:lnTo>
                <a:lnTo>
                  <a:pt x="267" y="88"/>
                </a:lnTo>
                <a:lnTo>
                  <a:pt x="267" y="90"/>
                </a:lnTo>
                <a:lnTo>
                  <a:pt x="267" y="92"/>
                </a:lnTo>
                <a:lnTo>
                  <a:pt x="265" y="92"/>
                </a:lnTo>
                <a:lnTo>
                  <a:pt x="263" y="92"/>
                </a:lnTo>
                <a:lnTo>
                  <a:pt x="263" y="94"/>
                </a:lnTo>
                <a:lnTo>
                  <a:pt x="263" y="92"/>
                </a:lnTo>
                <a:lnTo>
                  <a:pt x="261" y="92"/>
                </a:lnTo>
                <a:lnTo>
                  <a:pt x="261" y="94"/>
                </a:lnTo>
                <a:lnTo>
                  <a:pt x="259" y="94"/>
                </a:lnTo>
                <a:lnTo>
                  <a:pt x="259" y="92"/>
                </a:lnTo>
                <a:lnTo>
                  <a:pt x="257" y="92"/>
                </a:lnTo>
                <a:lnTo>
                  <a:pt x="255" y="92"/>
                </a:lnTo>
                <a:lnTo>
                  <a:pt x="255" y="90"/>
                </a:lnTo>
                <a:lnTo>
                  <a:pt x="253" y="90"/>
                </a:lnTo>
                <a:lnTo>
                  <a:pt x="251" y="90"/>
                </a:lnTo>
                <a:lnTo>
                  <a:pt x="249" y="90"/>
                </a:lnTo>
                <a:lnTo>
                  <a:pt x="249" y="88"/>
                </a:lnTo>
                <a:lnTo>
                  <a:pt x="247" y="90"/>
                </a:lnTo>
                <a:lnTo>
                  <a:pt x="245" y="90"/>
                </a:lnTo>
                <a:lnTo>
                  <a:pt x="245" y="92"/>
                </a:lnTo>
                <a:lnTo>
                  <a:pt x="245" y="90"/>
                </a:lnTo>
                <a:lnTo>
                  <a:pt x="244" y="90"/>
                </a:lnTo>
                <a:lnTo>
                  <a:pt x="244" y="88"/>
                </a:lnTo>
                <a:lnTo>
                  <a:pt x="242" y="88"/>
                </a:lnTo>
                <a:lnTo>
                  <a:pt x="242" y="86"/>
                </a:lnTo>
                <a:lnTo>
                  <a:pt x="242" y="88"/>
                </a:lnTo>
                <a:lnTo>
                  <a:pt x="240" y="86"/>
                </a:lnTo>
                <a:lnTo>
                  <a:pt x="238" y="86"/>
                </a:lnTo>
                <a:lnTo>
                  <a:pt x="238" y="88"/>
                </a:lnTo>
                <a:lnTo>
                  <a:pt x="236" y="88"/>
                </a:lnTo>
                <a:lnTo>
                  <a:pt x="234" y="88"/>
                </a:lnTo>
                <a:lnTo>
                  <a:pt x="234" y="90"/>
                </a:lnTo>
                <a:lnTo>
                  <a:pt x="232" y="90"/>
                </a:lnTo>
                <a:lnTo>
                  <a:pt x="230" y="92"/>
                </a:lnTo>
                <a:lnTo>
                  <a:pt x="230" y="94"/>
                </a:lnTo>
                <a:lnTo>
                  <a:pt x="230" y="96"/>
                </a:lnTo>
                <a:lnTo>
                  <a:pt x="230" y="98"/>
                </a:lnTo>
                <a:lnTo>
                  <a:pt x="232" y="98"/>
                </a:lnTo>
                <a:lnTo>
                  <a:pt x="232" y="100"/>
                </a:lnTo>
                <a:lnTo>
                  <a:pt x="234" y="100"/>
                </a:lnTo>
                <a:lnTo>
                  <a:pt x="236" y="100"/>
                </a:lnTo>
                <a:lnTo>
                  <a:pt x="236" y="101"/>
                </a:lnTo>
                <a:lnTo>
                  <a:pt x="238" y="101"/>
                </a:lnTo>
                <a:lnTo>
                  <a:pt x="240" y="103"/>
                </a:lnTo>
                <a:lnTo>
                  <a:pt x="242" y="103"/>
                </a:lnTo>
                <a:lnTo>
                  <a:pt x="244" y="103"/>
                </a:lnTo>
                <a:lnTo>
                  <a:pt x="244" y="105"/>
                </a:lnTo>
                <a:lnTo>
                  <a:pt x="244" y="107"/>
                </a:lnTo>
                <a:lnTo>
                  <a:pt x="245" y="107"/>
                </a:lnTo>
                <a:lnTo>
                  <a:pt x="245" y="109"/>
                </a:lnTo>
                <a:lnTo>
                  <a:pt x="247" y="109"/>
                </a:lnTo>
                <a:lnTo>
                  <a:pt x="247" y="111"/>
                </a:lnTo>
                <a:lnTo>
                  <a:pt x="249" y="111"/>
                </a:lnTo>
                <a:lnTo>
                  <a:pt x="251" y="111"/>
                </a:lnTo>
                <a:lnTo>
                  <a:pt x="251" y="113"/>
                </a:lnTo>
                <a:lnTo>
                  <a:pt x="253" y="113"/>
                </a:lnTo>
                <a:lnTo>
                  <a:pt x="255" y="113"/>
                </a:lnTo>
                <a:lnTo>
                  <a:pt x="257" y="115"/>
                </a:lnTo>
                <a:lnTo>
                  <a:pt x="259" y="115"/>
                </a:lnTo>
                <a:lnTo>
                  <a:pt x="259" y="117"/>
                </a:lnTo>
                <a:lnTo>
                  <a:pt x="261" y="117"/>
                </a:lnTo>
                <a:lnTo>
                  <a:pt x="261" y="119"/>
                </a:lnTo>
                <a:lnTo>
                  <a:pt x="263" y="119"/>
                </a:lnTo>
                <a:lnTo>
                  <a:pt x="263" y="121"/>
                </a:lnTo>
                <a:lnTo>
                  <a:pt x="265" y="121"/>
                </a:lnTo>
                <a:lnTo>
                  <a:pt x="265" y="123"/>
                </a:lnTo>
                <a:lnTo>
                  <a:pt x="263" y="123"/>
                </a:lnTo>
                <a:lnTo>
                  <a:pt x="261" y="123"/>
                </a:lnTo>
                <a:lnTo>
                  <a:pt x="261" y="124"/>
                </a:lnTo>
                <a:lnTo>
                  <a:pt x="261" y="123"/>
                </a:lnTo>
                <a:lnTo>
                  <a:pt x="259" y="123"/>
                </a:lnTo>
                <a:lnTo>
                  <a:pt x="257" y="123"/>
                </a:lnTo>
                <a:lnTo>
                  <a:pt x="255" y="124"/>
                </a:lnTo>
                <a:lnTo>
                  <a:pt x="253" y="124"/>
                </a:lnTo>
                <a:lnTo>
                  <a:pt x="253" y="126"/>
                </a:lnTo>
                <a:lnTo>
                  <a:pt x="251" y="126"/>
                </a:lnTo>
                <a:lnTo>
                  <a:pt x="251" y="128"/>
                </a:lnTo>
                <a:lnTo>
                  <a:pt x="249" y="128"/>
                </a:lnTo>
                <a:lnTo>
                  <a:pt x="249" y="130"/>
                </a:lnTo>
                <a:lnTo>
                  <a:pt x="249" y="132"/>
                </a:lnTo>
                <a:lnTo>
                  <a:pt x="247" y="134"/>
                </a:lnTo>
                <a:lnTo>
                  <a:pt x="247" y="136"/>
                </a:lnTo>
                <a:lnTo>
                  <a:pt x="245" y="136"/>
                </a:lnTo>
                <a:lnTo>
                  <a:pt x="245" y="138"/>
                </a:lnTo>
                <a:lnTo>
                  <a:pt x="244" y="138"/>
                </a:lnTo>
                <a:lnTo>
                  <a:pt x="242" y="138"/>
                </a:lnTo>
                <a:lnTo>
                  <a:pt x="240" y="138"/>
                </a:lnTo>
                <a:lnTo>
                  <a:pt x="240" y="140"/>
                </a:lnTo>
                <a:lnTo>
                  <a:pt x="238" y="140"/>
                </a:lnTo>
                <a:lnTo>
                  <a:pt x="238" y="138"/>
                </a:lnTo>
                <a:lnTo>
                  <a:pt x="238" y="140"/>
                </a:lnTo>
                <a:lnTo>
                  <a:pt x="236" y="140"/>
                </a:lnTo>
                <a:lnTo>
                  <a:pt x="234" y="140"/>
                </a:lnTo>
                <a:lnTo>
                  <a:pt x="234" y="138"/>
                </a:lnTo>
                <a:lnTo>
                  <a:pt x="232" y="138"/>
                </a:lnTo>
                <a:lnTo>
                  <a:pt x="230" y="138"/>
                </a:lnTo>
                <a:lnTo>
                  <a:pt x="230" y="140"/>
                </a:lnTo>
                <a:lnTo>
                  <a:pt x="228" y="140"/>
                </a:lnTo>
                <a:lnTo>
                  <a:pt x="228" y="142"/>
                </a:lnTo>
                <a:lnTo>
                  <a:pt x="228" y="144"/>
                </a:lnTo>
                <a:lnTo>
                  <a:pt x="226" y="144"/>
                </a:lnTo>
                <a:lnTo>
                  <a:pt x="226" y="146"/>
                </a:lnTo>
                <a:lnTo>
                  <a:pt x="226" y="148"/>
                </a:lnTo>
                <a:lnTo>
                  <a:pt x="226" y="149"/>
                </a:lnTo>
                <a:lnTo>
                  <a:pt x="226" y="151"/>
                </a:lnTo>
                <a:lnTo>
                  <a:pt x="224" y="151"/>
                </a:lnTo>
                <a:lnTo>
                  <a:pt x="224" y="153"/>
                </a:lnTo>
                <a:lnTo>
                  <a:pt x="224" y="155"/>
                </a:lnTo>
                <a:lnTo>
                  <a:pt x="222" y="155"/>
                </a:lnTo>
                <a:lnTo>
                  <a:pt x="222" y="157"/>
                </a:lnTo>
                <a:lnTo>
                  <a:pt x="221" y="157"/>
                </a:lnTo>
                <a:lnTo>
                  <a:pt x="221" y="159"/>
                </a:lnTo>
                <a:lnTo>
                  <a:pt x="219" y="159"/>
                </a:lnTo>
                <a:lnTo>
                  <a:pt x="219" y="161"/>
                </a:lnTo>
                <a:lnTo>
                  <a:pt x="217" y="161"/>
                </a:lnTo>
                <a:lnTo>
                  <a:pt x="217" y="163"/>
                </a:lnTo>
                <a:lnTo>
                  <a:pt x="215" y="163"/>
                </a:lnTo>
                <a:lnTo>
                  <a:pt x="215" y="165"/>
                </a:lnTo>
                <a:lnTo>
                  <a:pt x="213" y="165"/>
                </a:lnTo>
                <a:lnTo>
                  <a:pt x="213" y="167"/>
                </a:lnTo>
                <a:lnTo>
                  <a:pt x="213" y="169"/>
                </a:lnTo>
                <a:lnTo>
                  <a:pt x="211" y="169"/>
                </a:lnTo>
                <a:lnTo>
                  <a:pt x="209" y="172"/>
                </a:lnTo>
                <a:lnTo>
                  <a:pt x="209" y="174"/>
                </a:lnTo>
                <a:lnTo>
                  <a:pt x="207" y="176"/>
                </a:lnTo>
                <a:lnTo>
                  <a:pt x="207" y="178"/>
                </a:lnTo>
                <a:lnTo>
                  <a:pt x="205" y="180"/>
                </a:lnTo>
                <a:lnTo>
                  <a:pt x="207" y="180"/>
                </a:lnTo>
                <a:lnTo>
                  <a:pt x="205" y="182"/>
                </a:lnTo>
                <a:lnTo>
                  <a:pt x="203" y="184"/>
                </a:lnTo>
                <a:lnTo>
                  <a:pt x="203" y="186"/>
                </a:lnTo>
                <a:lnTo>
                  <a:pt x="203" y="188"/>
                </a:lnTo>
                <a:lnTo>
                  <a:pt x="203" y="190"/>
                </a:lnTo>
                <a:lnTo>
                  <a:pt x="203" y="192"/>
                </a:lnTo>
                <a:lnTo>
                  <a:pt x="203" y="194"/>
                </a:lnTo>
                <a:lnTo>
                  <a:pt x="203" y="196"/>
                </a:lnTo>
                <a:lnTo>
                  <a:pt x="203" y="197"/>
                </a:lnTo>
                <a:lnTo>
                  <a:pt x="201" y="197"/>
                </a:lnTo>
                <a:lnTo>
                  <a:pt x="201" y="199"/>
                </a:lnTo>
                <a:lnTo>
                  <a:pt x="199" y="199"/>
                </a:lnTo>
                <a:lnTo>
                  <a:pt x="198" y="199"/>
                </a:lnTo>
                <a:lnTo>
                  <a:pt x="196" y="199"/>
                </a:lnTo>
                <a:lnTo>
                  <a:pt x="194" y="199"/>
                </a:lnTo>
                <a:lnTo>
                  <a:pt x="194" y="201"/>
                </a:lnTo>
                <a:lnTo>
                  <a:pt x="192" y="201"/>
                </a:lnTo>
                <a:lnTo>
                  <a:pt x="192" y="203"/>
                </a:lnTo>
                <a:lnTo>
                  <a:pt x="194" y="203"/>
                </a:lnTo>
                <a:lnTo>
                  <a:pt x="194" y="205"/>
                </a:lnTo>
                <a:lnTo>
                  <a:pt x="194" y="207"/>
                </a:lnTo>
                <a:lnTo>
                  <a:pt x="196" y="207"/>
                </a:lnTo>
                <a:lnTo>
                  <a:pt x="196" y="209"/>
                </a:lnTo>
                <a:lnTo>
                  <a:pt x="198" y="209"/>
                </a:lnTo>
                <a:lnTo>
                  <a:pt x="198" y="211"/>
                </a:lnTo>
                <a:lnTo>
                  <a:pt x="199" y="211"/>
                </a:lnTo>
                <a:lnTo>
                  <a:pt x="201" y="213"/>
                </a:lnTo>
                <a:lnTo>
                  <a:pt x="201" y="215"/>
                </a:lnTo>
                <a:lnTo>
                  <a:pt x="198" y="217"/>
                </a:lnTo>
                <a:lnTo>
                  <a:pt x="196" y="217"/>
                </a:lnTo>
                <a:lnTo>
                  <a:pt x="194" y="217"/>
                </a:lnTo>
                <a:lnTo>
                  <a:pt x="192" y="217"/>
                </a:lnTo>
                <a:lnTo>
                  <a:pt x="190" y="217"/>
                </a:lnTo>
                <a:lnTo>
                  <a:pt x="188" y="217"/>
                </a:lnTo>
                <a:lnTo>
                  <a:pt x="186" y="217"/>
                </a:lnTo>
                <a:lnTo>
                  <a:pt x="186" y="219"/>
                </a:lnTo>
                <a:lnTo>
                  <a:pt x="184" y="219"/>
                </a:lnTo>
                <a:lnTo>
                  <a:pt x="182" y="219"/>
                </a:lnTo>
                <a:lnTo>
                  <a:pt x="180" y="219"/>
                </a:lnTo>
                <a:lnTo>
                  <a:pt x="178" y="219"/>
                </a:lnTo>
                <a:lnTo>
                  <a:pt x="176" y="219"/>
                </a:lnTo>
                <a:lnTo>
                  <a:pt x="174" y="219"/>
                </a:lnTo>
                <a:lnTo>
                  <a:pt x="173" y="219"/>
                </a:lnTo>
                <a:lnTo>
                  <a:pt x="169" y="219"/>
                </a:lnTo>
                <a:lnTo>
                  <a:pt x="167" y="219"/>
                </a:lnTo>
                <a:lnTo>
                  <a:pt x="165" y="219"/>
                </a:lnTo>
                <a:lnTo>
                  <a:pt x="163" y="219"/>
                </a:lnTo>
                <a:lnTo>
                  <a:pt x="163" y="217"/>
                </a:lnTo>
                <a:lnTo>
                  <a:pt x="161" y="217"/>
                </a:lnTo>
                <a:lnTo>
                  <a:pt x="159" y="217"/>
                </a:lnTo>
                <a:lnTo>
                  <a:pt x="159" y="215"/>
                </a:lnTo>
                <a:lnTo>
                  <a:pt x="157" y="215"/>
                </a:lnTo>
                <a:lnTo>
                  <a:pt x="157" y="213"/>
                </a:lnTo>
                <a:lnTo>
                  <a:pt x="155" y="213"/>
                </a:lnTo>
                <a:lnTo>
                  <a:pt x="155" y="211"/>
                </a:lnTo>
                <a:lnTo>
                  <a:pt x="153" y="211"/>
                </a:lnTo>
                <a:lnTo>
                  <a:pt x="151" y="211"/>
                </a:lnTo>
                <a:lnTo>
                  <a:pt x="150" y="211"/>
                </a:lnTo>
                <a:lnTo>
                  <a:pt x="150" y="213"/>
                </a:lnTo>
                <a:lnTo>
                  <a:pt x="148" y="213"/>
                </a:lnTo>
                <a:lnTo>
                  <a:pt x="146" y="213"/>
                </a:lnTo>
                <a:lnTo>
                  <a:pt x="146" y="215"/>
                </a:lnTo>
                <a:lnTo>
                  <a:pt x="144" y="215"/>
                </a:lnTo>
                <a:lnTo>
                  <a:pt x="144" y="217"/>
                </a:lnTo>
                <a:lnTo>
                  <a:pt x="142" y="217"/>
                </a:lnTo>
                <a:lnTo>
                  <a:pt x="140" y="217"/>
                </a:lnTo>
                <a:lnTo>
                  <a:pt x="140" y="215"/>
                </a:lnTo>
                <a:lnTo>
                  <a:pt x="138" y="215"/>
                </a:lnTo>
                <a:lnTo>
                  <a:pt x="136" y="213"/>
                </a:lnTo>
                <a:lnTo>
                  <a:pt x="134" y="213"/>
                </a:lnTo>
                <a:lnTo>
                  <a:pt x="132" y="211"/>
                </a:lnTo>
                <a:lnTo>
                  <a:pt x="132" y="209"/>
                </a:lnTo>
                <a:lnTo>
                  <a:pt x="130" y="207"/>
                </a:lnTo>
                <a:lnTo>
                  <a:pt x="128" y="205"/>
                </a:lnTo>
                <a:lnTo>
                  <a:pt x="127" y="205"/>
                </a:lnTo>
                <a:lnTo>
                  <a:pt x="125" y="207"/>
                </a:lnTo>
                <a:lnTo>
                  <a:pt x="125" y="211"/>
                </a:lnTo>
                <a:lnTo>
                  <a:pt x="125" y="217"/>
                </a:lnTo>
                <a:lnTo>
                  <a:pt x="127" y="219"/>
                </a:lnTo>
                <a:lnTo>
                  <a:pt x="127" y="220"/>
                </a:lnTo>
                <a:lnTo>
                  <a:pt x="127" y="222"/>
                </a:lnTo>
                <a:lnTo>
                  <a:pt x="127" y="224"/>
                </a:lnTo>
                <a:lnTo>
                  <a:pt x="127" y="226"/>
                </a:lnTo>
                <a:lnTo>
                  <a:pt x="125" y="226"/>
                </a:lnTo>
                <a:lnTo>
                  <a:pt x="123" y="226"/>
                </a:lnTo>
                <a:lnTo>
                  <a:pt x="123" y="224"/>
                </a:lnTo>
                <a:lnTo>
                  <a:pt x="121" y="224"/>
                </a:lnTo>
                <a:lnTo>
                  <a:pt x="119" y="224"/>
                </a:lnTo>
                <a:lnTo>
                  <a:pt x="117" y="224"/>
                </a:lnTo>
                <a:lnTo>
                  <a:pt x="117" y="226"/>
                </a:lnTo>
                <a:lnTo>
                  <a:pt x="115" y="226"/>
                </a:lnTo>
                <a:lnTo>
                  <a:pt x="115" y="228"/>
                </a:lnTo>
                <a:lnTo>
                  <a:pt x="113" y="230"/>
                </a:lnTo>
                <a:lnTo>
                  <a:pt x="113" y="232"/>
                </a:lnTo>
                <a:lnTo>
                  <a:pt x="111" y="232"/>
                </a:lnTo>
                <a:lnTo>
                  <a:pt x="109" y="232"/>
                </a:lnTo>
                <a:lnTo>
                  <a:pt x="109" y="234"/>
                </a:lnTo>
                <a:lnTo>
                  <a:pt x="107" y="234"/>
                </a:lnTo>
                <a:lnTo>
                  <a:pt x="105" y="234"/>
                </a:lnTo>
                <a:lnTo>
                  <a:pt x="103" y="234"/>
                </a:lnTo>
                <a:lnTo>
                  <a:pt x="102" y="232"/>
                </a:lnTo>
                <a:lnTo>
                  <a:pt x="100" y="232"/>
                </a:lnTo>
                <a:lnTo>
                  <a:pt x="98" y="232"/>
                </a:lnTo>
                <a:lnTo>
                  <a:pt x="96" y="232"/>
                </a:lnTo>
                <a:lnTo>
                  <a:pt x="96" y="230"/>
                </a:lnTo>
                <a:lnTo>
                  <a:pt x="94" y="230"/>
                </a:lnTo>
                <a:lnTo>
                  <a:pt x="92" y="230"/>
                </a:lnTo>
                <a:lnTo>
                  <a:pt x="92" y="228"/>
                </a:lnTo>
                <a:lnTo>
                  <a:pt x="90" y="228"/>
                </a:lnTo>
                <a:lnTo>
                  <a:pt x="88" y="228"/>
                </a:lnTo>
                <a:lnTo>
                  <a:pt x="86" y="228"/>
                </a:lnTo>
                <a:lnTo>
                  <a:pt x="84" y="228"/>
                </a:lnTo>
                <a:lnTo>
                  <a:pt x="84" y="226"/>
                </a:lnTo>
                <a:lnTo>
                  <a:pt x="82" y="226"/>
                </a:lnTo>
                <a:lnTo>
                  <a:pt x="80" y="226"/>
                </a:lnTo>
                <a:lnTo>
                  <a:pt x="80" y="224"/>
                </a:lnTo>
                <a:lnTo>
                  <a:pt x="79" y="224"/>
                </a:lnTo>
                <a:lnTo>
                  <a:pt x="79" y="222"/>
                </a:lnTo>
                <a:lnTo>
                  <a:pt x="77" y="222"/>
                </a:lnTo>
                <a:lnTo>
                  <a:pt x="75" y="222"/>
                </a:lnTo>
                <a:lnTo>
                  <a:pt x="75" y="220"/>
                </a:lnTo>
                <a:lnTo>
                  <a:pt x="73" y="220"/>
                </a:lnTo>
                <a:lnTo>
                  <a:pt x="71" y="220"/>
                </a:lnTo>
                <a:lnTo>
                  <a:pt x="69" y="220"/>
                </a:lnTo>
                <a:lnTo>
                  <a:pt x="67" y="220"/>
                </a:lnTo>
                <a:lnTo>
                  <a:pt x="67" y="219"/>
                </a:lnTo>
                <a:lnTo>
                  <a:pt x="65" y="219"/>
                </a:lnTo>
                <a:lnTo>
                  <a:pt x="63" y="219"/>
                </a:lnTo>
                <a:lnTo>
                  <a:pt x="61" y="219"/>
                </a:lnTo>
                <a:lnTo>
                  <a:pt x="61" y="217"/>
                </a:lnTo>
                <a:lnTo>
                  <a:pt x="59" y="217"/>
                </a:lnTo>
                <a:lnTo>
                  <a:pt x="57" y="217"/>
                </a:lnTo>
                <a:lnTo>
                  <a:pt x="57" y="215"/>
                </a:lnTo>
                <a:lnTo>
                  <a:pt x="56" y="215"/>
                </a:lnTo>
                <a:lnTo>
                  <a:pt x="56" y="213"/>
                </a:lnTo>
                <a:lnTo>
                  <a:pt x="54" y="213"/>
                </a:lnTo>
                <a:lnTo>
                  <a:pt x="54" y="211"/>
                </a:lnTo>
                <a:lnTo>
                  <a:pt x="54" y="209"/>
                </a:lnTo>
                <a:lnTo>
                  <a:pt x="54" y="207"/>
                </a:lnTo>
                <a:lnTo>
                  <a:pt x="54" y="205"/>
                </a:lnTo>
                <a:lnTo>
                  <a:pt x="54" y="203"/>
                </a:lnTo>
                <a:lnTo>
                  <a:pt x="52" y="203"/>
                </a:lnTo>
                <a:lnTo>
                  <a:pt x="52" y="201"/>
                </a:lnTo>
                <a:lnTo>
                  <a:pt x="50" y="201"/>
                </a:lnTo>
                <a:lnTo>
                  <a:pt x="48" y="201"/>
                </a:lnTo>
                <a:lnTo>
                  <a:pt x="48" y="199"/>
                </a:lnTo>
                <a:lnTo>
                  <a:pt x="46" y="199"/>
                </a:lnTo>
                <a:lnTo>
                  <a:pt x="46" y="197"/>
                </a:lnTo>
                <a:lnTo>
                  <a:pt x="44" y="197"/>
                </a:lnTo>
                <a:lnTo>
                  <a:pt x="44" y="196"/>
                </a:lnTo>
                <a:lnTo>
                  <a:pt x="42" y="196"/>
                </a:lnTo>
                <a:lnTo>
                  <a:pt x="42" y="194"/>
                </a:lnTo>
                <a:lnTo>
                  <a:pt x="40" y="194"/>
                </a:lnTo>
                <a:lnTo>
                  <a:pt x="38" y="194"/>
                </a:lnTo>
                <a:lnTo>
                  <a:pt x="38" y="192"/>
                </a:lnTo>
                <a:lnTo>
                  <a:pt x="36" y="192"/>
                </a:lnTo>
                <a:lnTo>
                  <a:pt x="34" y="190"/>
                </a:lnTo>
                <a:lnTo>
                  <a:pt x="32" y="190"/>
                </a:lnTo>
                <a:lnTo>
                  <a:pt x="32" y="188"/>
                </a:lnTo>
                <a:lnTo>
                  <a:pt x="31" y="188"/>
                </a:lnTo>
                <a:lnTo>
                  <a:pt x="31" y="186"/>
                </a:lnTo>
                <a:lnTo>
                  <a:pt x="29" y="186"/>
                </a:lnTo>
                <a:lnTo>
                  <a:pt x="27" y="186"/>
                </a:lnTo>
                <a:lnTo>
                  <a:pt x="27" y="184"/>
                </a:lnTo>
                <a:lnTo>
                  <a:pt x="25" y="184"/>
                </a:lnTo>
                <a:lnTo>
                  <a:pt x="25" y="182"/>
                </a:lnTo>
                <a:lnTo>
                  <a:pt x="23" y="182"/>
                </a:lnTo>
                <a:lnTo>
                  <a:pt x="23" y="180"/>
                </a:lnTo>
                <a:lnTo>
                  <a:pt x="21" y="180"/>
                </a:lnTo>
                <a:lnTo>
                  <a:pt x="19" y="180"/>
                </a:lnTo>
                <a:lnTo>
                  <a:pt x="17" y="180"/>
                </a:lnTo>
                <a:lnTo>
                  <a:pt x="15" y="178"/>
                </a:lnTo>
                <a:lnTo>
                  <a:pt x="13" y="178"/>
                </a:lnTo>
                <a:lnTo>
                  <a:pt x="11" y="178"/>
                </a:lnTo>
                <a:lnTo>
                  <a:pt x="11" y="176"/>
                </a:lnTo>
                <a:lnTo>
                  <a:pt x="9" y="176"/>
                </a:lnTo>
                <a:lnTo>
                  <a:pt x="9" y="174"/>
                </a:lnTo>
                <a:lnTo>
                  <a:pt x="8" y="174"/>
                </a:lnTo>
                <a:lnTo>
                  <a:pt x="6" y="174"/>
                </a:lnTo>
                <a:lnTo>
                  <a:pt x="4" y="174"/>
                </a:lnTo>
                <a:lnTo>
                  <a:pt x="2" y="174"/>
                </a:lnTo>
                <a:lnTo>
                  <a:pt x="2" y="172"/>
                </a:lnTo>
                <a:lnTo>
                  <a:pt x="0" y="172"/>
                </a:lnTo>
                <a:lnTo>
                  <a:pt x="0" y="171"/>
                </a:lnTo>
                <a:lnTo>
                  <a:pt x="0" y="169"/>
                </a:lnTo>
                <a:lnTo>
                  <a:pt x="2" y="169"/>
                </a:lnTo>
                <a:lnTo>
                  <a:pt x="2" y="167"/>
                </a:lnTo>
                <a:lnTo>
                  <a:pt x="2" y="165"/>
                </a:lnTo>
                <a:lnTo>
                  <a:pt x="4" y="165"/>
                </a:lnTo>
                <a:lnTo>
                  <a:pt x="4" y="163"/>
                </a:lnTo>
                <a:lnTo>
                  <a:pt x="4" y="161"/>
                </a:lnTo>
                <a:lnTo>
                  <a:pt x="6" y="161"/>
                </a:lnTo>
                <a:lnTo>
                  <a:pt x="6" y="159"/>
                </a:lnTo>
                <a:lnTo>
                  <a:pt x="6" y="157"/>
                </a:lnTo>
                <a:lnTo>
                  <a:pt x="8" y="157"/>
                </a:lnTo>
                <a:lnTo>
                  <a:pt x="8" y="155"/>
                </a:lnTo>
                <a:lnTo>
                  <a:pt x="8" y="153"/>
                </a:lnTo>
                <a:lnTo>
                  <a:pt x="8" y="151"/>
                </a:lnTo>
                <a:lnTo>
                  <a:pt x="9" y="151"/>
                </a:lnTo>
                <a:lnTo>
                  <a:pt x="9" y="149"/>
                </a:lnTo>
                <a:lnTo>
                  <a:pt x="9" y="148"/>
                </a:lnTo>
                <a:lnTo>
                  <a:pt x="11" y="148"/>
                </a:lnTo>
                <a:lnTo>
                  <a:pt x="13" y="148"/>
                </a:lnTo>
                <a:lnTo>
                  <a:pt x="13" y="146"/>
                </a:lnTo>
                <a:lnTo>
                  <a:pt x="15" y="146"/>
                </a:lnTo>
                <a:lnTo>
                  <a:pt x="15" y="144"/>
                </a:lnTo>
                <a:lnTo>
                  <a:pt x="17" y="144"/>
                </a:lnTo>
                <a:lnTo>
                  <a:pt x="17" y="142"/>
                </a:lnTo>
                <a:lnTo>
                  <a:pt x="19" y="140"/>
                </a:lnTo>
                <a:lnTo>
                  <a:pt x="21" y="138"/>
                </a:lnTo>
                <a:lnTo>
                  <a:pt x="23" y="136"/>
                </a:lnTo>
                <a:lnTo>
                  <a:pt x="27" y="136"/>
                </a:lnTo>
                <a:lnTo>
                  <a:pt x="27" y="138"/>
                </a:lnTo>
                <a:lnTo>
                  <a:pt x="29" y="140"/>
                </a:lnTo>
                <a:lnTo>
                  <a:pt x="31" y="142"/>
                </a:lnTo>
                <a:lnTo>
                  <a:pt x="34" y="144"/>
                </a:lnTo>
                <a:lnTo>
                  <a:pt x="36" y="146"/>
                </a:lnTo>
                <a:lnTo>
                  <a:pt x="40" y="149"/>
                </a:lnTo>
                <a:lnTo>
                  <a:pt x="42" y="151"/>
                </a:lnTo>
                <a:lnTo>
                  <a:pt x="44" y="153"/>
                </a:lnTo>
                <a:lnTo>
                  <a:pt x="48" y="151"/>
                </a:lnTo>
                <a:lnTo>
                  <a:pt x="48" y="149"/>
                </a:lnTo>
                <a:lnTo>
                  <a:pt x="48" y="148"/>
                </a:lnTo>
                <a:lnTo>
                  <a:pt x="50" y="146"/>
                </a:lnTo>
                <a:lnTo>
                  <a:pt x="52" y="144"/>
                </a:lnTo>
                <a:lnTo>
                  <a:pt x="54" y="144"/>
                </a:lnTo>
                <a:lnTo>
                  <a:pt x="56" y="144"/>
                </a:lnTo>
                <a:lnTo>
                  <a:pt x="57" y="144"/>
                </a:lnTo>
                <a:lnTo>
                  <a:pt x="59" y="142"/>
                </a:lnTo>
                <a:lnTo>
                  <a:pt x="61" y="142"/>
                </a:lnTo>
                <a:lnTo>
                  <a:pt x="61" y="140"/>
                </a:lnTo>
                <a:lnTo>
                  <a:pt x="65" y="140"/>
                </a:lnTo>
                <a:lnTo>
                  <a:pt x="65" y="138"/>
                </a:lnTo>
                <a:lnTo>
                  <a:pt x="69" y="138"/>
                </a:lnTo>
                <a:lnTo>
                  <a:pt x="71" y="138"/>
                </a:lnTo>
                <a:lnTo>
                  <a:pt x="73" y="138"/>
                </a:lnTo>
                <a:lnTo>
                  <a:pt x="75" y="138"/>
                </a:lnTo>
                <a:lnTo>
                  <a:pt x="77" y="140"/>
                </a:lnTo>
                <a:lnTo>
                  <a:pt x="79" y="140"/>
                </a:lnTo>
                <a:lnTo>
                  <a:pt x="80" y="138"/>
                </a:lnTo>
                <a:lnTo>
                  <a:pt x="80" y="136"/>
                </a:lnTo>
                <a:lnTo>
                  <a:pt x="82" y="134"/>
                </a:lnTo>
                <a:lnTo>
                  <a:pt x="84" y="132"/>
                </a:lnTo>
                <a:lnTo>
                  <a:pt x="84" y="130"/>
                </a:lnTo>
                <a:lnTo>
                  <a:pt x="86" y="128"/>
                </a:lnTo>
                <a:lnTo>
                  <a:pt x="92" y="126"/>
                </a:lnTo>
                <a:lnTo>
                  <a:pt x="94" y="126"/>
                </a:lnTo>
                <a:lnTo>
                  <a:pt x="96" y="124"/>
                </a:lnTo>
                <a:lnTo>
                  <a:pt x="96" y="121"/>
                </a:lnTo>
                <a:lnTo>
                  <a:pt x="96" y="119"/>
                </a:lnTo>
                <a:lnTo>
                  <a:pt x="96" y="117"/>
                </a:lnTo>
                <a:lnTo>
                  <a:pt x="96" y="113"/>
                </a:lnTo>
                <a:lnTo>
                  <a:pt x="96" y="111"/>
                </a:lnTo>
                <a:lnTo>
                  <a:pt x="96" y="109"/>
                </a:lnTo>
                <a:lnTo>
                  <a:pt x="98" y="105"/>
                </a:lnTo>
                <a:lnTo>
                  <a:pt x="98" y="103"/>
                </a:lnTo>
                <a:lnTo>
                  <a:pt x="98" y="101"/>
                </a:lnTo>
                <a:lnTo>
                  <a:pt x="96" y="100"/>
                </a:lnTo>
                <a:lnTo>
                  <a:pt x="94" y="100"/>
                </a:lnTo>
                <a:lnTo>
                  <a:pt x="94" y="98"/>
                </a:lnTo>
                <a:lnTo>
                  <a:pt x="94" y="96"/>
                </a:lnTo>
                <a:lnTo>
                  <a:pt x="94" y="94"/>
                </a:lnTo>
                <a:lnTo>
                  <a:pt x="94" y="92"/>
                </a:lnTo>
                <a:lnTo>
                  <a:pt x="94" y="90"/>
                </a:lnTo>
                <a:lnTo>
                  <a:pt x="94" y="88"/>
                </a:lnTo>
                <a:lnTo>
                  <a:pt x="96" y="86"/>
                </a:lnTo>
                <a:lnTo>
                  <a:pt x="98" y="84"/>
                </a:lnTo>
                <a:lnTo>
                  <a:pt x="98" y="82"/>
                </a:lnTo>
                <a:lnTo>
                  <a:pt x="96" y="82"/>
                </a:lnTo>
                <a:lnTo>
                  <a:pt x="96" y="80"/>
                </a:lnTo>
                <a:lnTo>
                  <a:pt x="96" y="78"/>
                </a:lnTo>
                <a:lnTo>
                  <a:pt x="94" y="78"/>
                </a:lnTo>
                <a:lnTo>
                  <a:pt x="92" y="77"/>
                </a:lnTo>
                <a:lnTo>
                  <a:pt x="90" y="75"/>
                </a:lnTo>
                <a:lnTo>
                  <a:pt x="90" y="73"/>
                </a:lnTo>
                <a:lnTo>
                  <a:pt x="88" y="71"/>
                </a:lnTo>
                <a:lnTo>
                  <a:pt x="88" y="69"/>
                </a:lnTo>
                <a:lnTo>
                  <a:pt x="86" y="69"/>
                </a:lnTo>
                <a:lnTo>
                  <a:pt x="84" y="69"/>
                </a:lnTo>
                <a:lnTo>
                  <a:pt x="82" y="69"/>
                </a:lnTo>
                <a:lnTo>
                  <a:pt x="80" y="69"/>
                </a:lnTo>
                <a:lnTo>
                  <a:pt x="79" y="69"/>
                </a:lnTo>
                <a:lnTo>
                  <a:pt x="77" y="69"/>
                </a:lnTo>
                <a:lnTo>
                  <a:pt x="75" y="69"/>
                </a:lnTo>
                <a:lnTo>
                  <a:pt x="73" y="67"/>
                </a:lnTo>
                <a:lnTo>
                  <a:pt x="71" y="67"/>
                </a:lnTo>
                <a:lnTo>
                  <a:pt x="69" y="65"/>
                </a:lnTo>
                <a:lnTo>
                  <a:pt x="67" y="65"/>
                </a:lnTo>
                <a:lnTo>
                  <a:pt x="65" y="65"/>
                </a:lnTo>
                <a:lnTo>
                  <a:pt x="63" y="63"/>
                </a:lnTo>
                <a:lnTo>
                  <a:pt x="61" y="63"/>
                </a:lnTo>
                <a:lnTo>
                  <a:pt x="59" y="61"/>
                </a:lnTo>
                <a:lnTo>
                  <a:pt x="57" y="61"/>
                </a:lnTo>
                <a:lnTo>
                  <a:pt x="56" y="59"/>
                </a:lnTo>
                <a:lnTo>
                  <a:pt x="54" y="57"/>
                </a:lnTo>
                <a:lnTo>
                  <a:pt x="54" y="55"/>
                </a:lnTo>
                <a:lnTo>
                  <a:pt x="52" y="53"/>
                </a:lnTo>
                <a:lnTo>
                  <a:pt x="52" y="52"/>
                </a:lnTo>
                <a:lnTo>
                  <a:pt x="52" y="50"/>
                </a:lnTo>
                <a:lnTo>
                  <a:pt x="50" y="50"/>
                </a:lnTo>
                <a:lnTo>
                  <a:pt x="50" y="48"/>
                </a:lnTo>
                <a:lnTo>
                  <a:pt x="48" y="48"/>
                </a:lnTo>
                <a:lnTo>
                  <a:pt x="46" y="48"/>
                </a:lnTo>
                <a:lnTo>
                  <a:pt x="44" y="46"/>
                </a:lnTo>
                <a:lnTo>
                  <a:pt x="42" y="46"/>
                </a:lnTo>
                <a:lnTo>
                  <a:pt x="42" y="44"/>
                </a:lnTo>
                <a:lnTo>
                  <a:pt x="40" y="42"/>
                </a:lnTo>
                <a:lnTo>
                  <a:pt x="40" y="40"/>
                </a:lnTo>
                <a:lnTo>
                  <a:pt x="40" y="38"/>
                </a:lnTo>
                <a:lnTo>
                  <a:pt x="42" y="36"/>
                </a:lnTo>
                <a:lnTo>
                  <a:pt x="42" y="34"/>
                </a:lnTo>
                <a:lnTo>
                  <a:pt x="44" y="32"/>
                </a:lnTo>
                <a:lnTo>
                  <a:pt x="44" y="30"/>
                </a:lnTo>
                <a:lnTo>
                  <a:pt x="44" y="29"/>
                </a:lnTo>
                <a:lnTo>
                  <a:pt x="44" y="27"/>
                </a:lnTo>
                <a:lnTo>
                  <a:pt x="46" y="27"/>
                </a:lnTo>
                <a:lnTo>
                  <a:pt x="46" y="25"/>
                </a:lnTo>
                <a:lnTo>
                  <a:pt x="46" y="23"/>
                </a:lnTo>
                <a:lnTo>
                  <a:pt x="48" y="21"/>
                </a:lnTo>
                <a:lnTo>
                  <a:pt x="50" y="21"/>
                </a:lnTo>
                <a:lnTo>
                  <a:pt x="52" y="21"/>
                </a:lnTo>
                <a:lnTo>
                  <a:pt x="52" y="19"/>
                </a:lnTo>
                <a:lnTo>
                  <a:pt x="54" y="19"/>
                </a:lnTo>
                <a:lnTo>
                  <a:pt x="54" y="17"/>
                </a:lnTo>
                <a:lnTo>
                  <a:pt x="54" y="15"/>
                </a:lnTo>
                <a:lnTo>
                  <a:pt x="56" y="13"/>
                </a:lnTo>
                <a:lnTo>
                  <a:pt x="57" y="9"/>
                </a:lnTo>
                <a:lnTo>
                  <a:pt x="59" y="7"/>
                </a:lnTo>
                <a:lnTo>
                  <a:pt x="59" y="5"/>
                </a:lnTo>
                <a:lnTo>
                  <a:pt x="61" y="4"/>
                </a:lnTo>
                <a:lnTo>
                  <a:pt x="63" y="4"/>
                </a:lnTo>
                <a:lnTo>
                  <a:pt x="65" y="4"/>
                </a:lnTo>
                <a:lnTo>
                  <a:pt x="65" y="5"/>
                </a:lnTo>
                <a:lnTo>
                  <a:pt x="67" y="5"/>
                </a:lnTo>
                <a:lnTo>
                  <a:pt x="69" y="5"/>
                </a:lnTo>
                <a:lnTo>
                  <a:pt x="71" y="5"/>
                </a:lnTo>
                <a:lnTo>
                  <a:pt x="73" y="5"/>
                </a:lnTo>
                <a:lnTo>
                  <a:pt x="75" y="4"/>
                </a:lnTo>
                <a:lnTo>
                  <a:pt x="77" y="4"/>
                </a:lnTo>
                <a:lnTo>
                  <a:pt x="79" y="2"/>
                </a:lnTo>
                <a:lnTo>
                  <a:pt x="80" y="0"/>
                </a:lnTo>
                <a:lnTo>
                  <a:pt x="82" y="0"/>
                </a:lnTo>
                <a:lnTo>
                  <a:pt x="84" y="0"/>
                </a:lnTo>
                <a:lnTo>
                  <a:pt x="86" y="2"/>
                </a:lnTo>
                <a:lnTo>
                  <a:pt x="86" y="4"/>
                </a:lnTo>
                <a:lnTo>
                  <a:pt x="88" y="5"/>
                </a:lnTo>
                <a:close/>
              </a:path>
            </a:pathLst>
          </a:custGeom>
          <a:solidFill>
            <a:srgbClr val="CBF2C2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1915">
            <a:extLst>
              <a:ext uri="{FF2B5EF4-FFF2-40B4-BE49-F238E27FC236}">
                <a16:creationId xmlns:a16="http://schemas.microsoft.com/office/drawing/2014/main" id="{C2992CFA-B4C1-4F55-A217-7854A6A9DCFB}"/>
              </a:ext>
            </a:extLst>
          </p:cNvPr>
          <p:cNvSpPr>
            <a:spLocks noEditPoints="1"/>
          </p:cNvSpPr>
          <p:nvPr/>
        </p:nvSpPr>
        <p:spPr bwMode="auto">
          <a:xfrm>
            <a:off x="6040438" y="1905001"/>
            <a:ext cx="520700" cy="430213"/>
          </a:xfrm>
          <a:custGeom>
            <a:avLst/>
            <a:gdLst>
              <a:gd name="T0" fmla="*/ 11 w 328"/>
              <a:gd name="T1" fmla="*/ 204 h 271"/>
              <a:gd name="T2" fmla="*/ 265 w 328"/>
              <a:gd name="T3" fmla="*/ 4 h 271"/>
              <a:gd name="T4" fmla="*/ 272 w 328"/>
              <a:gd name="T5" fmla="*/ 6 h 271"/>
              <a:gd name="T6" fmla="*/ 291 w 328"/>
              <a:gd name="T7" fmla="*/ 8 h 271"/>
              <a:gd name="T8" fmla="*/ 307 w 328"/>
              <a:gd name="T9" fmla="*/ 8 h 271"/>
              <a:gd name="T10" fmla="*/ 322 w 328"/>
              <a:gd name="T11" fmla="*/ 12 h 271"/>
              <a:gd name="T12" fmla="*/ 328 w 328"/>
              <a:gd name="T13" fmla="*/ 31 h 271"/>
              <a:gd name="T14" fmla="*/ 311 w 328"/>
              <a:gd name="T15" fmla="*/ 50 h 271"/>
              <a:gd name="T16" fmla="*/ 303 w 328"/>
              <a:gd name="T17" fmla="*/ 66 h 271"/>
              <a:gd name="T18" fmla="*/ 297 w 328"/>
              <a:gd name="T19" fmla="*/ 83 h 271"/>
              <a:gd name="T20" fmla="*/ 290 w 328"/>
              <a:gd name="T21" fmla="*/ 92 h 271"/>
              <a:gd name="T22" fmla="*/ 288 w 328"/>
              <a:gd name="T23" fmla="*/ 106 h 271"/>
              <a:gd name="T24" fmla="*/ 284 w 328"/>
              <a:gd name="T25" fmla="*/ 119 h 271"/>
              <a:gd name="T26" fmla="*/ 276 w 328"/>
              <a:gd name="T27" fmla="*/ 129 h 271"/>
              <a:gd name="T28" fmla="*/ 259 w 328"/>
              <a:gd name="T29" fmla="*/ 133 h 271"/>
              <a:gd name="T30" fmla="*/ 247 w 328"/>
              <a:gd name="T31" fmla="*/ 142 h 271"/>
              <a:gd name="T32" fmla="*/ 243 w 328"/>
              <a:gd name="T33" fmla="*/ 160 h 271"/>
              <a:gd name="T34" fmla="*/ 232 w 328"/>
              <a:gd name="T35" fmla="*/ 171 h 271"/>
              <a:gd name="T36" fmla="*/ 228 w 328"/>
              <a:gd name="T37" fmla="*/ 194 h 271"/>
              <a:gd name="T38" fmla="*/ 215 w 328"/>
              <a:gd name="T39" fmla="*/ 208 h 271"/>
              <a:gd name="T40" fmla="*/ 203 w 328"/>
              <a:gd name="T41" fmla="*/ 219 h 271"/>
              <a:gd name="T42" fmla="*/ 184 w 328"/>
              <a:gd name="T43" fmla="*/ 221 h 271"/>
              <a:gd name="T44" fmla="*/ 167 w 328"/>
              <a:gd name="T45" fmla="*/ 225 h 271"/>
              <a:gd name="T46" fmla="*/ 149 w 328"/>
              <a:gd name="T47" fmla="*/ 229 h 271"/>
              <a:gd name="T48" fmla="*/ 142 w 328"/>
              <a:gd name="T49" fmla="*/ 242 h 271"/>
              <a:gd name="T50" fmla="*/ 128 w 328"/>
              <a:gd name="T51" fmla="*/ 252 h 271"/>
              <a:gd name="T52" fmla="*/ 109 w 328"/>
              <a:gd name="T53" fmla="*/ 250 h 271"/>
              <a:gd name="T54" fmla="*/ 92 w 328"/>
              <a:gd name="T55" fmla="*/ 267 h 271"/>
              <a:gd name="T56" fmla="*/ 75 w 328"/>
              <a:gd name="T57" fmla="*/ 267 h 271"/>
              <a:gd name="T58" fmla="*/ 54 w 328"/>
              <a:gd name="T59" fmla="*/ 269 h 271"/>
              <a:gd name="T60" fmla="*/ 38 w 328"/>
              <a:gd name="T61" fmla="*/ 267 h 271"/>
              <a:gd name="T62" fmla="*/ 38 w 328"/>
              <a:gd name="T63" fmla="*/ 252 h 271"/>
              <a:gd name="T64" fmla="*/ 27 w 328"/>
              <a:gd name="T65" fmla="*/ 246 h 271"/>
              <a:gd name="T66" fmla="*/ 9 w 328"/>
              <a:gd name="T67" fmla="*/ 244 h 271"/>
              <a:gd name="T68" fmla="*/ 0 w 328"/>
              <a:gd name="T69" fmla="*/ 233 h 271"/>
              <a:gd name="T70" fmla="*/ 11 w 328"/>
              <a:gd name="T71" fmla="*/ 223 h 271"/>
              <a:gd name="T72" fmla="*/ 21 w 328"/>
              <a:gd name="T73" fmla="*/ 223 h 271"/>
              <a:gd name="T74" fmla="*/ 25 w 328"/>
              <a:gd name="T75" fmla="*/ 210 h 271"/>
              <a:gd name="T76" fmla="*/ 25 w 328"/>
              <a:gd name="T77" fmla="*/ 200 h 271"/>
              <a:gd name="T78" fmla="*/ 21 w 328"/>
              <a:gd name="T79" fmla="*/ 190 h 271"/>
              <a:gd name="T80" fmla="*/ 23 w 328"/>
              <a:gd name="T81" fmla="*/ 175 h 271"/>
              <a:gd name="T82" fmla="*/ 19 w 328"/>
              <a:gd name="T83" fmla="*/ 158 h 271"/>
              <a:gd name="T84" fmla="*/ 17 w 328"/>
              <a:gd name="T85" fmla="*/ 142 h 271"/>
              <a:gd name="T86" fmla="*/ 27 w 328"/>
              <a:gd name="T87" fmla="*/ 131 h 271"/>
              <a:gd name="T88" fmla="*/ 42 w 328"/>
              <a:gd name="T89" fmla="*/ 133 h 271"/>
              <a:gd name="T90" fmla="*/ 57 w 328"/>
              <a:gd name="T91" fmla="*/ 131 h 271"/>
              <a:gd name="T92" fmla="*/ 75 w 328"/>
              <a:gd name="T93" fmla="*/ 125 h 271"/>
              <a:gd name="T94" fmla="*/ 88 w 328"/>
              <a:gd name="T95" fmla="*/ 117 h 271"/>
              <a:gd name="T96" fmla="*/ 103 w 328"/>
              <a:gd name="T97" fmla="*/ 115 h 271"/>
              <a:gd name="T98" fmla="*/ 119 w 328"/>
              <a:gd name="T99" fmla="*/ 108 h 271"/>
              <a:gd name="T100" fmla="*/ 126 w 328"/>
              <a:gd name="T101" fmla="*/ 94 h 271"/>
              <a:gd name="T102" fmla="*/ 125 w 328"/>
              <a:gd name="T103" fmla="*/ 79 h 271"/>
              <a:gd name="T104" fmla="*/ 132 w 328"/>
              <a:gd name="T105" fmla="*/ 66 h 271"/>
              <a:gd name="T106" fmla="*/ 146 w 328"/>
              <a:gd name="T107" fmla="*/ 56 h 271"/>
              <a:gd name="T108" fmla="*/ 155 w 328"/>
              <a:gd name="T109" fmla="*/ 43 h 271"/>
              <a:gd name="T110" fmla="*/ 169 w 328"/>
              <a:gd name="T111" fmla="*/ 33 h 271"/>
              <a:gd name="T112" fmla="*/ 182 w 328"/>
              <a:gd name="T113" fmla="*/ 25 h 271"/>
              <a:gd name="T114" fmla="*/ 196 w 328"/>
              <a:gd name="T115" fmla="*/ 18 h 271"/>
              <a:gd name="T116" fmla="*/ 211 w 328"/>
              <a:gd name="T117" fmla="*/ 10 h 271"/>
              <a:gd name="T118" fmla="*/ 226 w 328"/>
              <a:gd name="T119" fmla="*/ 4 h 271"/>
              <a:gd name="T120" fmla="*/ 245 w 328"/>
              <a:gd name="T121" fmla="*/ 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8" h="271">
                <a:moveTo>
                  <a:pt x="21" y="202"/>
                </a:moveTo>
                <a:lnTo>
                  <a:pt x="21" y="204"/>
                </a:lnTo>
                <a:lnTo>
                  <a:pt x="23" y="204"/>
                </a:lnTo>
                <a:lnTo>
                  <a:pt x="21" y="204"/>
                </a:lnTo>
                <a:lnTo>
                  <a:pt x="21" y="206"/>
                </a:lnTo>
                <a:lnTo>
                  <a:pt x="19" y="206"/>
                </a:lnTo>
                <a:lnTo>
                  <a:pt x="17" y="206"/>
                </a:lnTo>
                <a:lnTo>
                  <a:pt x="15" y="206"/>
                </a:lnTo>
                <a:lnTo>
                  <a:pt x="13" y="206"/>
                </a:lnTo>
                <a:lnTo>
                  <a:pt x="11" y="206"/>
                </a:lnTo>
                <a:lnTo>
                  <a:pt x="11" y="204"/>
                </a:lnTo>
                <a:lnTo>
                  <a:pt x="13" y="204"/>
                </a:lnTo>
                <a:lnTo>
                  <a:pt x="13" y="202"/>
                </a:lnTo>
                <a:lnTo>
                  <a:pt x="15" y="202"/>
                </a:lnTo>
                <a:lnTo>
                  <a:pt x="17" y="202"/>
                </a:lnTo>
                <a:lnTo>
                  <a:pt x="19" y="202"/>
                </a:lnTo>
                <a:lnTo>
                  <a:pt x="21" y="202"/>
                </a:lnTo>
                <a:close/>
                <a:moveTo>
                  <a:pt x="259" y="2"/>
                </a:moveTo>
                <a:lnTo>
                  <a:pt x="261" y="2"/>
                </a:lnTo>
                <a:lnTo>
                  <a:pt x="263" y="2"/>
                </a:lnTo>
                <a:lnTo>
                  <a:pt x="263" y="4"/>
                </a:lnTo>
                <a:lnTo>
                  <a:pt x="265" y="4"/>
                </a:lnTo>
                <a:lnTo>
                  <a:pt x="267" y="4"/>
                </a:lnTo>
                <a:lnTo>
                  <a:pt x="267" y="6"/>
                </a:lnTo>
                <a:lnTo>
                  <a:pt x="267" y="4"/>
                </a:lnTo>
                <a:lnTo>
                  <a:pt x="267" y="6"/>
                </a:lnTo>
                <a:lnTo>
                  <a:pt x="267" y="4"/>
                </a:lnTo>
                <a:lnTo>
                  <a:pt x="268" y="4"/>
                </a:lnTo>
                <a:lnTo>
                  <a:pt x="268" y="6"/>
                </a:lnTo>
                <a:lnTo>
                  <a:pt x="270" y="6"/>
                </a:lnTo>
                <a:lnTo>
                  <a:pt x="272" y="6"/>
                </a:lnTo>
                <a:lnTo>
                  <a:pt x="272" y="4"/>
                </a:lnTo>
                <a:lnTo>
                  <a:pt x="272" y="6"/>
                </a:lnTo>
                <a:lnTo>
                  <a:pt x="274" y="6"/>
                </a:lnTo>
                <a:lnTo>
                  <a:pt x="276" y="6"/>
                </a:lnTo>
                <a:lnTo>
                  <a:pt x="278" y="6"/>
                </a:lnTo>
                <a:lnTo>
                  <a:pt x="278" y="8"/>
                </a:lnTo>
                <a:lnTo>
                  <a:pt x="280" y="8"/>
                </a:lnTo>
                <a:lnTo>
                  <a:pt x="282" y="8"/>
                </a:lnTo>
                <a:lnTo>
                  <a:pt x="284" y="8"/>
                </a:lnTo>
                <a:lnTo>
                  <a:pt x="286" y="8"/>
                </a:lnTo>
                <a:lnTo>
                  <a:pt x="288" y="8"/>
                </a:lnTo>
                <a:lnTo>
                  <a:pt x="290" y="8"/>
                </a:lnTo>
                <a:lnTo>
                  <a:pt x="291" y="8"/>
                </a:lnTo>
                <a:lnTo>
                  <a:pt x="291" y="6"/>
                </a:lnTo>
                <a:lnTo>
                  <a:pt x="293" y="6"/>
                </a:lnTo>
                <a:lnTo>
                  <a:pt x="295" y="6"/>
                </a:lnTo>
                <a:lnTo>
                  <a:pt x="297" y="6"/>
                </a:lnTo>
                <a:lnTo>
                  <a:pt x="299" y="4"/>
                </a:lnTo>
                <a:lnTo>
                  <a:pt x="301" y="4"/>
                </a:lnTo>
                <a:lnTo>
                  <a:pt x="303" y="4"/>
                </a:lnTo>
                <a:lnTo>
                  <a:pt x="303" y="6"/>
                </a:lnTo>
                <a:lnTo>
                  <a:pt x="305" y="6"/>
                </a:lnTo>
                <a:lnTo>
                  <a:pt x="305" y="8"/>
                </a:lnTo>
                <a:lnTo>
                  <a:pt x="307" y="8"/>
                </a:lnTo>
                <a:lnTo>
                  <a:pt x="309" y="8"/>
                </a:lnTo>
                <a:lnTo>
                  <a:pt x="311" y="8"/>
                </a:lnTo>
                <a:lnTo>
                  <a:pt x="313" y="8"/>
                </a:lnTo>
                <a:lnTo>
                  <a:pt x="314" y="8"/>
                </a:lnTo>
                <a:lnTo>
                  <a:pt x="316" y="8"/>
                </a:lnTo>
                <a:lnTo>
                  <a:pt x="316" y="6"/>
                </a:lnTo>
                <a:lnTo>
                  <a:pt x="318" y="6"/>
                </a:lnTo>
                <a:lnTo>
                  <a:pt x="318" y="8"/>
                </a:lnTo>
                <a:lnTo>
                  <a:pt x="320" y="10"/>
                </a:lnTo>
                <a:lnTo>
                  <a:pt x="320" y="12"/>
                </a:lnTo>
                <a:lnTo>
                  <a:pt x="322" y="12"/>
                </a:lnTo>
                <a:lnTo>
                  <a:pt x="324" y="12"/>
                </a:lnTo>
                <a:lnTo>
                  <a:pt x="324" y="14"/>
                </a:lnTo>
                <a:lnTo>
                  <a:pt x="326" y="14"/>
                </a:lnTo>
                <a:lnTo>
                  <a:pt x="326" y="16"/>
                </a:lnTo>
                <a:lnTo>
                  <a:pt x="328" y="16"/>
                </a:lnTo>
                <a:lnTo>
                  <a:pt x="328" y="18"/>
                </a:lnTo>
                <a:lnTo>
                  <a:pt x="328" y="19"/>
                </a:lnTo>
                <a:lnTo>
                  <a:pt x="328" y="23"/>
                </a:lnTo>
                <a:lnTo>
                  <a:pt x="328" y="25"/>
                </a:lnTo>
                <a:lnTo>
                  <a:pt x="328" y="29"/>
                </a:lnTo>
                <a:lnTo>
                  <a:pt x="328" y="31"/>
                </a:lnTo>
                <a:lnTo>
                  <a:pt x="326" y="33"/>
                </a:lnTo>
                <a:lnTo>
                  <a:pt x="326" y="35"/>
                </a:lnTo>
                <a:lnTo>
                  <a:pt x="322" y="37"/>
                </a:lnTo>
                <a:lnTo>
                  <a:pt x="320" y="39"/>
                </a:lnTo>
                <a:lnTo>
                  <a:pt x="318" y="41"/>
                </a:lnTo>
                <a:lnTo>
                  <a:pt x="314" y="43"/>
                </a:lnTo>
                <a:lnTo>
                  <a:pt x="313" y="43"/>
                </a:lnTo>
                <a:lnTo>
                  <a:pt x="313" y="44"/>
                </a:lnTo>
                <a:lnTo>
                  <a:pt x="313" y="46"/>
                </a:lnTo>
                <a:lnTo>
                  <a:pt x="313" y="48"/>
                </a:lnTo>
                <a:lnTo>
                  <a:pt x="311" y="50"/>
                </a:lnTo>
                <a:lnTo>
                  <a:pt x="311" y="52"/>
                </a:lnTo>
                <a:lnTo>
                  <a:pt x="311" y="54"/>
                </a:lnTo>
                <a:lnTo>
                  <a:pt x="309" y="54"/>
                </a:lnTo>
                <a:lnTo>
                  <a:pt x="309" y="56"/>
                </a:lnTo>
                <a:lnTo>
                  <a:pt x="307" y="56"/>
                </a:lnTo>
                <a:lnTo>
                  <a:pt x="307" y="58"/>
                </a:lnTo>
                <a:lnTo>
                  <a:pt x="305" y="60"/>
                </a:lnTo>
                <a:lnTo>
                  <a:pt x="305" y="62"/>
                </a:lnTo>
                <a:lnTo>
                  <a:pt x="303" y="62"/>
                </a:lnTo>
                <a:lnTo>
                  <a:pt x="303" y="64"/>
                </a:lnTo>
                <a:lnTo>
                  <a:pt x="303" y="66"/>
                </a:lnTo>
                <a:lnTo>
                  <a:pt x="303" y="67"/>
                </a:lnTo>
                <a:lnTo>
                  <a:pt x="301" y="67"/>
                </a:lnTo>
                <a:lnTo>
                  <a:pt x="301" y="69"/>
                </a:lnTo>
                <a:lnTo>
                  <a:pt x="301" y="71"/>
                </a:lnTo>
                <a:lnTo>
                  <a:pt x="301" y="73"/>
                </a:lnTo>
                <a:lnTo>
                  <a:pt x="299" y="73"/>
                </a:lnTo>
                <a:lnTo>
                  <a:pt x="299" y="75"/>
                </a:lnTo>
                <a:lnTo>
                  <a:pt x="299" y="77"/>
                </a:lnTo>
                <a:lnTo>
                  <a:pt x="299" y="79"/>
                </a:lnTo>
                <a:lnTo>
                  <a:pt x="297" y="81"/>
                </a:lnTo>
                <a:lnTo>
                  <a:pt x="297" y="83"/>
                </a:lnTo>
                <a:lnTo>
                  <a:pt x="295" y="83"/>
                </a:lnTo>
                <a:lnTo>
                  <a:pt x="295" y="85"/>
                </a:lnTo>
                <a:lnTo>
                  <a:pt x="295" y="87"/>
                </a:lnTo>
                <a:lnTo>
                  <a:pt x="293" y="87"/>
                </a:lnTo>
                <a:lnTo>
                  <a:pt x="293" y="89"/>
                </a:lnTo>
                <a:lnTo>
                  <a:pt x="291" y="89"/>
                </a:lnTo>
                <a:lnTo>
                  <a:pt x="291" y="91"/>
                </a:lnTo>
                <a:lnTo>
                  <a:pt x="291" y="92"/>
                </a:lnTo>
                <a:lnTo>
                  <a:pt x="290" y="92"/>
                </a:lnTo>
                <a:lnTo>
                  <a:pt x="291" y="92"/>
                </a:lnTo>
                <a:lnTo>
                  <a:pt x="290" y="92"/>
                </a:lnTo>
                <a:lnTo>
                  <a:pt x="291" y="92"/>
                </a:lnTo>
                <a:lnTo>
                  <a:pt x="290" y="92"/>
                </a:lnTo>
                <a:lnTo>
                  <a:pt x="290" y="94"/>
                </a:lnTo>
                <a:lnTo>
                  <a:pt x="291" y="94"/>
                </a:lnTo>
                <a:lnTo>
                  <a:pt x="291" y="96"/>
                </a:lnTo>
                <a:lnTo>
                  <a:pt x="291" y="98"/>
                </a:lnTo>
                <a:lnTo>
                  <a:pt x="290" y="98"/>
                </a:lnTo>
                <a:lnTo>
                  <a:pt x="290" y="100"/>
                </a:lnTo>
                <a:lnTo>
                  <a:pt x="290" y="102"/>
                </a:lnTo>
                <a:lnTo>
                  <a:pt x="288" y="104"/>
                </a:lnTo>
                <a:lnTo>
                  <a:pt x="288" y="106"/>
                </a:lnTo>
                <a:lnTo>
                  <a:pt x="286" y="106"/>
                </a:lnTo>
                <a:lnTo>
                  <a:pt x="286" y="108"/>
                </a:lnTo>
                <a:lnTo>
                  <a:pt x="286" y="110"/>
                </a:lnTo>
                <a:lnTo>
                  <a:pt x="284" y="110"/>
                </a:lnTo>
                <a:lnTo>
                  <a:pt x="284" y="112"/>
                </a:lnTo>
                <a:lnTo>
                  <a:pt x="284" y="114"/>
                </a:lnTo>
                <a:lnTo>
                  <a:pt x="284" y="115"/>
                </a:lnTo>
                <a:lnTo>
                  <a:pt x="282" y="115"/>
                </a:lnTo>
                <a:lnTo>
                  <a:pt x="282" y="117"/>
                </a:lnTo>
                <a:lnTo>
                  <a:pt x="282" y="119"/>
                </a:lnTo>
                <a:lnTo>
                  <a:pt x="284" y="119"/>
                </a:lnTo>
                <a:lnTo>
                  <a:pt x="284" y="121"/>
                </a:lnTo>
                <a:lnTo>
                  <a:pt x="284" y="123"/>
                </a:lnTo>
                <a:lnTo>
                  <a:pt x="286" y="123"/>
                </a:lnTo>
                <a:lnTo>
                  <a:pt x="286" y="125"/>
                </a:lnTo>
                <a:lnTo>
                  <a:pt x="284" y="125"/>
                </a:lnTo>
                <a:lnTo>
                  <a:pt x="284" y="127"/>
                </a:lnTo>
                <a:lnTo>
                  <a:pt x="282" y="127"/>
                </a:lnTo>
                <a:lnTo>
                  <a:pt x="280" y="127"/>
                </a:lnTo>
                <a:lnTo>
                  <a:pt x="280" y="129"/>
                </a:lnTo>
                <a:lnTo>
                  <a:pt x="278" y="129"/>
                </a:lnTo>
                <a:lnTo>
                  <a:pt x="276" y="129"/>
                </a:lnTo>
                <a:lnTo>
                  <a:pt x="276" y="131"/>
                </a:lnTo>
                <a:lnTo>
                  <a:pt x="274" y="131"/>
                </a:lnTo>
                <a:lnTo>
                  <a:pt x="272" y="131"/>
                </a:lnTo>
                <a:lnTo>
                  <a:pt x="270" y="131"/>
                </a:lnTo>
                <a:lnTo>
                  <a:pt x="268" y="131"/>
                </a:lnTo>
                <a:lnTo>
                  <a:pt x="268" y="133"/>
                </a:lnTo>
                <a:lnTo>
                  <a:pt x="267" y="133"/>
                </a:lnTo>
                <a:lnTo>
                  <a:pt x="265" y="133"/>
                </a:lnTo>
                <a:lnTo>
                  <a:pt x="263" y="133"/>
                </a:lnTo>
                <a:lnTo>
                  <a:pt x="261" y="133"/>
                </a:lnTo>
                <a:lnTo>
                  <a:pt x="259" y="133"/>
                </a:lnTo>
                <a:lnTo>
                  <a:pt x="259" y="135"/>
                </a:lnTo>
                <a:lnTo>
                  <a:pt x="257" y="135"/>
                </a:lnTo>
                <a:lnTo>
                  <a:pt x="255" y="135"/>
                </a:lnTo>
                <a:lnTo>
                  <a:pt x="255" y="137"/>
                </a:lnTo>
                <a:lnTo>
                  <a:pt x="253" y="137"/>
                </a:lnTo>
                <a:lnTo>
                  <a:pt x="253" y="139"/>
                </a:lnTo>
                <a:lnTo>
                  <a:pt x="251" y="139"/>
                </a:lnTo>
                <a:lnTo>
                  <a:pt x="249" y="139"/>
                </a:lnTo>
                <a:lnTo>
                  <a:pt x="249" y="140"/>
                </a:lnTo>
                <a:lnTo>
                  <a:pt x="247" y="140"/>
                </a:lnTo>
                <a:lnTo>
                  <a:pt x="247" y="142"/>
                </a:lnTo>
                <a:lnTo>
                  <a:pt x="245" y="142"/>
                </a:lnTo>
                <a:lnTo>
                  <a:pt x="245" y="144"/>
                </a:lnTo>
                <a:lnTo>
                  <a:pt x="245" y="146"/>
                </a:lnTo>
                <a:lnTo>
                  <a:pt x="245" y="148"/>
                </a:lnTo>
                <a:lnTo>
                  <a:pt x="245" y="150"/>
                </a:lnTo>
                <a:lnTo>
                  <a:pt x="245" y="152"/>
                </a:lnTo>
                <a:lnTo>
                  <a:pt x="245" y="154"/>
                </a:lnTo>
                <a:lnTo>
                  <a:pt x="245" y="156"/>
                </a:lnTo>
                <a:lnTo>
                  <a:pt x="243" y="156"/>
                </a:lnTo>
                <a:lnTo>
                  <a:pt x="243" y="158"/>
                </a:lnTo>
                <a:lnTo>
                  <a:pt x="243" y="160"/>
                </a:lnTo>
                <a:lnTo>
                  <a:pt x="242" y="160"/>
                </a:lnTo>
                <a:lnTo>
                  <a:pt x="242" y="162"/>
                </a:lnTo>
                <a:lnTo>
                  <a:pt x="240" y="162"/>
                </a:lnTo>
                <a:lnTo>
                  <a:pt x="240" y="163"/>
                </a:lnTo>
                <a:lnTo>
                  <a:pt x="238" y="163"/>
                </a:lnTo>
                <a:lnTo>
                  <a:pt x="238" y="165"/>
                </a:lnTo>
                <a:lnTo>
                  <a:pt x="236" y="165"/>
                </a:lnTo>
                <a:lnTo>
                  <a:pt x="236" y="167"/>
                </a:lnTo>
                <a:lnTo>
                  <a:pt x="236" y="169"/>
                </a:lnTo>
                <a:lnTo>
                  <a:pt x="234" y="169"/>
                </a:lnTo>
                <a:lnTo>
                  <a:pt x="232" y="171"/>
                </a:lnTo>
                <a:lnTo>
                  <a:pt x="230" y="173"/>
                </a:lnTo>
                <a:lnTo>
                  <a:pt x="230" y="175"/>
                </a:lnTo>
                <a:lnTo>
                  <a:pt x="230" y="177"/>
                </a:lnTo>
                <a:lnTo>
                  <a:pt x="230" y="179"/>
                </a:lnTo>
                <a:lnTo>
                  <a:pt x="230" y="181"/>
                </a:lnTo>
                <a:lnTo>
                  <a:pt x="230" y="183"/>
                </a:lnTo>
                <a:lnTo>
                  <a:pt x="230" y="185"/>
                </a:lnTo>
                <a:lnTo>
                  <a:pt x="232" y="185"/>
                </a:lnTo>
                <a:lnTo>
                  <a:pt x="232" y="187"/>
                </a:lnTo>
                <a:lnTo>
                  <a:pt x="230" y="188"/>
                </a:lnTo>
                <a:lnTo>
                  <a:pt x="228" y="194"/>
                </a:lnTo>
                <a:lnTo>
                  <a:pt x="228" y="196"/>
                </a:lnTo>
                <a:lnTo>
                  <a:pt x="226" y="198"/>
                </a:lnTo>
                <a:lnTo>
                  <a:pt x="224" y="202"/>
                </a:lnTo>
                <a:lnTo>
                  <a:pt x="222" y="202"/>
                </a:lnTo>
                <a:lnTo>
                  <a:pt x="222" y="204"/>
                </a:lnTo>
                <a:lnTo>
                  <a:pt x="220" y="204"/>
                </a:lnTo>
                <a:lnTo>
                  <a:pt x="219" y="204"/>
                </a:lnTo>
                <a:lnTo>
                  <a:pt x="217" y="204"/>
                </a:lnTo>
                <a:lnTo>
                  <a:pt x="217" y="206"/>
                </a:lnTo>
                <a:lnTo>
                  <a:pt x="215" y="206"/>
                </a:lnTo>
                <a:lnTo>
                  <a:pt x="215" y="208"/>
                </a:lnTo>
                <a:lnTo>
                  <a:pt x="213" y="208"/>
                </a:lnTo>
                <a:lnTo>
                  <a:pt x="213" y="210"/>
                </a:lnTo>
                <a:lnTo>
                  <a:pt x="211" y="211"/>
                </a:lnTo>
                <a:lnTo>
                  <a:pt x="211" y="213"/>
                </a:lnTo>
                <a:lnTo>
                  <a:pt x="209" y="213"/>
                </a:lnTo>
                <a:lnTo>
                  <a:pt x="209" y="215"/>
                </a:lnTo>
                <a:lnTo>
                  <a:pt x="207" y="215"/>
                </a:lnTo>
                <a:lnTo>
                  <a:pt x="207" y="217"/>
                </a:lnTo>
                <a:lnTo>
                  <a:pt x="205" y="217"/>
                </a:lnTo>
                <a:lnTo>
                  <a:pt x="203" y="217"/>
                </a:lnTo>
                <a:lnTo>
                  <a:pt x="203" y="219"/>
                </a:lnTo>
                <a:lnTo>
                  <a:pt x="201" y="219"/>
                </a:lnTo>
                <a:lnTo>
                  <a:pt x="199" y="219"/>
                </a:lnTo>
                <a:lnTo>
                  <a:pt x="197" y="219"/>
                </a:lnTo>
                <a:lnTo>
                  <a:pt x="196" y="219"/>
                </a:lnTo>
                <a:lnTo>
                  <a:pt x="194" y="219"/>
                </a:lnTo>
                <a:lnTo>
                  <a:pt x="194" y="221"/>
                </a:lnTo>
                <a:lnTo>
                  <a:pt x="192" y="221"/>
                </a:lnTo>
                <a:lnTo>
                  <a:pt x="190" y="221"/>
                </a:lnTo>
                <a:lnTo>
                  <a:pt x="188" y="221"/>
                </a:lnTo>
                <a:lnTo>
                  <a:pt x="186" y="221"/>
                </a:lnTo>
                <a:lnTo>
                  <a:pt x="184" y="221"/>
                </a:lnTo>
                <a:lnTo>
                  <a:pt x="184" y="223"/>
                </a:lnTo>
                <a:lnTo>
                  <a:pt x="182" y="223"/>
                </a:lnTo>
                <a:lnTo>
                  <a:pt x="180" y="223"/>
                </a:lnTo>
                <a:lnTo>
                  <a:pt x="178" y="223"/>
                </a:lnTo>
                <a:lnTo>
                  <a:pt x="176" y="223"/>
                </a:lnTo>
                <a:lnTo>
                  <a:pt x="174" y="223"/>
                </a:lnTo>
                <a:lnTo>
                  <a:pt x="172" y="223"/>
                </a:lnTo>
                <a:lnTo>
                  <a:pt x="171" y="223"/>
                </a:lnTo>
                <a:lnTo>
                  <a:pt x="169" y="223"/>
                </a:lnTo>
                <a:lnTo>
                  <a:pt x="167" y="223"/>
                </a:lnTo>
                <a:lnTo>
                  <a:pt x="167" y="225"/>
                </a:lnTo>
                <a:lnTo>
                  <a:pt x="165" y="225"/>
                </a:lnTo>
                <a:lnTo>
                  <a:pt x="163" y="225"/>
                </a:lnTo>
                <a:lnTo>
                  <a:pt x="161" y="225"/>
                </a:lnTo>
                <a:lnTo>
                  <a:pt x="159" y="225"/>
                </a:lnTo>
                <a:lnTo>
                  <a:pt x="157" y="225"/>
                </a:lnTo>
                <a:lnTo>
                  <a:pt x="155" y="225"/>
                </a:lnTo>
                <a:lnTo>
                  <a:pt x="155" y="227"/>
                </a:lnTo>
                <a:lnTo>
                  <a:pt x="153" y="227"/>
                </a:lnTo>
                <a:lnTo>
                  <a:pt x="151" y="227"/>
                </a:lnTo>
                <a:lnTo>
                  <a:pt x="151" y="229"/>
                </a:lnTo>
                <a:lnTo>
                  <a:pt x="149" y="229"/>
                </a:lnTo>
                <a:lnTo>
                  <a:pt x="149" y="231"/>
                </a:lnTo>
                <a:lnTo>
                  <a:pt x="149" y="233"/>
                </a:lnTo>
                <a:lnTo>
                  <a:pt x="148" y="233"/>
                </a:lnTo>
                <a:lnTo>
                  <a:pt x="148" y="235"/>
                </a:lnTo>
                <a:lnTo>
                  <a:pt x="146" y="235"/>
                </a:lnTo>
                <a:lnTo>
                  <a:pt x="146" y="236"/>
                </a:lnTo>
                <a:lnTo>
                  <a:pt x="146" y="238"/>
                </a:lnTo>
                <a:lnTo>
                  <a:pt x="144" y="238"/>
                </a:lnTo>
                <a:lnTo>
                  <a:pt x="144" y="240"/>
                </a:lnTo>
                <a:lnTo>
                  <a:pt x="142" y="240"/>
                </a:lnTo>
                <a:lnTo>
                  <a:pt x="142" y="242"/>
                </a:lnTo>
                <a:lnTo>
                  <a:pt x="142" y="244"/>
                </a:lnTo>
                <a:lnTo>
                  <a:pt x="140" y="244"/>
                </a:lnTo>
                <a:lnTo>
                  <a:pt x="140" y="246"/>
                </a:lnTo>
                <a:lnTo>
                  <a:pt x="138" y="246"/>
                </a:lnTo>
                <a:lnTo>
                  <a:pt x="136" y="248"/>
                </a:lnTo>
                <a:lnTo>
                  <a:pt x="134" y="248"/>
                </a:lnTo>
                <a:lnTo>
                  <a:pt x="134" y="250"/>
                </a:lnTo>
                <a:lnTo>
                  <a:pt x="132" y="250"/>
                </a:lnTo>
                <a:lnTo>
                  <a:pt x="132" y="252"/>
                </a:lnTo>
                <a:lnTo>
                  <a:pt x="130" y="252"/>
                </a:lnTo>
                <a:lnTo>
                  <a:pt x="128" y="252"/>
                </a:lnTo>
                <a:lnTo>
                  <a:pt x="126" y="252"/>
                </a:lnTo>
                <a:lnTo>
                  <a:pt x="126" y="254"/>
                </a:lnTo>
                <a:lnTo>
                  <a:pt x="125" y="254"/>
                </a:lnTo>
                <a:lnTo>
                  <a:pt x="123" y="254"/>
                </a:lnTo>
                <a:lnTo>
                  <a:pt x="121" y="254"/>
                </a:lnTo>
                <a:lnTo>
                  <a:pt x="119" y="254"/>
                </a:lnTo>
                <a:lnTo>
                  <a:pt x="117" y="252"/>
                </a:lnTo>
                <a:lnTo>
                  <a:pt x="117" y="250"/>
                </a:lnTo>
                <a:lnTo>
                  <a:pt x="115" y="250"/>
                </a:lnTo>
                <a:lnTo>
                  <a:pt x="113" y="250"/>
                </a:lnTo>
                <a:lnTo>
                  <a:pt x="109" y="250"/>
                </a:lnTo>
                <a:lnTo>
                  <a:pt x="107" y="250"/>
                </a:lnTo>
                <a:lnTo>
                  <a:pt x="105" y="250"/>
                </a:lnTo>
                <a:lnTo>
                  <a:pt x="103" y="254"/>
                </a:lnTo>
                <a:lnTo>
                  <a:pt x="101" y="256"/>
                </a:lnTo>
                <a:lnTo>
                  <a:pt x="100" y="259"/>
                </a:lnTo>
                <a:lnTo>
                  <a:pt x="98" y="261"/>
                </a:lnTo>
                <a:lnTo>
                  <a:pt x="96" y="263"/>
                </a:lnTo>
                <a:lnTo>
                  <a:pt x="94" y="263"/>
                </a:lnTo>
                <a:lnTo>
                  <a:pt x="94" y="265"/>
                </a:lnTo>
                <a:lnTo>
                  <a:pt x="92" y="265"/>
                </a:lnTo>
                <a:lnTo>
                  <a:pt x="92" y="267"/>
                </a:lnTo>
                <a:lnTo>
                  <a:pt x="90" y="267"/>
                </a:lnTo>
                <a:lnTo>
                  <a:pt x="88" y="267"/>
                </a:lnTo>
                <a:lnTo>
                  <a:pt x="88" y="269"/>
                </a:lnTo>
                <a:lnTo>
                  <a:pt x="86" y="269"/>
                </a:lnTo>
                <a:lnTo>
                  <a:pt x="84" y="269"/>
                </a:lnTo>
                <a:lnTo>
                  <a:pt x="82" y="269"/>
                </a:lnTo>
                <a:lnTo>
                  <a:pt x="80" y="269"/>
                </a:lnTo>
                <a:lnTo>
                  <a:pt x="78" y="269"/>
                </a:lnTo>
                <a:lnTo>
                  <a:pt x="77" y="269"/>
                </a:lnTo>
                <a:lnTo>
                  <a:pt x="77" y="267"/>
                </a:lnTo>
                <a:lnTo>
                  <a:pt x="75" y="267"/>
                </a:lnTo>
                <a:lnTo>
                  <a:pt x="73" y="267"/>
                </a:lnTo>
                <a:lnTo>
                  <a:pt x="71" y="267"/>
                </a:lnTo>
                <a:lnTo>
                  <a:pt x="69" y="267"/>
                </a:lnTo>
                <a:lnTo>
                  <a:pt x="67" y="269"/>
                </a:lnTo>
                <a:lnTo>
                  <a:pt x="65" y="269"/>
                </a:lnTo>
                <a:lnTo>
                  <a:pt x="63" y="269"/>
                </a:lnTo>
                <a:lnTo>
                  <a:pt x="61" y="269"/>
                </a:lnTo>
                <a:lnTo>
                  <a:pt x="59" y="269"/>
                </a:lnTo>
                <a:lnTo>
                  <a:pt x="57" y="269"/>
                </a:lnTo>
                <a:lnTo>
                  <a:pt x="55" y="269"/>
                </a:lnTo>
                <a:lnTo>
                  <a:pt x="54" y="269"/>
                </a:lnTo>
                <a:lnTo>
                  <a:pt x="54" y="271"/>
                </a:lnTo>
                <a:lnTo>
                  <a:pt x="52" y="271"/>
                </a:lnTo>
                <a:lnTo>
                  <a:pt x="50" y="271"/>
                </a:lnTo>
                <a:lnTo>
                  <a:pt x="48" y="271"/>
                </a:lnTo>
                <a:lnTo>
                  <a:pt x="46" y="271"/>
                </a:lnTo>
                <a:lnTo>
                  <a:pt x="44" y="271"/>
                </a:lnTo>
                <a:lnTo>
                  <a:pt x="42" y="271"/>
                </a:lnTo>
                <a:lnTo>
                  <a:pt x="40" y="271"/>
                </a:lnTo>
                <a:lnTo>
                  <a:pt x="40" y="269"/>
                </a:lnTo>
                <a:lnTo>
                  <a:pt x="38" y="269"/>
                </a:lnTo>
                <a:lnTo>
                  <a:pt x="38" y="267"/>
                </a:lnTo>
                <a:lnTo>
                  <a:pt x="40" y="267"/>
                </a:lnTo>
                <a:lnTo>
                  <a:pt x="40" y="265"/>
                </a:lnTo>
                <a:lnTo>
                  <a:pt x="42" y="265"/>
                </a:lnTo>
                <a:lnTo>
                  <a:pt x="42" y="263"/>
                </a:lnTo>
                <a:lnTo>
                  <a:pt x="42" y="261"/>
                </a:lnTo>
                <a:lnTo>
                  <a:pt x="42" y="259"/>
                </a:lnTo>
                <a:lnTo>
                  <a:pt x="42" y="258"/>
                </a:lnTo>
                <a:lnTo>
                  <a:pt x="42" y="256"/>
                </a:lnTo>
                <a:lnTo>
                  <a:pt x="42" y="254"/>
                </a:lnTo>
                <a:lnTo>
                  <a:pt x="40" y="252"/>
                </a:lnTo>
                <a:lnTo>
                  <a:pt x="38" y="252"/>
                </a:lnTo>
                <a:lnTo>
                  <a:pt x="38" y="250"/>
                </a:lnTo>
                <a:lnTo>
                  <a:pt x="38" y="252"/>
                </a:lnTo>
                <a:lnTo>
                  <a:pt x="36" y="252"/>
                </a:lnTo>
                <a:lnTo>
                  <a:pt x="36" y="250"/>
                </a:lnTo>
                <a:lnTo>
                  <a:pt x="34" y="250"/>
                </a:lnTo>
                <a:lnTo>
                  <a:pt x="32" y="250"/>
                </a:lnTo>
                <a:lnTo>
                  <a:pt x="30" y="250"/>
                </a:lnTo>
                <a:lnTo>
                  <a:pt x="29" y="250"/>
                </a:lnTo>
                <a:lnTo>
                  <a:pt x="29" y="248"/>
                </a:lnTo>
                <a:lnTo>
                  <a:pt x="27" y="248"/>
                </a:lnTo>
                <a:lnTo>
                  <a:pt x="27" y="246"/>
                </a:lnTo>
                <a:lnTo>
                  <a:pt x="25" y="246"/>
                </a:lnTo>
                <a:lnTo>
                  <a:pt x="23" y="246"/>
                </a:lnTo>
                <a:lnTo>
                  <a:pt x="23" y="248"/>
                </a:lnTo>
                <a:lnTo>
                  <a:pt x="21" y="248"/>
                </a:lnTo>
                <a:lnTo>
                  <a:pt x="19" y="248"/>
                </a:lnTo>
                <a:lnTo>
                  <a:pt x="17" y="248"/>
                </a:lnTo>
                <a:lnTo>
                  <a:pt x="17" y="246"/>
                </a:lnTo>
                <a:lnTo>
                  <a:pt x="15" y="246"/>
                </a:lnTo>
                <a:lnTo>
                  <a:pt x="13" y="246"/>
                </a:lnTo>
                <a:lnTo>
                  <a:pt x="11" y="246"/>
                </a:lnTo>
                <a:lnTo>
                  <a:pt x="9" y="244"/>
                </a:lnTo>
                <a:lnTo>
                  <a:pt x="7" y="244"/>
                </a:lnTo>
                <a:lnTo>
                  <a:pt x="7" y="242"/>
                </a:lnTo>
                <a:lnTo>
                  <a:pt x="6" y="242"/>
                </a:lnTo>
                <a:lnTo>
                  <a:pt x="6" y="240"/>
                </a:lnTo>
                <a:lnTo>
                  <a:pt x="4" y="240"/>
                </a:lnTo>
                <a:lnTo>
                  <a:pt x="4" y="238"/>
                </a:lnTo>
                <a:lnTo>
                  <a:pt x="2" y="238"/>
                </a:lnTo>
                <a:lnTo>
                  <a:pt x="2" y="236"/>
                </a:lnTo>
                <a:lnTo>
                  <a:pt x="2" y="235"/>
                </a:lnTo>
                <a:lnTo>
                  <a:pt x="0" y="235"/>
                </a:lnTo>
                <a:lnTo>
                  <a:pt x="0" y="233"/>
                </a:lnTo>
                <a:lnTo>
                  <a:pt x="0" y="231"/>
                </a:lnTo>
                <a:lnTo>
                  <a:pt x="0" y="229"/>
                </a:lnTo>
                <a:lnTo>
                  <a:pt x="0" y="227"/>
                </a:lnTo>
                <a:lnTo>
                  <a:pt x="0" y="225"/>
                </a:lnTo>
                <a:lnTo>
                  <a:pt x="2" y="225"/>
                </a:lnTo>
                <a:lnTo>
                  <a:pt x="4" y="225"/>
                </a:lnTo>
                <a:lnTo>
                  <a:pt x="6" y="225"/>
                </a:lnTo>
                <a:lnTo>
                  <a:pt x="7" y="225"/>
                </a:lnTo>
                <a:lnTo>
                  <a:pt x="9" y="225"/>
                </a:lnTo>
                <a:lnTo>
                  <a:pt x="11" y="225"/>
                </a:lnTo>
                <a:lnTo>
                  <a:pt x="11" y="223"/>
                </a:lnTo>
                <a:lnTo>
                  <a:pt x="11" y="225"/>
                </a:lnTo>
                <a:lnTo>
                  <a:pt x="11" y="223"/>
                </a:lnTo>
                <a:lnTo>
                  <a:pt x="13" y="223"/>
                </a:lnTo>
                <a:lnTo>
                  <a:pt x="15" y="223"/>
                </a:lnTo>
                <a:lnTo>
                  <a:pt x="17" y="223"/>
                </a:lnTo>
                <a:lnTo>
                  <a:pt x="19" y="223"/>
                </a:lnTo>
                <a:lnTo>
                  <a:pt x="19" y="221"/>
                </a:lnTo>
                <a:lnTo>
                  <a:pt x="19" y="223"/>
                </a:lnTo>
                <a:lnTo>
                  <a:pt x="21" y="223"/>
                </a:lnTo>
                <a:lnTo>
                  <a:pt x="21" y="221"/>
                </a:lnTo>
                <a:lnTo>
                  <a:pt x="21" y="223"/>
                </a:lnTo>
                <a:lnTo>
                  <a:pt x="21" y="221"/>
                </a:lnTo>
                <a:lnTo>
                  <a:pt x="23" y="221"/>
                </a:lnTo>
                <a:lnTo>
                  <a:pt x="25" y="221"/>
                </a:lnTo>
                <a:lnTo>
                  <a:pt x="25" y="219"/>
                </a:lnTo>
                <a:lnTo>
                  <a:pt x="25" y="217"/>
                </a:lnTo>
                <a:lnTo>
                  <a:pt x="25" y="215"/>
                </a:lnTo>
                <a:lnTo>
                  <a:pt x="25" y="213"/>
                </a:lnTo>
                <a:lnTo>
                  <a:pt x="25" y="211"/>
                </a:lnTo>
                <a:lnTo>
                  <a:pt x="27" y="211"/>
                </a:lnTo>
                <a:lnTo>
                  <a:pt x="27" y="210"/>
                </a:lnTo>
                <a:lnTo>
                  <a:pt x="25" y="210"/>
                </a:lnTo>
                <a:lnTo>
                  <a:pt x="27" y="210"/>
                </a:lnTo>
                <a:lnTo>
                  <a:pt x="27" y="208"/>
                </a:lnTo>
                <a:lnTo>
                  <a:pt x="25" y="208"/>
                </a:lnTo>
                <a:lnTo>
                  <a:pt x="27" y="208"/>
                </a:lnTo>
                <a:lnTo>
                  <a:pt x="27" y="206"/>
                </a:lnTo>
                <a:lnTo>
                  <a:pt x="25" y="206"/>
                </a:lnTo>
                <a:lnTo>
                  <a:pt x="25" y="204"/>
                </a:lnTo>
                <a:lnTo>
                  <a:pt x="27" y="204"/>
                </a:lnTo>
                <a:lnTo>
                  <a:pt x="25" y="204"/>
                </a:lnTo>
                <a:lnTo>
                  <a:pt x="25" y="202"/>
                </a:lnTo>
                <a:lnTo>
                  <a:pt x="25" y="200"/>
                </a:lnTo>
                <a:lnTo>
                  <a:pt x="25" y="198"/>
                </a:lnTo>
                <a:lnTo>
                  <a:pt x="25" y="196"/>
                </a:lnTo>
                <a:lnTo>
                  <a:pt x="25" y="194"/>
                </a:lnTo>
                <a:lnTo>
                  <a:pt x="23" y="194"/>
                </a:lnTo>
                <a:lnTo>
                  <a:pt x="23" y="192"/>
                </a:lnTo>
                <a:lnTo>
                  <a:pt x="21" y="192"/>
                </a:lnTo>
                <a:lnTo>
                  <a:pt x="19" y="192"/>
                </a:lnTo>
                <a:lnTo>
                  <a:pt x="21" y="192"/>
                </a:lnTo>
                <a:lnTo>
                  <a:pt x="21" y="190"/>
                </a:lnTo>
                <a:lnTo>
                  <a:pt x="21" y="192"/>
                </a:lnTo>
                <a:lnTo>
                  <a:pt x="21" y="190"/>
                </a:lnTo>
                <a:lnTo>
                  <a:pt x="23" y="190"/>
                </a:lnTo>
                <a:lnTo>
                  <a:pt x="23" y="188"/>
                </a:lnTo>
                <a:lnTo>
                  <a:pt x="25" y="188"/>
                </a:lnTo>
                <a:lnTo>
                  <a:pt x="25" y="187"/>
                </a:lnTo>
                <a:lnTo>
                  <a:pt x="25" y="185"/>
                </a:lnTo>
                <a:lnTo>
                  <a:pt x="25" y="183"/>
                </a:lnTo>
                <a:lnTo>
                  <a:pt x="25" y="181"/>
                </a:lnTo>
                <a:lnTo>
                  <a:pt x="25" y="179"/>
                </a:lnTo>
                <a:lnTo>
                  <a:pt x="25" y="177"/>
                </a:lnTo>
                <a:lnTo>
                  <a:pt x="23" y="177"/>
                </a:lnTo>
                <a:lnTo>
                  <a:pt x="23" y="175"/>
                </a:lnTo>
                <a:lnTo>
                  <a:pt x="23" y="173"/>
                </a:lnTo>
                <a:lnTo>
                  <a:pt x="23" y="171"/>
                </a:lnTo>
                <a:lnTo>
                  <a:pt x="21" y="171"/>
                </a:lnTo>
                <a:lnTo>
                  <a:pt x="21" y="169"/>
                </a:lnTo>
                <a:lnTo>
                  <a:pt x="21" y="167"/>
                </a:lnTo>
                <a:lnTo>
                  <a:pt x="21" y="165"/>
                </a:lnTo>
                <a:lnTo>
                  <a:pt x="19" y="165"/>
                </a:lnTo>
                <a:lnTo>
                  <a:pt x="19" y="163"/>
                </a:lnTo>
                <a:lnTo>
                  <a:pt x="19" y="162"/>
                </a:lnTo>
                <a:lnTo>
                  <a:pt x="19" y="160"/>
                </a:lnTo>
                <a:lnTo>
                  <a:pt x="19" y="158"/>
                </a:lnTo>
                <a:lnTo>
                  <a:pt x="19" y="156"/>
                </a:lnTo>
                <a:lnTo>
                  <a:pt x="17" y="156"/>
                </a:lnTo>
                <a:lnTo>
                  <a:pt x="17" y="154"/>
                </a:lnTo>
                <a:lnTo>
                  <a:pt x="17" y="152"/>
                </a:lnTo>
                <a:lnTo>
                  <a:pt x="17" y="150"/>
                </a:lnTo>
                <a:lnTo>
                  <a:pt x="19" y="150"/>
                </a:lnTo>
                <a:lnTo>
                  <a:pt x="19" y="148"/>
                </a:lnTo>
                <a:lnTo>
                  <a:pt x="19" y="146"/>
                </a:lnTo>
                <a:lnTo>
                  <a:pt x="19" y="144"/>
                </a:lnTo>
                <a:lnTo>
                  <a:pt x="19" y="142"/>
                </a:lnTo>
                <a:lnTo>
                  <a:pt x="17" y="142"/>
                </a:lnTo>
                <a:lnTo>
                  <a:pt x="17" y="140"/>
                </a:lnTo>
                <a:lnTo>
                  <a:pt x="17" y="139"/>
                </a:lnTo>
                <a:lnTo>
                  <a:pt x="17" y="137"/>
                </a:lnTo>
                <a:lnTo>
                  <a:pt x="17" y="135"/>
                </a:lnTo>
                <a:lnTo>
                  <a:pt x="17" y="133"/>
                </a:lnTo>
                <a:lnTo>
                  <a:pt x="19" y="133"/>
                </a:lnTo>
                <a:lnTo>
                  <a:pt x="21" y="133"/>
                </a:lnTo>
                <a:lnTo>
                  <a:pt x="23" y="133"/>
                </a:lnTo>
                <a:lnTo>
                  <a:pt x="25" y="133"/>
                </a:lnTo>
                <a:lnTo>
                  <a:pt x="25" y="131"/>
                </a:lnTo>
                <a:lnTo>
                  <a:pt x="27" y="131"/>
                </a:lnTo>
                <a:lnTo>
                  <a:pt x="29" y="131"/>
                </a:lnTo>
                <a:lnTo>
                  <a:pt x="30" y="131"/>
                </a:lnTo>
                <a:lnTo>
                  <a:pt x="32" y="131"/>
                </a:lnTo>
                <a:lnTo>
                  <a:pt x="32" y="133"/>
                </a:lnTo>
                <a:lnTo>
                  <a:pt x="32" y="131"/>
                </a:lnTo>
                <a:lnTo>
                  <a:pt x="34" y="131"/>
                </a:lnTo>
                <a:lnTo>
                  <a:pt x="34" y="133"/>
                </a:lnTo>
                <a:lnTo>
                  <a:pt x="36" y="133"/>
                </a:lnTo>
                <a:lnTo>
                  <a:pt x="38" y="133"/>
                </a:lnTo>
                <a:lnTo>
                  <a:pt x="40" y="133"/>
                </a:lnTo>
                <a:lnTo>
                  <a:pt x="42" y="133"/>
                </a:lnTo>
                <a:lnTo>
                  <a:pt x="42" y="135"/>
                </a:lnTo>
                <a:lnTo>
                  <a:pt x="44" y="135"/>
                </a:lnTo>
                <a:lnTo>
                  <a:pt x="46" y="135"/>
                </a:lnTo>
                <a:lnTo>
                  <a:pt x="48" y="135"/>
                </a:lnTo>
                <a:lnTo>
                  <a:pt x="50" y="135"/>
                </a:lnTo>
                <a:lnTo>
                  <a:pt x="52" y="135"/>
                </a:lnTo>
                <a:lnTo>
                  <a:pt x="54" y="135"/>
                </a:lnTo>
                <a:lnTo>
                  <a:pt x="54" y="133"/>
                </a:lnTo>
                <a:lnTo>
                  <a:pt x="55" y="133"/>
                </a:lnTo>
                <a:lnTo>
                  <a:pt x="55" y="131"/>
                </a:lnTo>
                <a:lnTo>
                  <a:pt x="57" y="131"/>
                </a:lnTo>
                <a:lnTo>
                  <a:pt x="59" y="131"/>
                </a:lnTo>
                <a:lnTo>
                  <a:pt x="61" y="131"/>
                </a:lnTo>
                <a:lnTo>
                  <a:pt x="63" y="131"/>
                </a:lnTo>
                <a:lnTo>
                  <a:pt x="65" y="131"/>
                </a:lnTo>
                <a:lnTo>
                  <a:pt x="67" y="131"/>
                </a:lnTo>
                <a:lnTo>
                  <a:pt x="67" y="129"/>
                </a:lnTo>
                <a:lnTo>
                  <a:pt x="69" y="129"/>
                </a:lnTo>
                <a:lnTo>
                  <a:pt x="71" y="129"/>
                </a:lnTo>
                <a:lnTo>
                  <a:pt x="73" y="127"/>
                </a:lnTo>
                <a:lnTo>
                  <a:pt x="75" y="127"/>
                </a:lnTo>
                <a:lnTo>
                  <a:pt x="75" y="125"/>
                </a:lnTo>
                <a:lnTo>
                  <a:pt x="77" y="125"/>
                </a:lnTo>
                <a:lnTo>
                  <a:pt x="78" y="125"/>
                </a:lnTo>
                <a:lnTo>
                  <a:pt x="78" y="123"/>
                </a:lnTo>
                <a:lnTo>
                  <a:pt x="80" y="123"/>
                </a:lnTo>
                <a:lnTo>
                  <a:pt x="80" y="121"/>
                </a:lnTo>
                <a:lnTo>
                  <a:pt x="82" y="121"/>
                </a:lnTo>
                <a:lnTo>
                  <a:pt x="82" y="119"/>
                </a:lnTo>
                <a:lnTo>
                  <a:pt x="84" y="119"/>
                </a:lnTo>
                <a:lnTo>
                  <a:pt x="84" y="117"/>
                </a:lnTo>
                <a:lnTo>
                  <a:pt x="86" y="117"/>
                </a:lnTo>
                <a:lnTo>
                  <a:pt x="88" y="117"/>
                </a:lnTo>
                <a:lnTo>
                  <a:pt x="90" y="117"/>
                </a:lnTo>
                <a:lnTo>
                  <a:pt x="90" y="115"/>
                </a:lnTo>
                <a:lnTo>
                  <a:pt x="92" y="115"/>
                </a:lnTo>
                <a:lnTo>
                  <a:pt x="92" y="114"/>
                </a:lnTo>
                <a:lnTo>
                  <a:pt x="94" y="114"/>
                </a:lnTo>
                <a:lnTo>
                  <a:pt x="96" y="114"/>
                </a:lnTo>
                <a:lnTo>
                  <a:pt x="98" y="114"/>
                </a:lnTo>
                <a:lnTo>
                  <a:pt x="98" y="115"/>
                </a:lnTo>
                <a:lnTo>
                  <a:pt x="100" y="115"/>
                </a:lnTo>
                <a:lnTo>
                  <a:pt x="101" y="115"/>
                </a:lnTo>
                <a:lnTo>
                  <a:pt x="103" y="115"/>
                </a:lnTo>
                <a:lnTo>
                  <a:pt x="105" y="115"/>
                </a:lnTo>
                <a:lnTo>
                  <a:pt x="107" y="115"/>
                </a:lnTo>
                <a:lnTo>
                  <a:pt x="109" y="115"/>
                </a:lnTo>
                <a:lnTo>
                  <a:pt x="109" y="114"/>
                </a:lnTo>
                <a:lnTo>
                  <a:pt x="111" y="114"/>
                </a:lnTo>
                <a:lnTo>
                  <a:pt x="111" y="112"/>
                </a:lnTo>
                <a:lnTo>
                  <a:pt x="113" y="112"/>
                </a:lnTo>
                <a:lnTo>
                  <a:pt x="115" y="110"/>
                </a:lnTo>
                <a:lnTo>
                  <a:pt x="117" y="110"/>
                </a:lnTo>
                <a:lnTo>
                  <a:pt x="117" y="108"/>
                </a:lnTo>
                <a:lnTo>
                  <a:pt x="119" y="108"/>
                </a:lnTo>
                <a:lnTo>
                  <a:pt x="121" y="108"/>
                </a:lnTo>
                <a:lnTo>
                  <a:pt x="121" y="106"/>
                </a:lnTo>
                <a:lnTo>
                  <a:pt x="123" y="106"/>
                </a:lnTo>
                <a:lnTo>
                  <a:pt x="123" y="104"/>
                </a:lnTo>
                <a:lnTo>
                  <a:pt x="123" y="102"/>
                </a:lnTo>
                <a:lnTo>
                  <a:pt x="123" y="100"/>
                </a:lnTo>
                <a:lnTo>
                  <a:pt x="125" y="100"/>
                </a:lnTo>
                <a:lnTo>
                  <a:pt x="125" y="98"/>
                </a:lnTo>
                <a:lnTo>
                  <a:pt x="125" y="96"/>
                </a:lnTo>
                <a:lnTo>
                  <a:pt x="126" y="96"/>
                </a:lnTo>
                <a:lnTo>
                  <a:pt x="126" y="94"/>
                </a:lnTo>
                <a:lnTo>
                  <a:pt x="126" y="92"/>
                </a:lnTo>
                <a:lnTo>
                  <a:pt x="126" y="91"/>
                </a:lnTo>
                <a:lnTo>
                  <a:pt x="126" y="89"/>
                </a:lnTo>
                <a:lnTo>
                  <a:pt x="128" y="89"/>
                </a:lnTo>
                <a:lnTo>
                  <a:pt x="128" y="87"/>
                </a:lnTo>
                <a:lnTo>
                  <a:pt x="126" y="87"/>
                </a:lnTo>
                <a:lnTo>
                  <a:pt x="125" y="87"/>
                </a:lnTo>
                <a:lnTo>
                  <a:pt x="125" y="85"/>
                </a:lnTo>
                <a:lnTo>
                  <a:pt x="125" y="83"/>
                </a:lnTo>
                <a:lnTo>
                  <a:pt x="125" y="81"/>
                </a:lnTo>
                <a:lnTo>
                  <a:pt x="125" y="79"/>
                </a:lnTo>
                <a:lnTo>
                  <a:pt x="125" y="77"/>
                </a:lnTo>
                <a:lnTo>
                  <a:pt x="125" y="75"/>
                </a:lnTo>
                <a:lnTo>
                  <a:pt x="126" y="75"/>
                </a:lnTo>
                <a:lnTo>
                  <a:pt x="126" y="73"/>
                </a:lnTo>
                <a:lnTo>
                  <a:pt x="126" y="71"/>
                </a:lnTo>
                <a:lnTo>
                  <a:pt x="128" y="71"/>
                </a:lnTo>
                <a:lnTo>
                  <a:pt x="128" y="69"/>
                </a:lnTo>
                <a:lnTo>
                  <a:pt x="128" y="67"/>
                </a:lnTo>
                <a:lnTo>
                  <a:pt x="130" y="67"/>
                </a:lnTo>
                <a:lnTo>
                  <a:pt x="130" y="66"/>
                </a:lnTo>
                <a:lnTo>
                  <a:pt x="132" y="66"/>
                </a:lnTo>
                <a:lnTo>
                  <a:pt x="132" y="64"/>
                </a:lnTo>
                <a:lnTo>
                  <a:pt x="134" y="64"/>
                </a:lnTo>
                <a:lnTo>
                  <a:pt x="134" y="62"/>
                </a:lnTo>
                <a:lnTo>
                  <a:pt x="136" y="62"/>
                </a:lnTo>
                <a:lnTo>
                  <a:pt x="138" y="60"/>
                </a:lnTo>
                <a:lnTo>
                  <a:pt x="140" y="60"/>
                </a:lnTo>
                <a:lnTo>
                  <a:pt x="140" y="58"/>
                </a:lnTo>
                <a:lnTo>
                  <a:pt x="142" y="58"/>
                </a:lnTo>
                <a:lnTo>
                  <a:pt x="144" y="58"/>
                </a:lnTo>
                <a:lnTo>
                  <a:pt x="144" y="56"/>
                </a:lnTo>
                <a:lnTo>
                  <a:pt x="146" y="56"/>
                </a:lnTo>
                <a:lnTo>
                  <a:pt x="146" y="54"/>
                </a:lnTo>
                <a:lnTo>
                  <a:pt x="148" y="54"/>
                </a:lnTo>
                <a:lnTo>
                  <a:pt x="148" y="52"/>
                </a:lnTo>
                <a:lnTo>
                  <a:pt x="149" y="52"/>
                </a:lnTo>
                <a:lnTo>
                  <a:pt x="151" y="50"/>
                </a:lnTo>
                <a:lnTo>
                  <a:pt x="151" y="48"/>
                </a:lnTo>
                <a:lnTo>
                  <a:pt x="153" y="48"/>
                </a:lnTo>
                <a:lnTo>
                  <a:pt x="153" y="46"/>
                </a:lnTo>
                <a:lnTo>
                  <a:pt x="155" y="46"/>
                </a:lnTo>
                <a:lnTo>
                  <a:pt x="155" y="44"/>
                </a:lnTo>
                <a:lnTo>
                  <a:pt x="155" y="43"/>
                </a:lnTo>
                <a:lnTo>
                  <a:pt x="157" y="43"/>
                </a:lnTo>
                <a:lnTo>
                  <a:pt x="157" y="41"/>
                </a:lnTo>
                <a:lnTo>
                  <a:pt x="159" y="41"/>
                </a:lnTo>
                <a:lnTo>
                  <a:pt x="159" y="39"/>
                </a:lnTo>
                <a:lnTo>
                  <a:pt x="161" y="39"/>
                </a:lnTo>
                <a:lnTo>
                  <a:pt x="161" y="37"/>
                </a:lnTo>
                <a:lnTo>
                  <a:pt x="163" y="37"/>
                </a:lnTo>
                <a:lnTo>
                  <a:pt x="163" y="35"/>
                </a:lnTo>
                <a:lnTo>
                  <a:pt x="165" y="35"/>
                </a:lnTo>
                <a:lnTo>
                  <a:pt x="167" y="33"/>
                </a:lnTo>
                <a:lnTo>
                  <a:pt x="169" y="33"/>
                </a:lnTo>
                <a:lnTo>
                  <a:pt x="169" y="31"/>
                </a:lnTo>
                <a:lnTo>
                  <a:pt x="171" y="31"/>
                </a:lnTo>
                <a:lnTo>
                  <a:pt x="171" y="29"/>
                </a:lnTo>
                <a:lnTo>
                  <a:pt x="172" y="29"/>
                </a:lnTo>
                <a:lnTo>
                  <a:pt x="174" y="29"/>
                </a:lnTo>
                <a:lnTo>
                  <a:pt x="176" y="29"/>
                </a:lnTo>
                <a:lnTo>
                  <a:pt x="178" y="29"/>
                </a:lnTo>
                <a:lnTo>
                  <a:pt x="178" y="27"/>
                </a:lnTo>
                <a:lnTo>
                  <a:pt x="180" y="27"/>
                </a:lnTo>
                <a:lnTo>
                  <a:pt x="182" y="27"/>
                </a:lnTo>
                <a:lnTo>
                  <a:pt x="182" y="25"/>
                </a:lnTo>
                <a:lnTo>
                  <a:pt x="184" y="25"/>
                </a:lnTo>
                <a:lnTo>
                  <a:pt x="186" y="25"/>
                </a:lnTo>
                <a:lnTo>
                  <a:pt x="186" y="23"/>
                </a:lnTo>
                <a:lnTo>
                  <a:pt x="188" y="23"/>
                </a:lnTo>
                <a:lnTo>
                  <a:pt x="188" y="21"/>
                </a:lnTo>
                <a:lnTo>
                  <a:pt x="190" y="21"/>
                </a:lnTo>
                <a:lnTo>
                  <a:pt x="192" y="21"/>
                </a:lnTo>
                <a:lnTo>
                  <a:pt x="192" y="19"/>
                </a:lnTo>
                <a:lnTo>
                  <a:pt x="194" y="19"/>
                </a:lnTo>
                <a:lnTo>
                  <a:pt x="194" y="18"/>
                </a:lnTo>
                <a:lnTo>
                  <a:pt x="196" y="18"/>
                </a:lnTo>
                <a:lnTo>
                  <a:pt x="197" y="18"/>
                </a:lnTo>
                <a:lnTo>
                  <a:pt x="197" y="16"/>
                </a:lnTo>
                <a:lnTo>
                  <a:pt x="199" y="16"/>
                </a:lnTo>
                <a:lnTo>
                  <a:pt x="201" y="14"/>
                </a:lnTo>
                <a:lnTo>
                  <a:pt x="203" y="14"/>
                </a:lnTo>
                <a:lnTo>
                  <a:pt x="205" y="14"/>
                </a:lnTo>
                <a:lnTo>
                  <a:pt x="205" y="12"/>
                </a:lnTo>
                <a:lnTo>
                  <a:pt x="207" y="12"/>
                </a:lnTo>
                <a:lnTo>
                  <a:pt x="209" y="12"/>
                </a:lnTo>
                <a:lnTo>
                  <a:pt x="209" y="10"/>
                </a:lnTo>
                <a:lnTo>
                  <a:pt x="211" y="10"/>
                </a:lnTo>
                <a:lnTo>
                  <a:pt x="213" y="10"/>
                </a:lnTo>
                <a:lnTo>
                  <a:pt x="215" y="10"/>
                </a:lnTo>
                <a:lnTo>
                  <a:pt x="215" y="8"/>
                </a:lnTo>
                <a:lnTo>
                  <a:pt x="217" y="8"/>
                </a:lnTo>
                <a:lnTo>
                  <a:pt x="219" y="8"/>
                </a:lnTo>
                <a:lnTo>
                  <a:pt x="219" y="6"/>
                </a:lnTo>
                <a:lnTo>
                  <a:pt x="220" y="6"/>
                </a:lnTo>
                <a:lnTo>
                  <a:pt x="222" y="6"/>
                </a:lnTo>
                <a:lnTo>
                  <a:pt x="224" y="6"/>
                </a:lnTo>
                <a:lnTo>
                  <a:pt x="224" y="4"/>
                </a:lnTo>
                <a:lnTo>
                  <a:pt x="226" y="4"/>
                </a:lnTo>
                <a:lnTo>
                  <a:pt x="228" y="4"/>
                </a:lnTo>
                <a:lnTo>
                  <a:pt x="230" y="4"/>
                </a:lnTo>
                <a:lnTo>
                  <a:pt x="232" y="4"/>
                </a:lnTo>
                <a:lnTo>
                  <a:pt x="234" y="4"/>
                </a:lnTo>
                <a:lnTo>
                  <a:pt x="236" y="4"/>
                </a:lnTo>
                <a:lnTo>
                  <a:pt x="238" y="4"/>
                </a:lnTo>
                <a:lnTo>
                  <a:pt x="240" y="4"/>
                </a:lnTo>
                <a:lnTo>
                  <a:pt x="242" y="4"/>
                </a:lnTo>
                <a:lnTo>
                  <a:pt x="242" y="2"/>
                </a:lnTo>
                <a:lnTo>
                  <a:pt x="243" y="2"/>
                </a:lnTo>
                <a:lnTo>
                  <a:pt x="245" y="2"/>
                </a:lnTo>
                <a:lnTo>
                  <a:pt x="247" y="2"/>
                </a:lnTo>
                <a:lnTo>
                  <a:pt x="249" y="0"/>
                </a:lnTo>
                <a:lnTo>
                  <a:pt x="251" y="0"/>
                </a:lnTo>
                <a:lnTo>
                  <a:pt x="253" y="0"/>
                </a:lnTo>
                <a:lnTo>
                  <a:pt x="253" y="2"/>
                </a:lnTo>
                <a:lnTo>
                  <a:pt x="253" y="0"/>
                </a:lnTo>
                <a:lnTo>
                  <a:pt x="255" y="0"/>
                </a:lnTo>
                <a:lnTo>
                  <a:pt x="257" y="0"/>
                </a:lnTo>
                <a:lnTo>
                  <a:pt x="259" y="0"/>
                </a:lnTo>
                <a:lnTo>
                  <a:pt x="259" y="2"/>
                </a:lnTo>
                <a:close/>
              </a:path>
            </a:pathLst>
          </a:custGeom>
          <a:solidFill>
            <a:srgbClr val="CBF2C2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1916">
            <a:extLst>
              <a:ext uri="{FF2B5EF4-FFF2-40B4-BE49-F238E27FC236}">
                <a16:creationId xmlns:a16="http://schemas.microsoft.com/office/drawing/2014/main" id="{890E4ECC-0B4C-49D6-8864-762A81C43032}"/>
              </a:ext>
            </a:extLst>
          </p:cNvPr>
          <p:cNvSpPr>
            <a:spLocks/>
          </p:cNvSpPr>
          <p:nvPr/>
        </p:nvSpPr>
        <p:spPr bwMode="auto">
          <a:xfrm>
            <a:off x="6464301" y="1858963"/>
            <a:ext cx="531813" cy="442913"/>
          </a:xfrm>
          <a:custGeom>
            <a:avLst/>
            <a:gdLst>
              <a:gd name="T0" fmla="*/ 182 w 335"/>
              <a:gd name="T1" fmla="*/ 10 h 279"/>
              <a:gd name="T2" fmla="*/ 188 w 335"/>
              <a:gd name="T3" fmla="*/ 22 h 279"/>
              <a:gd name="T4" fmla="*/ 193 w 335"/>
              <a:gd name="T5" fmla="*/ 37 h 279"/>
              <a:gd name="T6" fmla="*/ 193 w 335"/>
              <a:gd name="T7" fmla="*/ 50 h 279"/>
              <a:gd name="T8" fmla="*/ 209 w 335"/>
              <a:gd name="T9" fmla="*/ 56 h 279"/>
              <a:gd name="T10" fmla="*/ 224 w 335"/>
              <a:gd name="T11" fmla="*/ 58 h 279"/>
              <a:gd name="T12" fmla="*/ 243 w 335"/>
              <a:gd name="T13" fmla="*/ 60 h 279"/>
              <a:gd name="T14" fmla="*/ 255 w 335"/>
              <a:gd name="T15" fmla="*/ 66 h 279"/>
              <a:gd name="T16" fmla="*/ 268 w 335"/>
              <a:gd name="T17" fmla="*/ 70 h 279"/>
              <a:gd name="T18" fmla="*/ 284 w 335"/>
              <a:gd name="T19" fmla="*/ 75 h 279"/>
              <a:gd name="T20" fmla="*/ 297 w 335"/>
              <a:gd name="T21" fmla="*/ 77 h 279"/>
              <a:gd name="T22" fmla="*/ 308 w 335"/>
              <a:gd name="T23" fmla="*/ 87 h 279"/>
              <a:gd name="T24" fmla="*/ 316 w 335"/>
              <a:gd name="T25" fmla="*/ 102 h 279"/>
              <a:gd name="T26" fmla="*/ 326 w 335"/>
              <a:gd name="T27" fmla="*/ 133 h 279"/>
              <a:gd name="T28" fmla="*/ 328 w 335"/>
              <a:gd name="T29" fmla="*/ 154 h 279"/>
              <a:gd name="T30" fmla="*/ 326 w 335"/>
              <a:gd name="T31" fmla="*/ 169 h 279"/>
              <a:gd name="T32" fmla="*/ 316 w 335"/>
              <a:gd name="T33" fmla="*/ 175 h 279"/>
              <a:gd name="T34" fmla="*/ 307 w 335"/>
              <a:gd name="T35" fmla="*/ 183 h 279"/>
              <a:gd name="T36" fmla="*/ 314 w 335"/>
              <a:gd name="T37" fmla="*/ 198 h 279"/>
              <a:gd name="T38" fmla="*/ 328 w 335"/>
              <a:gd name="T39" fmla="*/ 210 h 279"/>
              <a:gd name="T40" fmla="*/ 310 w 335"/>
              <a:gd name="T41" fmla="*/ 227 h 279"/>
              <a:gd name="T42" fmla="*/ 293 w 335"/>
              <a:gd name="T43" fmla="*/ 229 h 279"/>
              <a:gd name="T44" fmla="*/ 299 w 335"/>
              <a:gd name="T45" fmla="*/ 246 h 279"/>
              <a:gd name="T46" fmla="*/ 295 w 335"/>
              <a:gd name="T47" fmla="*/ 262 h 279"/>
              <a:gd name="T48" fmla="*/ 282 w 335"/>
              <a:gd name="T49" fmla="*/ 279 h 279"/>
              <a:gd name="T50" fmla="*/ 262 w 335"/>
              <a:gd name="T51" fmla="*/ 273 h 279"/>
              <a:gd name="T52" fmla="*/ 241 w 335"/>
              <a:gd name="T53" fmla="*/ 264 h 279"/>
              <a:gd name="T54" fmla="*/ 224 w 335"/>
              <a:gd name="T55" fmla="*/ 252 h 279"/>
              <a:gd name="T56" fmla="*/ 201 w 335"/>
              <a:gd name="T57" fmla="*/ 242 h 279"/>
              <a:gd name="T58" fmla="*/ 170 w 335"/>
              <a:gd name="T59" fmla="*/ 237 h 279"/>
              <a:gd name="T60" fmla="*/ 142 w 335"/>
              <a:gd name="T61" fmla="*/ 229 h 279"/>
              <a:gd name="T62" fmla="*/ 120 w 335"/>
              <a:gd name="T63" fmla="*/ 242 h 279"/>
              <a:gd name="T64" fmla="*/ 99 w 335"/>
              <a:gd name="T65" fmla="*/ 258 h 279"/>
              <a:gd name="T66" fmla="*/ 90 w 335"/>
              <a:gd name="T67" fmla="*/ 269 h 279"/>
              <a:gd name="T68" fmla="*/ 71 w 335"/>
              <a:gd name="T69" fmla="*/ 267 h 279"/>
              <a:gd name="T70" fmla="*/ 61 w 335"/>
              <a:gd name="T71" fmla="*/ 250 h 279"/>
              <a:gd name="T72" fmla="*/ 40 w 335"/>
              <a:gd name="T73" fmla="*/ 235 h 279"/>
              <a:gd name="T74" fmla="*/ 19 w 335"/>
              <a:gd name="T75" fmla="*/ 237 h 279"/>
              <a:gd name="T76" fmla="*/ 21 w 335"/>
              <a:gd name="T77" fmla="*/ 212 h 279"/>
              <a:gd name="T78" fmla="*/ 21 w 335"/>
              <a:gd name="T79" fmla="*/ 189 h 279"/>
              <a:gd name="T80" fmla="*/ 1 w 335"/>
              <a:gd name="T81" fmla="*/ 175 h 279"/>
              <a:gd name="T82" fmla="*/ 11 w 335"/>
              <a:gd name="T83" fmla="*/ 158 h 279"/>
              <a:gd name="T84" fmla="*/ 15 w 335"/>
              <a:gd name="T85" fmla="*/ 148 h 279"/>
              <a:gd name="T86" fmla="*/ 21 w 335"/>
              <a:gd name="T87" fmla="*/ 133 h 279"/>
              <a:gd name="T88" fmla="*/ 24 w 335"/>
              <a:gd name="T89" fmla="*/ 121 h 279"/>
              <a:gd name="T90" fmla="*/ 30 w 335"/>
              <a:gd name="T91" fmla="*/ 110 h 279"/>
              <a:gd name="T92" fmla="*/ 36 w 335"/>
              <a:gd name="T93" fmla="*/ 93 h 279"/>
              <a:gd name="T94" fmla="*/ 46 w 335"/>
              <a:gd name="T95" fmla="*/ 77 h 279"/>
              <a:gd name="T96" fmla="*/ 61 w 335"/>
              <a:gd name="T97" fmla="*/ 58 h 279"/>
              <a:gd name="T98" fmla="*/ 53 w 335"/>
              <a:gd name="T99" fmla="*/ 41 h 279"/>
              <a:gd name="T100" fmla="*/ 57 w 335"/>
              <a:gd name="T101" fmla="*/ 33 h 279"/>
              <a:gd name="T102" fmla="*/ 57 w 335"/>
              <a:gd name="T103" fmla="*/ 20 h 279"/>
              <a:gd name="T104" fmla="*/ 67 w 335"/>
              <a:gd name="T105" fmla="*/ 6 h 279"/>
              <a:gd name="T106" fmla="*/ 86 w 335"/>
              <a:gd name="T107" fmla="*/ 4 h 279"/>
              <a:gd name="T108" fmla="*/ 99 w 335"/>
              <a:gd name="T109" fmla="*/ 4 h 279"/>
              <a:gd name="T110" fmla="*/ 115 w 335"/>
              <a:gd name="T111" fmla="*/ 2 h 279"/>
              <a:gd name="T112" fmla="*/ 128 w 335"/>
              <a:gd name="T113" fmla="*/ 10 h 279"/>
              <a:gd name="T114" fmla="*/ 143 w 335"/>
              <a:gd name="T115" fmla="*/ 16 h 279"/>
              <a:gd name="T116" fmla="*/ 157 w 335"/>
              <a:gd name="T117" fmla="*/ 12 h 279"/>
              <a:gd name="T118" fmla="*/ 165 w 335"/>
              <a:gd name="T119" fmla="*/ 0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5" h="279">
                <a:moveTo>
                  <a:pt x="172" y="0"/>
                </a:moveTo>
                <a:lnTo>
                  <a:pt x="174" y="0"/>
                </a:lnTo>
                <a:lnTo>
                  <a:pt x="176" y="0"/>
                </a:lnTo>
                <a:lnTo>
                  <a:pt x="176" y="2"/>
                </a:lnTo>
                <a:lnTo>
                  <a:pt x="176" y="4"/>
                </a:lnTo>
                <a:lnTo>
                  <a:pt x="176" y="6"/>
                </a:lnTo>
                <a:lnTo>
                  <a:pt x="176" y="8"/>
                </a:lnTo>
                <a:lnTo>
                  <a:pt x="178" y="8"/>
                </a:lnTo>
                <a:lnTo>
                  <a:pt x="180" y="8"/>
                </a:lnTo>
                <a:lnTo>
                  <a:pt x="180" y="10"/>
                </a:lnTo>
                <a:lnTo>
                  <a:pt x="182" y="10"/>
                </a:lnTo>
                <a:lnTo>
                  <a:pt x="182" y="12"/>
                </a:lnTo>
                <a:lnTo>
                  <a:pt x="184" y="12"/>
                </a:lnTo>
                <a:lnTo>
                  <a:pt x="184" y="14"/>
                </a:lnTo>
                <a:lnTo>
                  <a:pt x="184" y="16"/>
                </a:lnTo>
                <a:lnTo>
                  <a:pt x="182" y="16"/>
                </a:lnTo>
                <a:lnTo>
                  <a:pt x="182" y="18"/>
                </a:lnTo>
                <a:lnTo>
                  <a:pt x="182" y="20"/>
                </a:lnTo>
                <a:lnTo>
                  <a:pt x="184" y="20"/>
                </a:lnTo>
                <a:lnTo>
                  <a:pt x="184" y="22"/>
                </a:lnTo>
                <a:lnTo>
                  <a:pt x="186" y="22"/>
                </a:lnTo>
                <a:lnTo>
                  <a:pt x="188" y="22"/>
                </a:lnTo>
                <a:lnTo>
                  <a:pt x="188" y="24"/>
                </a:lnTo>
                <a:lnTo>
                  <a:pt x="188" y="25"/>
                </a:lnTo>
                <a:lnTo>
                  <a:pt x="189" y="25"/>
                </a:lnTo>
                <a:lnTo>
                  <a:pt x="189" y="27"/>
                </a:lnTo>
                <a:lnTo>
                  <a:pt x="191" y="27"/>
                </a:lnTo>
                <a:lnTo>
                  <a:pt x="191" y="29"/>
                </a:lnTo>
                <a:lnTo>
                  <a:pt x="193" y="29"/>
                </a:lnTo>
                <a:lnTo>
                  <a:pt x="193" y="31"/>
                </a:lnTo>
                <a:lnTo>
                  <a:pt x="193" y="33"/>
                </a:lnTo>
                <a:lnTo>
                  <a:pt x="193" y="35"/>
                </a:lnTo>
                <a:lnTo>
                  <a:pt x="193" y="37"/>
                </a:lnTo>
                <a:lnTo>
                  <a:pt x="191" y="37"/>
                </a:lnTo>
                <a:lnTo>
                  <a:pt x="191" y="39"/>
                </a:lnTo>
                <a:lnTo>
                  <a:pt x="193" y="39"/>
                </a:lnTo>
                <a:lnTo>
                  <a:pt x="193" y="41"/>
                </a:lnTo>
                <a:lnTo>
                  <a:pt x="193" y="43"/>
                </a:lnTo>
                <a:lnTo>
                  <a:pt x="193" y="45"/>
                </a:lnTo>
                <a:lnTo>
                  <a:pt x="191" y="45"/>
                </a:lnTo>
                <a:lnTo>
                  <a:pt x="191" y="47"/>
                </a:lnTo>
                <a:lnTo>
                  <a:pt x="191" y="48"/>
                </a:lnTo>
                <a:lnTo>
                  <a:pt x="193" y="48"/>
                </a:lnTo>
                <a:lnTo>
                  <a:pt x="193" y="50"/>
                </a:lnTo>
                <a:lnTo>
                  <a:pt x="195" y="50"/>
                </a:lnTo>
                <a:lnTo>
                  <a:pt x="197" y="50"/>
                </a:lnTo>
                <a:lnTo>
                  <a:pt x="199" y="50"/>
                </a:lnTo>
                <a:lnTo>
                  <a:pt x="199" y="52"/>
                </a:lnTo>
                <a:lnTo>
                  <a:pt x="201" y="52"/>
                </a:lnTo>
                <a:lnTo>
                  <a:pt x="201" y="54"/>
                </a:lnTo>
                <a:lnTo>
                  <a:pt x="203" y="54"/>
                </a:lnTo>
                <a:lnTo>
                  <a:pt x="205" y="54"/>
                </a:lnTo>
                <a:lnTo>
                  <a:pt x="205" y="56"/>
                </a:lnTo>
                <a:lnTo>
                  <a:pt x="207" y="56"/>
                </a:lnTo>
                <a:lnTo>
                  <a:pt x="209" y="56"/>
                </a:lnTo>
                <a:lnTo>
                  <a:pt x="211" y="56"/>
                </a:lnTo>
                <a:lnTo>
                  <a:pt x="211" y="58"/>
                </a:lnTo>
                <a:lnTo>
                  <a:pt x="213" y="58"/>
                </a:lnTo>
                <a:lnTo>
                  <a:pt x="214" y="58"/>
                </a:lnTo>
                <a:lnTo>
                  <a:pt x="216" y="58"/>
                </a:lnTo>
                <a:lnTo>
                  <a:pt x="218" y="58"/>
                </a:lnTo>
                <a:lnTo>
                  <a:pt x="218" y="56"/>
                </a:lnTo>
                <a:lnTo>
                  <a:pt x="220" y="56"/>
                </a:lnTo>
                <a:lnTo>
                  <a:pt x="222" y="56"/>
                </a:lnTo>
                <a:lnTo>
                  <a:pt x="224" y="56"/>
                </a:lnTo>
                <a:lnTo>
                  <a:pt x="224" y="58"/>
                </a:lnTo>
                <a:lnTo>
                  <a:pt x="226" y="58"/>
                </a:lnTo>
                <a:lnTo>
                  <a:pt x="228" y="58"/>
                </a:lnTo>
                <a:lnTo>
                  <a:pt x="230" y="58"/>
                </a:lnTo>
                <a:lnTo>
                  <a:pt x="232" y="58"/>
                </a:lnTo>
                <a:lnTo>
                  <a:pt x="234" y="58"/>
                </a:lnTo>
                <a:lnTo>
                  <a:pt x="236" y="58"/>
                </a:lnTo>
                <a:lnTo>
                  <a:pt x="237" y="58"/>
                </a:lnTo>
                <a:lnTo>
                  <a:pt x="239" y="58"/>
                </a:lnTo>
                <a:lnTo>
                  <a:pt x="241" y="58"/>
                </a:lnTo>
                <a:lnTo>
                  <a:pt x="243" y="58"/>
                </a:lnTo>
                <a:lnTo>
                  <a:pt x="243" y="60"/>
                </a:lnTo>
                <a:lnTo>
                  <a:pt x="245" y="60"/>
                </a:lnTo>
                <a:lnTo>
                  <a:pt x="245" y="62"/>
                </a:lnTo>
                <a:lnTo>
                  <a:pt x="247" y="62"/>
                </a:lnTo>
                <a:lnTo>
                  <a:pt x="247" y="60"/>
                </a:lnTo>
                <a:lnTo>
                  <a:pt x="247" y="62"/>
                </a:lnTo>
                <a:lnTo>
                  <a:pt x="249" y="62"/>
                </a:lnTo>
                <a:lnTo>
                  <a:pt x="251" y="62"/>
                </a:lnTo>
                <a:lnTo>
                  <a:pt x="251" y="64"/>
                </a:lnTo>
                <a:lnTo>
                  <a:pt x="253" y="64"/>
                </a:lnTo>
                <a:lnTo>
                  <a:pt x="253" y="66"/>
                </a:lnTo>
                <a:lnTo>
                  <a:pt x="255" y="66"/>
                </a:lnTo>
                <a:lnTo>
                  <a:pt x="257" y="66"/>
                </a:lnTo>
                <a:lnTo>
                  <a:pt x="259" y="66"/>
                </a:lnTo>
                <a:lnTo>
                  <a:pt x="260" y="66"/>
                </a:lnTo>
                <a:lnTo>
                  <a:pt x="262" y="66"/>
                </a:lnTo>
                <a:lnTo>
                  <a:pt x="264" y="66"/>
                </a:lnTo>
                <a:lnTo>
                  <a:pt x="264" y="68"/>
                </a:lnTo>
                <a:lnTo>
                  <a:pt x="264" y="66"/>
                </a:lnTo>
                <a:lnTo>
                  <a:pt x="266" y="66"/>
                </a:lnTo>
                <a:lnTo>
                  <a:pt x="266" y="68"/>
                </a:lnTo>
                <a:lnTo>
                  <a:pt x="268" y="68"/>
                </a:lnTo>
                <a:lnTo>
                  <a:pt x="268" y="70"/>
                </a:lnTo>
                <a:lnTo>
                  <a:pt x="270" y="70"/>
                </a:lnTo>
                <a:lnTo>
                  <a:pt x="272" y="70"/>
                </a:lnTo>
                <a:lnTo>
                  <a:pt x="274" y="70"/>
                </a:lnTo>
                <a:lnTo>
                  <a:pt x="274" y="72"/>
                </a:lnTo>
                <a:lnTo>
                  <a:pt x="276" y="72"/>
                </a:lnTo>
                <a:lnTo>
                  <a:pt x="276" y="73"/>
                </a:lnTo>
                <a:lnTo>
                  <a:pt x="278" y="73"/>
                </a:lnTo>
                <a:lnTo>
                  <a:pt x="280" y="73"/>
                </a:lnTo>
                <a:lnTo>
                  <a:pt x="280" y="75"/>
                </a:lnTo>
                <a:lnTo>
                  <a:pt x="282" y="75"/>
                </a:lnTo>
                <a:lnTo>
                  <a:pt x="284" y="75"/>
                </a:lnTo>
                <a:lnTo>
                  <a:pt x="285" y="75"/>
                </a:lnTo>
                <a:lnTo>
                  <a:pt x="287" y="75"/>
                </a:lnTo>
                <a:lnTo>
                  <a:pt x="289" y="75"/>
                </a:lnTo>
                <a:lnTo>
                  <a:pt x="289" y="77"/>
                </a:lnTo>
                <a:lnTo>
                  <a:pt x="289" y="75"/>
                </a:lnTo>
                <a:lnTo>
                  <a:pt x="291" y="77"/>
                </a:lnTo>
                <a:lnTo>
                  <a:pt x="293" y="77"/>
                </a:lnTo>
                <a:lnTo>
                  <a:pt x="295" y="77"/>
                </a:lnTo>
                <a:lnTo>
                  <a:pt x="295" y="79"/>
                </a:lnTo>
                <a:lnTo>
                  <a:pt x="297" y="79"/>
                </a:lnTo>
                <a:lnTo>
                  <a:pt x="297" y="77"/>
                </a:lnTo>
                <a:lnTo>
                  <a:pt x="299" y="77"/>
                </a:lnTo>
                <a:lnTo>
                  <a:pt x="301" y="77"/>
                </a:lnTo>
                <a:lnTo>
                  <a:pt x="301" y="79"/>
                </a:lnTo>
                <a:lnTo>
                  <a:pt x="303" y="79"/>
                </a:lnTo>
                <a:lnTo>
                  <a:pt x="303" y="81"/>
                </a:lnTo>
                <a:lnTo>
                  <a:pt x="305" y="81"/>
                </a:lnTo>
                <a:lnTo>
                  <a:pt x="305" y="83"/>
                </a:lnTo>
                <a:lnTo>
                  <a:pt x="307" y="83"/>
                </a:lnTo>
                <a:lnTo>
                  <a:pt x="307" y="85"/>
                </a:lnTo>
                <a:lnTo>
                  <a:pt x="307" y="87"/>
                </a:lnTo>
                <a:lnTo>
                  <a:pt x="308" y="87"/>
                </a:lnTo>
                <a:lnTo>
                  <a:pt x="308" y="89"/>
                </a:lnTo>
                <a:lnTo>
                  <a:pt x="308" y="91"/>
                </a:lnTo>
                <a:lnTo>
                  <a:pt x="308" y="93"/>
                </a:lnTo>
                <a:lnTo>
                  <a:pt x="308" y="95"/>
                </a:lnTo>
                <a:lnTo>
                  <a:pt x="308" y="96"/>
                </a:lnTo>
                <a:lnTo>
                  <a:pt x="310" y="96"/>
                </a:lnTo>
                <a:lnTo>
                  <a:pt x="312" y="96"/>
                </a:lnTo>
                <a:lnTo>
                  <a:pt x="314" y="96"/>
                </a:lnTo>
                <a:lnTo>
                  <a:pt x="316" y="96"/>
                </a:lnTo>
                <a:lnTo>
                  <a:pt x="316" y="100"/>
                </a:lnTo>
                <a:lnTo>
                  <a:pt x="316" y="102"/>
                </a:lnTo>
                <a:lnTo>
                  <a:pt x="318" y="104"/>
                </a:lnTo>
                <a:lnTo>
                  <a:pt x="318" y="108"/>
                </a:lnTo>
                <a:lnTo>
                  <a:pt x="320" y="110"/>
                </a:lnTo>
                <a:lnTo>
                  <a:pt x="320" y="112"/>
                </a:lnTo>
                <a:lnTo>
                  <a:pt x="322" y="118"/>
                </a:lnTo>
                <a:lnTo>
                  <a:pt x="322" y="121"/>
                </a:lnTo>
                <a:lnTo>
                  <a:pt x="324" y="125"/>
                </a:lnTo>
                <a:lnTo>
                  <a:pt x="324" y="129"/>
                </a:lnTo>
                <a:lnTo>
                  <a:pt x="324" y="131"/>
                </a:lnTo>
                <a:lnTo>
                  <a:pt x="326" y="131"/>
                </a:lnTo>
                <a:lnTo>
                  <a:pt x="326" y="133"/>
                </a:lnTo>
                <a:lnTo>
                  <a:pt x="326" y="137"/>
                </a:lnTo>
                <a:lnTo>
                  <a:pt x="326" y="139"/>
                </a:lnTo>
                <a:lnTo>
                  <a:pt x="324" y="141"/>
                </a:lnTo>
                <a:lnTo>
                  <a:pt x="324" y="143"/>
                </a:lnTo>
                <a:lnTo>
                  <a:pt x="322" y="143"/>
                </a:lnTo>
                <a:lnTo>
                  <a:pt x="320" y="144"/>
                </a:lnTo>
                <a:lnTo>
                  <a:pt x="320" y="146"/>
                </a:lnTo>
                <a:lnTo>
                  <a:pt x="320" y="148"/>
                </a:lnTo>
                <a:lnTo>
                  <a:pt x="322" y="150"/>
                </a:lnTo>
                <a:lnTo>
                  <a:pt x="326" y="152"/>
                </a:lnTo>
                <a:lnTo>
                  <a:pt x="328" y="154"/>
                </a:lnTo>
                <a:lnTo>
                  <a:pt x="332" y="158"/>
                </a:lnTo>
                <a:lnTo>
                  <a:pt x="333" y="160"/>
                </a:lnTo>
                <a:lnTo>
                  <a:pt x="335" y="162"/>
                </a:lnTo>
                <a:lnTo>
                  <a:pt x="335" y="164"/>
                </a:lnTo>
                <a:lnTo>
                  <a:pt x="335" y="166"/>
                </a:lnTo>
                <a:lnTo>
                  <a:pt x="335" y="168"/>
                </a:lnTo>
                <a:lnTo>
                  <a:pt x="333" y="169"/>
                </a:lnTo>
                <a:lnTo>
                  <a:pt x="332" y="169"/>
                </a:lnTo>
                <a:lnTo>
                  <a:pt x="330" y="169"/>
                </a:lnTo>
                <a:lnTo>
                  <a:pt x="328" y="169"/>
                </a:lnTo>
                <a:lnTo>
                  <a:pt x="326" y="169"/>
                </a:lnTo>
                <a:lnTo>
                  <a:pt x="324" y="169"/>
                </a:lnTo>
                <a:lnTo>
                  <a:pt x="324" y="171"/>
                </a:lnTo>
                <a:lnTo>
                  <a:pt x="322" y="171"/>
                </a:lnTo>
                <a:lnTo>
                  <a:pt x="320" y="173"/>
                </a:lnTo>
                <a:lnTo>
                  <a:pt x="322" y="173"/>
                </a:lnTo>
                <a:lnTo>
                  <a:pt x="322" y="175"/>
                </a:lnTo>
                <a:lnTo>
                  <a:pt x="322" y="177"/>
                </a:lnTo>
                <a:lnTo>
                  <a:pt x="320" y="177"/>
                </a:lnTo>
                <a:lnTo>
                  <a:pt x="320" y="175"/>
                </a:lnTo>
                <a:lnTo>
                  <a:pt x="318" y="175"/>
                </a:lnTo>
                <a:lnTo>
                  <a:pt x="316" y="175"/>
                </a:lnTo>
                <a:lnTo>
                  <a:pt x="314" y="175"/>
                </a:lnTo>
                <a:lnTo>
                  <a:pt x="312" y="175"/>
                </a:lnTo>
                <a:lnTo>
                  <a:pt x="312" y="177"/>
                </a:lnTo>
                <a:lnTo>
                  <a:pt x="314" y="179"/>
                </a:lnTo>
                <a:lnTo>
                  <a:pt x="316" y="179"/>
                </a:lnTo>
                <a:lnTo>
                  <a:pt x="316" y="181"/>
                </a:lnTo>
                <a:lnTo>
                  <a:pt x="314" y="181"/>
                </a:lnTo>
                <a:lnTo>
                  <a:pt x="312" y="181"/>
                </a:lnTo>
                <a:lnTo>
                  <a:pt x="310" y="181"/>
                </a:lnTo>
                <a:lnTo>
                  <a:pt x="308" y="181"/>
                </a:lnTo>
                <a:lnTo>
                  <a:pt x="307" y="183"/>
                </a:lnTo>
                <a:lnTo>
                  <a:pt x="307" y="185"/>
                </a:lnTo>
                <a:lnTo>
                  <a:pt x="307" y="187"/>
                </a:lnTo>
                <a:lnTo>
                  <a:pt x="305" y="189"/>
                </a:lnTo>
                <a:lnTo>
                  <a:pt x="305" y="191"/>
                </a:lnTo>
                <a:lnTo>
                  <a:pt x="307" y="192"/>
                </a:lnTo>
                <a:lnTo>
                  <a:pt x="308" y="192"/>
                </a:lnTo>
                <a:lnTo>
                  <a:pt x="310" y="192"/>
                </a:lnTo>
                <a:lnTo>
                  <a:pt x="312" y="194"/>
                </a:lnTo>
                <a:lnTo>
                  <a:pt x="312" y="196"/>
                </a:lnTo>
                <a:lnTo>
                  <a:pt x="314" y="196"/>
                </a:lnTo>
                <a:lnTo>
                  <a:pt x="314" y="198"/>
                </a:lnTo>
                <a:lnTo>
                  <a:pt x="316" y="200"/>
                </a:lnTo>
                <a:lnTo>
                  <a:pt x="318" y="200"/>
                </a:lnTo>
                <a:lnTo>
                  <a:pt x="320" y="202"/>
                </a:lnTo>
                <a:lnTo>
                  <a:pt x="322" y="202"/>
                </a:lnTo>
                <a:lnTo>
                  <a:pt x="324" y="202"/>
                </a:lnTo>
                <a:lnTo>
                  <a:pt x="326" y="202"/>
                </a:lnTo>
                <a:lnTo>
                  <a:pt x="328" y="204"/>
                </a:lnTo>
                <a:lnTo>
                  <a:pt x="330" y="204"/>
                </a:lnTo>
                <a:lnTo>
                  <a:pt x="330" y="206"/>
                </a:lnTo>
                <a:lnTo>
                  <a:pt x="330" y="208"/>
                </a:lnTo>
                <a:lnTo>
                  <a:pt x="328" y="210"/>
                </a:lnTo>
                <a:lnTo>
                  <a:pt x="328" y="212"/>
                </a:lnTo>
                <a:lnTo>
                  <a:pt x="326" y="214"/>
                </a:lnTo>
                <a:lnTo>
                  <a:pt x="326" y="216"/>
                </a:lnTo>
                <a:lnTo>
                  <a:pt x="324" y="216"/>
                </a:lnTo>
                <a:lnTo>
                  <a:pt x="322" y="217"/>
                </a:lnTo>
                <a:lnTo>
                  <a:pt x="320" y="219"/>
                </a:lnTo>
                <a:lnTo>
                  <a:pt x="318" y="221"/>
                </a:lnTo>
                <a:lnTo>
                  <a:pt x="316" y="223"/>
                </a:lnTo>
                <a:lnTo>
                  <a:pt x="314" y="223"/>
                </a:lnTo>
                <a:lnTo>
                  <a:pt x="312" y="225"/>
                </a:lnTo>
                <a:lnTo>
                  <a:pt x="310" y="227"/>
                </a:lnTo>
                <a:lnTo>
                  <a:pt x="310" y="225"/>
                </a:lnTo>
                <a:lnTo>
                  <a:pt x="310" y="223"/>
                </a:lnTo>
                <a:lnTo>
                  <a:pt x="308" y="223"/>
                </a:lnTo>
                <a:lnTo>
                  <a:pt x="307" y="225"/>
                </a:lnTo>
                <a:lnTo>
                  <a:pt x="305" y="227"/>
                </a:lnTo>
                <a:lnTo>
                  <a:pt x="303" y="227"/>
                </a:lnTo>
                <a:lnTo>
                  <a:pt x="301" y="229"/>
                </a:lnTo>
                <a:lnTo>
                  <a:pt x="299" y="229"/>
                </a:lnTo>
                <a:lnTo>
                  <a:pt x="297" y="229"/>
                </a:lnTo>
                <a:lnTo>
                  <a:pt x="295" y="229"/>
                </a:lnTo>
                <a:lnTo>
                  <a:pt x="293" y="229"/>
                </a:lnTo>
                <a:lnTo>
                  <a:pt x="293" y="231"/>
                </a:lnTo>
                <a:lnTo>
                  <a:pt x="293" y="233"/>
                </a:lnTo>
                <a:lnTo>
                  <a:pt x="295" y="235"/>
                </a:lnTo>
                <a:lnTo>
                  <a:pt x="295" y="237"/>
                </a:lnTo>
                <a:lnTo>
                  <a:pt x="295" y="239"/>
                </a:lnTo>
                <a:lnTo>
                  <a:pt x="297" y="239"/>
                </a:lnTo>
                <a:lnTo>
                  <a:pt x="299" y="240"/>
                </a:lnTo>
                <a:lnTo>
                  <a:pt x="299" y="242"/>
                </a:lnTo>
                <a:lnTo>
                  <a:pt x="301" y="242"/>
                </a:lnTo>
                <a:lnTo>
                  <a:pt x="301" y="244"/>
                </a:lnTo>
                <a:lnTo>
                  <a:pt x="299" y="246"/>
                </a:lnTo>
                <a:lnTo>
                  <a:pt x="297" y="248"/>
                </a:lnTo>
                <a:lnTo>
                  <a:pt x="297" y="250"/>
                </a:lnTo>
                <a:lnTo>
                  <a:pt x="297" y="252"/>
                </a:lnTo>
                <a:lnTo>
                  <a:pt x="295" y="252"/>
                </a:lnTo>
                <a:lnTo>
                  <a:pt x="295" y="254"/>
                </a:lnTo>
                <a:lnTo>
                  <a:pt x="297" y="256"/>
                </a:lnTo>
                <a:lnTo>
                  <a:pt x="297" y="258"/>
                </a:lnTo>
                <a:lnTo>
                  <a:pt x="295" y="258"/>
                </a:lnTo>
                <a:lnTo>
                  <a:pt x="293" y="258"/>
                </a:lnTo>
                <a:lnTo>
                  <a:pt x="295" y="260"/>
                </a:lnTo>
                <a:lnTo>
                  <a:pt x="295" y="262"/>
                </a:lnTo>
                <a:lnTo>
                  <a:pt x="293" y="262"/>
                </a:lnTo>
                <a:lnTo>
                  <a:pt x="293" y="264"/>
                </a:lnTo>
                <a:lnTo>
                  <a:pt x="293" y="265"/>
                </a:lnTo>
                <a:lnTo>
                  <a:pt x="295" y="267"/>
                </a:lnTo>
                <a:lnTo>
                  <a:pt x="295" y="269"/>
                </a:lnTo>
                <a:lnTo>
                  <a:pt x="293" y="271"/>
                </a:lnTo>
                <a:lnTo>
                  <a:pt x="289" y="273"/>
                </a:lnTo>
                <a:lnTo>
                  <a:pt x="287" y="273"/>
                </a:lnTo>
                <a:lnTo>
                  <a:pt x="285" y="275"/>
                </a:lnTo>
                <a:lnTo>
                  <a:pt x="284" y="277"/>
                </a:lnTo>
                <a:lnTo>
                  <a:pt x="282" y="279"/>
                </a:lnTo>
                <a:lnTo>
                  <a:pt x="280" y="279"/>
                </a:lnTo>
                <a:lnTo>
                  <a:pt x="278" y="279"/>
                </a:lnTo>
                <a:lnTo>
                  <a:pt x="276" y="279"/>
                </a:lnTo>
                <a:lnTo>
                  <a:pt x="274" y="279"/>
                </a:lnTo>
                <a:lnTo>
                  <a:pt x="274" y="277"/>
                </a:lnTo>
                <a:lnTo>
                  <a:pt x="272" y="277"/>
                </a:lnTo>
                <a:lnTo>
                  <a:pt x="270" y="275"/>
                </a:lnTo>
                <a:lnTo>
                  <a:pt x="268" y="275"/>
                </a:lnTo>
                <a:lnTo>
                  <a:pt x="266" y="273"/>
                </a:lnTo>
                <a:lnTo>
                  <a:pt x="264" y="273"/>
                </a:lnTo>
                <a:lnTo>
                  <a:pt x="262" y="273"/>
                </a:lnTo>
                <a:lnTo>
                  <a:pt x="262" y="271"/>
                </a:lnTo>
                <a:lnTo>
                  <a:pt x="260" y="271"/>
                </a:lnTo>
                <a:lnTo>
                  <a:pt x="259" y="269"/>
                </a:lnTo>
                <a:lnTo>
                  <a:pt x="257" y="269"/>
                </a:lnTo>
                <a:lnTo>
                  <a:pt x="255" y="269"/>
                </a:lnTo>
                <a:lnTo>
                  <a:pt x="253" y="269"/>
                </a:lnTo>
                <a:lnTo>
                  <a:pt x="251" y="267"/>
                </a:lnTo>
                <a:lnTo>
                  <a:pt x="247" y="265"/>
                </a:lnTo>
                <a:lnTo>
                  <a:pt x="245" y="264"/>
                </a:lnTo>
                <a:lnTo>
                  <a:pt x="243" y="264"/>
                </a:lnTo>
                <a:lnTo>
                  <a:pt x="241" y="264"/>
                </a:lnTo>
                <a:lnTo>
                  <a:pt x="239" y="262"/>
                </a:lnTo>
                <a:lnTo>
                  <a:pt x="239" y="260"/>
                </a:lnTo>
                <a:lnTo>
                  <a:pt x="237" y="260"/>
                </a:lnTo>
                <a:lnTo>
                  <a:pt x="236" y="260"/>
                </a:lnTo>
                <a:lnTo>
                  <a:pt x="236" y="258"/>
                </a:lnTo>
                <a:lnTo>
                  <a:pt x="234" y="258"/>
                </a:lnTo>
                <a:lnTo>
                  <a:pt x="232" y="258"/>
                </a:lnTo>
                <a:lnTo>
                  <a:pt x="230" y="256"/>
                </a:lnTo>
                <a:lnTo>
                  <a:pt x="228" y="254"/>
                </a:lnTo>
                <a:lnTo>
                  <a:pt x="226" y="254"/>
                </a:lnTo>
                <a:lnTo>
                  <a:pt x="224" y="252"/>
                </a:lnTo>
                <a:lnTo>
                  <a:pt x="224" y="250"/>
                </a:lnTo>
                <a:lnTo>
                  <a:pt x="222" y="250"/>
                </a:lnTo>
                <a:lnTo>
                  <a:pt x="220" y="248"/>
                </a:lnTo>
                <a:lnTo>
                  <a:pt x="218" y="248"/>
                </a:lnTo>
                <a:lnTo>
                  <a:pt x="214" y="246"/>
                </a:lnTo>
                <a:lnTo>
                  <a:pt x="213" y="246"/>
                </a:lnTo>
                <a:lnTo>
                  <a:pt x="211" y="246"/>
                </a:lnTo>
                <a:lnTo>
                  <a:pt x="209" y="244"/>
                </a:lnTo>
                <a:lnTo>
                  <a:pt x="205" y="244"/>
                </a:lnTo>
                <a:lnTo>
                  <a:pt x="203" y="244"/>
                </a:lnTo>
                <a:lnTo>
                  <a:pt x="201" y="242"/>
                </a:lnTo>
                <a:lnTo>
                  <a:pt x="197" y="242"/>
                </a:lnTo>
                <a:lnTo>
                  <a:pt x="195" y="242"/>
                </a:lnTo>
                <a:lnTo>
                  <a:pt x="193" y="242"/>
                </a:lnTo>
                <a:lnTo>
                  <a:pt x="189" y="240"/>
                </a:lnTo>
                <a:lnTo>
                  <a:pt x="186" y="240"/>
                </a:lnTo>
                <a:lnTo>
                  <a:pt x="184" y="239"/>
                </a:lnTo>
                <a:lnTo>
                  <a:pt x="182" y="239"/>
                </a:lnTo>
                <a:lnTo>
                  <a:pt x="180" y="239"/>
                </a:lnTo>
                <a:lnTo>
                  <a:pt x="176" y="237"/>
                </a:lnTo>
                <a:lnTo>
                  <a:pt x="172" y="237"/>
                </a:lnTo>
                <a:lnTo>
                  <a:pt x="170" y="237"/>
                </a:lnTo>
                <a:lnTo>
                  <a:pt x="166" y="237"/>
                </a:lnTo>
                <a:lnTo>
                  <a:pt x="163" y="237"/>
                </a:lnTo>
                <a:lnTo>
                  <a:pt x="161" y="235"/>
                </a:lnTo>
                <a:lnTo>
                  <a:pt x="157" y="235"/>
                </a:lnTo>
                <a:lnTo>
                  <a:pt x="155" y="235"/>
                </a:lnTo>
                <a:lnTo>
                  <a:pt x="153" y="235"/>
                </a:lnTo>
                <a:lnTo>
                  <a:pt x="151" y="233"/>
                </a:lnTo>
                <a:lnTo>
                  <a:pt x="149" y="233"/>
                </a:lnTo>
                <a:lnTo>
                  <a:pt x="145" y="231"/>
                </a:lnTo>
                <a:lnTo>
                  <a:pt x="143" y="231"/>
                </a:lnTo>
                <a:lnTo>
                  <a:pt x="142" y="229"/>
                </a:lnTo>
                <a:lnTo>
                  <a:pt x="140" y="229"/>
                </a:lnTo>
                <a:lnTo>
                  <a:pt x="138" y="229"/>
                </a:lnTo>
                <a:lnTo>
                  <a:pt x="136" y="231"/>
                </a:lnTo>
                <a:lnTo>
                  <a:pt x="134" y="231"/>
                </a:lnTo>
                <a:lnTo>
                  <a:pt x="134" y="233"/>
                </a:lnTo>
                <a:lnTo>
                  <a:pt x="132" y="233"/>
                </a:lnTo>
                <a:lnTo>
                  <a:pt x="130" y="235"/>
                </a:lnTo>
                <a:lnTo>
                  <a:pt x="126" y="237"/>
                </a:lnTo>
                <a:lnTo>
                  <a:pt x="124" y="239"/>
                </a:lnTo>
                <a:lnTo>
                  <a:pt x="122" y="240"/>
                </a:lnTo>
                <a:lnTo>
                  <a:pt x="120" y="242"/>
                </a:lnTo>
                <a:lnTo>
                  <a:pt x="118" y="244"/>
                </a:lnTo>
                <a:lnTo>
                  <a:pt x="117" y="244"/>
                </a:lnTo>
                <a:lnTo>
                  <a:pt x="115" y="244"/>
                </a:lnTo>
                <a:lnTo>
                  <a:pt x="113" y="246"/>
                </a:lnTo>
                <a:lnTo>
                  <a:pt x="111" y="248"/>
                </a:lnTo>
                <a:lnTo>
                  <a:pt x="111" y="250"/>
                </a:lnTo>
                <a:lnTo>
                  <a:pt x="109" y="252"/>
                </a:lnTo>
                <a:lnTo>
                  <a:pt x="105" y="254"/>
                </a:lnTo>
                <a:lnTo>
                  <a:pt x="103" y="254"/>
                </a:lnTo>
                <a:lnTo>
                  <a:pt x="101" y="256"/>
                </a:lnTo>
                <a:lnTo>
                  <a:pt x="99" y="258"/>
                </a:lnTo>
                <a:lnTo>
                  <a:pt x="99" y="260"/>
                </a:lnTo>
                <a:lnTo>
                  <a:pt x="99" y="262"/>
                </a:lnTo>
                <a:lnTo>
                  <a:pt x="99" y="264"/>
                </a:lnTo>
                <a:lnTo>
                  <a:pt x="101" y="264"/>
                </a:lnTo>
                <a:lnTo>
                  <a:pt x="103" y="265"/>
                </a:lnTo>
                <a:lnTo>
                  <a:pt x="105" y="265"/>
                </a:lnTo>
                <a:lnTo>
                  <a:pt x="103" y="267"/>
                </a:lnTo>
                <a:lnTo>
                  <a:pt x="101" y="269"/>
                </a:lnTo>
                <a:lnTo>
                  <a:pt x="97" y="269"/>
                </a:lnTo>
                <a:lnTo>
                  <a:pt x="94" y="269"/>
                </a:lnTo>
                <a:lnTo>
                  <a:pt x="90" y="269"/>
                </a:lnTo>
                <a:lnTo>
                  <a:pt x="88" y="269"/>
                </a:lnTo>
                <a:lnTo>
                  <a:pt x="86" y="269"/>
                </a:lnTo>
                <a:lnTo>
                  <a:pt x="84" y="269"/>
                </a:lnTo>
                <a:lnTo>
                  <a:pt x="84" y="267"/>
                </a:lnTo>
                <a:lnTo>
                  <a:pt x="82" y="267"/>
                </a:lnTo>
                <a:lnTo>
                  <a:pt x="82" y="265"/>
                </a:lnTo>
                <a:lnTo>
                  <a:pt x="80" y="265"/>
                </a:lnTo>
                <a:lnTo>
                  <a:pt x="76" y="265"/>
                </a:lnTo>
                <a:lnTo>
                  <a:pt x="74" y="265"/>
                </a:lnTo>
                <a:lnTo>
                  <a:pt x="72" y="267"/>
                </a:lnTo>
                <a:lnTo>
                  <a:pt x="71" y="267"/>
                </a:lnTo>
                <a:lnTo>
                  <a:pt x="69" y="267"/>
                </a:lnTo>
                <a:lnTo>
                  <a:pt x="67" y="267"/>
                </a:lnTo>
                <a:lnTo>
                  <a:pt x="67" y="265"/>
                </a:lnTo>
                <a:lnTo>
                  <a:pt x="67" y="262"/>
                </a:lnTo>
                <a:lnTo>
                  <a:pt x="67" y="260"/>
                </a:lnTo>
                <a:lnTo>
                  <a:pt x="67" y="258"/>
                </a:lnTo>
                <a:lnTo>
                  <a:pt x="67" y="256"/>
                </a:lnTo>
                <a:lnTo>
                  <a:pt x="65" y="256"/>
                </a:lnTo>
                <a:lnTo>
                  <a:pt x="65" y="252"/>
                </a:lnTo>
                <a:lnTo>
                  <a:pt x="63" y="250"/>
                </a:lnTo>
                <a:lnTo>
                  <a:pt x="61" y="250"/>
                </a:lnTo>
                <a:lnTo>
                  <a:pt x="61" y="248"/>
                </a:lnTo>
                <a:lnTo>
                  <a:pt x="59" y="246"/>
                </a:lnTo>
                <a:lnTo>
                  <a:pt x="57" y="246"/>
                </a:lnTo>
                <a:lnTo>
                  <a:pt x="55" y="244"/>
                </a:lnTo>
                <a:lnTo>
                  <a:pt x="53" y="242"/>
                </a:lnTo>
                <a:lnTo>
                  <a:pt x="51" y="242"/>
                </a:lnTo>
                <a:lnTo>
                  <a:pt x="49" y="240"/>
                </a:lnTo>
                <a:lnTo>
                  <a:pt x="46" y="239"/>
                </a:lnTo>
                <a:lnTo>
                  <a:pt x="44" y="237"/>
                </a:lnTo>
                <a:lnTo>
                  <a:pt x="42" y="235"/>
                </a:lnTo>
                <a:lnTo>
                  <a:pt x="40" y="235"/>
                </a:lnTo>
                <a:lnTo>
                  <a:pt x="36" y="237"/>
                </a:lnTo>
                <a:lnTo>
                  <a:pt x="34" y="237"/>
                </a:lnTo>
                <a:lnTo>
                  <a:pt x="32" y="237"/>
                </a:lnTo>
                <a:lnTo>
                  <a:pt x="30" y="239"/>
                </a:lnTo>
                <a:lnTo>
                  <a:pt x="28" y="239"/>
                </a:lnTo>
                <a:lnTo>
                  <a:pt x="24" y="240"/>
                </a:lnTo>
                <a:lnTo>
                  <a:pt x="23" y="242"/>
                </a:lnTo>
                <a:lnTo>
                  <a:pt x="21" y="242"/>
                </a:lnTo>
                <a:lnTo>
                  <a:pt x="21" y="240"/>
                </a:lnTo>
                <a:lnTo>
                  <a:pt x="19" y="239"/>
                </a:lnTo>
                <a:lnTo>
                  <a:pt x="19" y="237"/>
                </a:lnTo>
                <a:lnTo>
                  <a:pt x="19" y="235"/>
                </a:lnTo>
                <a:lnTo>
                  <a:pt x="19" y="233"/>
                </a:lnTo>
                <a:lnTo>
                  <a:pt x="17" y="231"/>
                </a:lnTo>
                <a:lnTo>
                  <a:pt x="17" y="227"/>
                </a:lnTo>
                <a:lnTo>
                  <a:pt x="17" y="223"/>
                </a:lnTo>
                <a:lnTo>
                  <a:pt x="19" y="221"/>
                </a:lnTo>
                <a:lnTo>
                  <a:pt x="19" y="219"/>
                </a:lnTo>
                <a:lnTo>
                  <a:pt x="19" y="217"/>
                </a:lnTo>
                <a:lnTo>
                  <a:pt x="21" y="216"/>
                </a:lnTo>
                <a:lnTo>
                  <a:pt x="21" y="214"/>
                </a:lnTo>
                <a:lnTo>
                  <a:pt x="21" y="212"/>
                </a:lnTo>
                <a:lnTo>
                  <a:pt x="21" y="210"/>
                </a:lnTo>
                <a:lnTo>
                  <a:pt x="21" y="206"/>
                </a:lnTo>
                <a:lnTo>
                  <a:pt x="21" y="204"/>
                </a:lnTo>
                <a:lnTo>
                  <a:pt x="21" y="202"/>
                </a:lnTo>
                <a:lnTo>
                  <a:pt x="21" y="200"/>
                </a:lnTo>
                <a:lnTo>
                  <a:pt x="21" y="198"/>
                </a:lnTo>
                <a:lnTo>
                  <a:pt x="19" y="198"/>
                </a:lnTo>
                <a:lnTo>
                  <a:pt x="19" y="196"/>
                </a:lnTo>
                <a:lnTo>
                  <a:pt x="19" y="194"/>
                </a:lnTo>
                <a:lnTo>
                  <a:pt x="21" y="192"/>
                </a:lnTo>
                <a:lnTo>
                  <a:pt x="21" y="189"/>
                </a:lnTo>
                <a:lnTo>
                  <a:pt x="21" y="187"/>
                </a:lnTo>
                <a:lnTo>
                  <a:pt x="19" y="185"/>
                </a:lnTo>
                <a:lnTo>
                  <a:pt x="17" y="183"/>
                </a:lnTo>
                <a:lnTo>
                  <a:pt x="15" y="183"/>
                </a:lnTo>
                <a:lnTo>
                  <a:pt x="13" y="181"/>
                </a:lnTo>
                <a:lnTo>
                  <a:pt x="9" y="181"/>
                </a:lnTo>
                <a:lnTo>
                  <a:pt x="7" y="183"/>
                </a:lnTo>
                <a:lnTo>
                  <a:pt x="5" y="181"/>
                </a:lnTo>
                <a:lnTo>
                  <a:pt x="3" y="181"/>
                </a:lnTo>
                <a:lnTo>
                  <a:pt x="1" y="177"/>
                </a:lnTo>
                <a:lnTo>
                  <a:pt x="1" y="175"/>
                </a:lnTo>
                <a:lnTo>
                  <a:pt x="0" y="171"/>
                </a:lnTo>
                <a:lnTo>
                  <a:pt x="0" y="168"/>
                </a:lnTo>
                <a:lnTo>
                  <a:pt x="1" y="166"/>
                </a:lnTo>
                <a:lnTo>
                  <a:pt x="1" y="162"/>
                </a:lnTo>
                <a:lnTo>
                  <a:pt x="1" y="160"/>
                </a:lnTo>
                <a:lnTo>
                  <a:pt x="3" y="160"/>
                </a:lnTo>
                <a:lnTo>
                  <a:pt x="5" y="160"/>
                </a:lnTo>
                <a:lnTo>
                  <a:pt x="7" y="160"/>
                </a:lnTo>
                <a:lnTo>
                  <a:pt x="9" y="160"/>
                </a:lnTo>
                <a:lnTo>
                  <a:pt x="9" y="158"/>
                </a:lnTo>
                <a:lnTo>
                  <a:pt x="11" y="158"/>
                </a:lnTo>
                <a:lnTo>
                  <a:pt x="13" y="158"/>
                </a:lnTo>
                <a:lnTo>
                  <a:pt x="13" y="156"/>
                </a:lnTo>
                <a:lnTo>
                  <a:pt x="15" y="156"/>
                </a:lnTo>
                <a:lnTo>
                  <a:pt x="17" y="156"/>
                </a:lnTo>
                <a:lnTo>
                  <a:pt x="17" y="154"/>
                </a:lnTo>
                <a:lnTo>
                  <a:pt x="19" y="154"/>
                </a:lnTo>
                <a:lnTo>
                  <a:pt x="19" y="152"/>
                </a:lnTo>
                <a:lnTo>
                  <a:pt x="17" y="152"/>
                </a:lnTo>
                <a:lnTo>
                  <a:pt x="17" y="150"/>
                </a:lnTo>
                <a:lnTo>
                  <a:pt x="17" y="148"/>
                </a:lnTo>
                <a:lnTo>
                  <a:pt x="15" y="148"/>
                </a:lnTo>
                <a:lnTo>
                  <a:pt x="15" y="146"/>
                </a:lnTo>
                <a:lnTo>
                  <a:pt x="15" y="144"/>
                </a:lnTo>
                <a:lnTo>
                  <a:pt x="17" y="144"/>
                </a:lnTo>
                <a:lnTo>
                  <a:pt x="17" y="143"/>
                </a:lnTo>
                <a:lnTo>
                  <a:pt x="17" y="141"/>
                </a:lnTo>
                <a:lnTo>
                  <a:pt x="17" y="139"/>
                </a:lnTo>
                <a:lnTo>
                  <a:pt x="19" y="139"/>
                </a:lnTo>
                <a:lnTo>
                  <a:pt x="19" y="137"/>
                </a:lnTo>
                <a:lnTo>
                  <a:pt x="19" y="135"/>
                </a:lnTo>
                <a:lnTo>
                  <a:pt x="21" y="135"/>
                </a:lnTo>
                <a:lnTo>
                  <a:pt x="21" y="133"/>
                </a:lnTo>
                <a:lnTo>
                  <a:pt x="23" y="131"/>
                </a:lnTo>
                <a:lnTo>
                  <a:pt x="23" y="129"/>
                </a:lnTo>
                <a:lnTo>
                  <a:pt x="23" y="127"/>
                </a:lnTo>
                <a:lnTo>
                  <a:pt x="24" y="127"/>
                </a:lnTo>
                <a:lnTo>
                  <a:pt x="24" y="125"/>
                </a:lnTo>
                <a:lnTo>
                  <a:pt x="24" y="123"/>
                </a:lnTo>
                <a:lnTo>
                  <a:pt x="23" y="123"/>
                </a:lnTo>
                <a:lnTo>
                  <a:pt x="23" y="121"/>
                </a:lnTo>
                <a:lnTo>
                  <a:pt x="24" y="121"/>
                </a:lnTo>
                <a:lnTo>
                  <a:pt x="23" y="121"/>
                </a:lnTo>
                <a:lnTo>
                  <a:pt x="24" y="121"/>
                </a:lnTo>
                <a:lnTo>
                  <a:pt x="23" y="121"/>
                </a:lnTo>
                <a:lnTo>
                  <a:pt x="24" y="121"/>
                </a:lnTo>
                <a:lnTo>
                  <a:pt x="24" y="120"/>
                </a:lnTo>
                <a:lnTo>
                  <a:pt x="24" y="118"/>
                </a:lnTo>
                <a:lnTo>
                  <a:pt x="26" y="118"/>
                </a:lnTo>
                <a:lnTo>
                  <a:pt x="26" y="116"/>
                </a:lnTo>
                <a:lnTo>
                  <a:pt x="28" y="116"/>
                </a:lnTo>
                <a:lnTo>
                  <a:pt x="28" y="114"/>
                </a:lnTo>
                <a:lnTo>
                  <a:pt x="28" y="112"/>
                </a:lnTo>
                <a:lnTo>
                  <a:pt x="30" y="112"/>
                </a:lnTo>
                <a:lnTo>
                  <a:pt x="30" y="110"/>
                </a:lnTo>
                <a:lnTo>
                  <a:pt x="32" y="108"/>
                </a:lnTo>
                <a:lnTo>
                  <a:pt x="32" y="106"/>
                </a:lnTo>
                <a:lnTo>
                  <a:pt x="32" y="104"/>
                </a:lnTo>
                <a:lnTo>
                  <a:pt x="32" y="102"/>
                </a:lnTo>
                <a:lnTo>
                  <a:pt x="34" y="102"/>
                </a:lnTo>
                <a:lnTo>
                  <a:pt x="34" y="100"/>
                </a:lnTo>
                <a:lnTo>
                  <a:pt x="34" y="98"/>
                </a:lnTo>
                <a:lnTo>
                  <a:pt x="34" y="96"/>
                </a:lnTo>
                <a:lnTo>
                  <a:pt x="36" y="96"/>
                </a:lnTo>
                <a:lnTo>
                  <a:pt x="36" y="95"/>
                </a:lnTo>
                <a:lnTo>
                  <a:pt x="36" y="93"/>
                </a:lnTo>
                <a:lnTo>
                  <a:pt x="36" y="91"/>
                </a:lnTo>
                <a:lnTo>
                  <a:pt x="38" y="91"/>
                </a:lnTo>
                <a:lnTo>
                  <a:pt x="38" y="89"/>
                </a:lnTo>
                <a:lnTo>
                  <a:pt x="40" y="87"/>
                </a:lnTo>
                <a:lnTo>
                  <a:pt x="40" y="85"/>
                </a:lnTo>
                <a:lnTo>
                  <a:pt x="42" y="85"/>
                </a:lnTo>
                <a:lnTo>
                  <a:pt x="42" y="83"/>
                </a:lnTo>
                <a:lnTo>
                  <a:pt x="44" y="83"/>
                </a:lnTo>
                <a:lnTo>
                  <a:pt x="44" y="81"/>
                </a:lnTo>
                <a:lnTo>
                  <a:pt x="44" y="79"/>
                </a:lnTo>
                <a:lnTo>
                  <a:pt x="46" y="77"/>
                </a:lnTo>
                <a:lnTo>
                  <a:pt x="46" y="75"/>
                </a:lnTo>
                <a:lnTo>
                  <a:pt x="46" y="73"/>
                </a:lnTo>
                <a:lnTo>
                  <a:pt x="46" y="72"/>
                </a:lnTo>
                <a:lnTo>
                  <a:pt x="47" y="72"/>
                </a:lnTo>
                <a:lnTo>
                  <a:pt x="51" y="70"/>
                </a:lnTo>
                <a:lnTo>
                  <a:pt x="53" y="68"/>
                </a:lnTo>
                <a:lnTo>
                  <a:pt x="55" y="66"/>
                </a:lnTo>
                <a:lnTo>
                  <a:pt x="59" y="64"/>
                </a:lnTo>
                <a:lnTo>
                  <a:pt x="59" y="62"/>
                </a:lnTo>
                <a:lnTo>
                  <a:pt x="61" y="60"/>
                </a:lnTo>
                <a:lnTo>
                  <a:pt x="61" y="58"/>
                </a:lnTo>
                <a:lnTo>
                  <a:pt x="61" y="54"/>
                </a:lnTo>
                <a:lnTo>
                  <a:pt x="61" y="52"/>
                </a:lnTo>
                <a:lnTo>
                  <a:pt x="61" y="48"/>
                </a:lnTo>
                <a:lnTo>
                  <a:pt x="61" y="47"/>
                </a:lnTo>
                <a:lnTo>
                  <a:pt x="61" y="45"/>
                </a:lnTo>
                <a:lnTo>
                  <a:pt x="59" y="45"/>
                </a:lnTo>
                <a:lnTo>
                  <a:pt x="59" y="43"/>
                </a:lnTo>
                <a:lnTo>
                  <a:pt x="57" y="43"/>
                </a:lnTo>
                <a:lnTo>
                  <a:pt x="57" y="41"/>
                </a:lnTo>
                <a:lnTo>
                  <a:pt x="55" y="41"/>
                </a:lnTo>
                <a:lnTo>
                  <a:pt x="53" y="41"/>
                </a:lnTo>
                <a:lnTo>
                  <a:pt x="53" y="39"/>
                </a:lnTo>
                <a:lnTo>
                  <a:pt x="51" y="37"/>
                </a:lnTo>
                <a:lnTo>
                  <a:pt x="51" y="35"/>
                </a:lnTo>
                <a:lnTo>
                  <a:pt x="53" y="35"/>
                </a:lnTo>
                <a:lnTo>
                  <a:pt x="55" y="35"/>
                </a:lnTo>
                <a:lnTo>
                  <a:pt x="55" y="37"/>
                </a:lnTo>
                <a:lnTo>
                  <a:pt x="55" y="35"/>
                </a:lnTo>
                <a:lnTo>
                  <a:pt x="57" y="35"/>
                </a:lnTo>
                <a:lnTo>
                  <a:pt x="57" y="37"/>
                </a:lnTo>
                <a:lnTo>
                  <a:pt x="57" y="35"/>
                </a:lnTo>
                <a:lnTo>
                  <a:pt x="57" y="33"/>
                </a:lnTo>
                <a:lnTo>
                  <a:pt x="59" y="33"/>
                </a:lnTo>
                <a:lnTo>
                  <a:pt x="59" y="31"/>
                </a:lnTo>
                <a:lnTo>
                  <a:pt x="59" y="29"/>
                </a:lnTo>
                <a:lnTo>
                  <a:pt x="59" y="27"/>
                </a:lnTo>
                <a:lnTo>
                  <a:pt x="59" y="25"/>
                </a:lnTo>
                <a:lnTo>
                  <a:pt x="57" y="25"/>
                </a:lnTo>
                <a:lnTo>
                  <a:pt x="57" y="24"/>
                </a:lnTo>
                <a:lnTo>
                  <a:pt x="57" y="22"/>
                </a:lnTo>
                <a:lnTo>
                  <a:pt x="55" y="22"/>
                </a:lnTo>
                <a:lnTo>
                  <a:pt x="55" y="20"/>
                </a:lnTo>
                <a:lnTo>
                  <a:pt x="57" y="20"/>
                </a:lnTo>
                <a:lnTo>
                  <a:pt x="57" y="18"/>
                </a:lnTo>
                <a:lnTo>
                  <a:pt x="57" y="16"/>
                </a:lnTo>
                <a:lnTo>
                  <a:pt x="59" y="16"/>
                </a:lnTo>
                <a:lnTo>
                  <a:pt x="59" y="14"/>
                </a:lnTo>
                <a:lnTo>
                  <a:pt x="61" y="14"/>
                </a:lnTo>
                <a:lnTo>
                  <a:pt x="61" y="12"/>
                </a:lnTo>
                <a:lnTo>
                  <a:pt x="63" y="12"/>
                </a:lnTo>
                <a:lnTo>
                  <a:pt x="65" y="10"/>
                </a:lnTo>
                <a:lnTo>
                  <a:pt x="65" y="8"/>
                </a:lnTo>
                <a:lnTo>
                  <a:pt x="67" y="8"/>
                </a:lnTo>
                <a:lnTo>
                  <a:pt x="67" y="6"/>
                </a:lnTo>
                <a:lnTo>
                  <a:pt x="69" y="6"/>
                </a:lnTo>
                <a:lnTo>
                  <a:pt x="71" y="6"/>
                </a:lnTo>
                <a:lnTo>
                  <a:pt x="72" y="6"/>
                </a:lnTo>
                <a:lnTo>
                  <a:pt x="74" y="6"/>
                </a:lnTo>
                <a:lnTo>
                  <a:pt x="74" y="4"/>
                </a:lnTo>
                <a:lnTo>
                  <a:pt x="76" y="4"/>
                </a:lnTo>
                <a:lnTo>
                  <a:pt x="78" y="4"/>
                </a:lnTo>
                <a:lnTo>
                  <a:pt x="80" y="4"/>
                </a:lnTo>
                <a:lnTo>
                  <a:pt x="82" y="4"/>
                </a:lnTo>
                <a:lnTo>
                  <a:pt x="84" y="4"/>
                </a:lnTo>
                <a:lnTo>
                  <a:pt x="86" y="4"/>
                </a:lnTo>
                <a:lnTo>
                  <a:pt x="88" y="4"/>
                </a:lnTo>
                <a:lnTo>
                  <a:pt x="88" y="6"/>
                </a:lnTo>
                <a:lnTo>
                  <a:pt x="90" y="6"/>
                </a:lnTo>
                <a:lnTo>
                  <a:pt x="90" y="8"/>
                </a:lnTo>
                <a:lnTo>
                  <a:pt x="92" y="8"/>
                </a:lnTo>
                <a:lnTo>
                  <a:pt x="94" y="8"/>
                </a:lnTo>
                <a:lnTo>
                  <a:pt x="95" y="8"/>
                </a:lnTo>
                <a:lnTo>
                  <a:pt x="97" y="8"/>
                </a:lnTo>
                <a:lnTo>
                  <a:pt x="97" y="6"/>
                </a:lnTo>
                <a:lnTo>
                  <a:pt x="97" y="4"/>
                </a:lnTo>
                <a:lnTo>
                  <a:pt x="99" y="4"/>
                </a:lnTo>
                <a:lnTo>
                  <a:pt x="101" y="4"/>
                </a:lnTo>
                <a:lnTo>
                  <a:pt x="103" y="4"/>
                </a:lnTo>
                <a:lnTo>
                  <a:pt x="105" y="4"/>
                </a:lnTo>
                <a:lnTo>
                  <a:pt x="107" y="4"/>
                </a:lnTo>
                <a:lnTo>
                  <a:pt x="107" y="2"/>
                </a:lnTo>
                <a:lnTo>
                  <a:pt x="109" y="2"/>
                </a:lnTo>
                <a:lnTo>
                  <a:pt x="111" y="2"/>
                </a:lnTo>
                <a:lnTo>
                  <a:pt x="111" y="0"/>
                </a:lnTo>
                <a:lnTo>
                  <a:pt x="113" y="0"/>
                </a:lnTo>
                <a:lnTo>
                  <a:pt x="113" y="2"/>
                </a:lnTo>
                <a:lnTo>
                  <a:pt x="115" y="2"/>
                </a:lnTo>
                <a:lnTo>
                  <a:pt x="115" y="4"/>
                </a:lnTo>
                <a:lnTo>
                  <a:pt x="117" y="4"/>
                </a:lnTo>
                <a:lnTo>
                  <a:pt x="117" y="6"/>
                </a:lnTo>
                <a:lnTo>
                  <a:pt x="118" y="6"/>
                </a:lnTo>
                <a:lnTo>
                  <a:pt x="118" y="8"/>
                </a:lnTo>
                <a:lnTo>
                  <a:pt x="120" y="8"/>
                </a:lnTo>
                <a:lnTo>
                  <a:pt x="122" y="8"/>
                </a:lnTo>
                <a:lnTo>
                  <a:pt x="122" y="10"/>
                </a:lnTo>
                <a:lnTo>
                  <a:pt x="124" y="10"/>
                </a:lnTo>
                <a:lnTo>
                  <a:pt x="126" y="10"/>
                </a:lnTo>
                <a:lnTo>
                  <a:pt x="128" y="10"/>
                </a:lnTo>
                <a:lnTo>
                  <a:pt x="128" y="12"/>
                </a:lnTo>
                <a:lnTo>
                  <a:pt x="130" y="12"/>
                </a:lnTo>
                <a:lnTo>
                  <a:pt x="132" y="12"/>
                </a:lnTo>
                <a:lnTo>
                  <a:pt x="134" y="12"/>
                </a:lnTo>
                <a:lnTo>
                  <a:pt x="136" y="12"/>
                </a:lnTo>
                <a:lnTo>
                  <a:pt x="138" y="12"/>
                </a:lnTo>
                <a:lnTo>
                  <a:pt x="140" y="12"/>
                </a:lnTo>
                <a:lnTo>
                  <a:pt x="142" y="12"/>
                </a:lnTo>
                <a:lnTo>
                  <a:pt x="143" y="12"/>
                </a:lnTo>
                <a:lnTo>
                  <a:pt x="143" y="14"/>
                </a:lnTo>
                <a:lnTo>
                  <a:pt x="143" y="16"/>
                </a:lnTo>
                <a:lnTo>
                  <a:pt x="145" y="16"/>
                </a:lnTo>
                <a:lnTo>
                  <a:pt x="147" y="16"/>
                </a:lnTo>
                <a:lnTo>
                  <a:pt x="147" y="18"/>
                </a:lnTo>
                <a:lnTo>
                  <a:pt x="149" y="18"/>
                </a:lnTo>
                <a:lnTo>
                  <a:pt x="151" y="18"/>
                </a:lnTo>
                <a:lnTo>
                  <a:pt x="151" y="16"/>
                </a:lnTo>
                <a:lnTo>
                  <a:pt x="153" y="16"/>
                </a:lnTo>
                <a:lnTo>
                  <a:pt x="155" y="16"/>
                </a:lnTo>
                <a:lnTo>
                  <a:pt x="155" y="14"/>
                </a:lnTo>
                <a:lnTo>
                  <a:pt x="157" y="14"/>
                </a:lnTo>
                <a:lnTo>
                  <a:pt x="157" y="12"/>
                </a:lnTo>
                <a:lnTo>
                  <a:pt x="159" y="12"/>
                </a:lnTo>
                <a:lnTo>
                  <a:pt x="159" y="10"/>
                </a:lnTo>
                <a:lnTo>
                  <a:pt x="161" y="10"/>
                </a:lnTo>
                <a:lnTo>
                  <a:pt x="161" y="8"/>
                </a:lnTo>
                <a:lnTo>
                  <a:pt x="163" y="8"/>
                </a:lnTo>
                <a:lnTo>
                  <a:pt x="163" y="6"/>
                </a:lnTo>
                <a:lnTo>
                  <a:pt x="163" y="4"/>
                </a:lnTo>
                <a:lnTo>
                  <a:pt x="165" y="2"/>
                </a:lnTo>
                <a:lnTo>
                  <a:pt x="165" y="0"/>
                </a:lnTo>
                <a:lnTo>
                  <a:pt x="165" y="2"/>
                </a:lnTo>
                <a:lnTo>
                  <a:pt x="165" y="0"/>
                </a:lnTo>
                <a:lnTo>
                  <a:pt x="165" y="2"/>
                </a:lnTo>
                <a:lnTo>
                  <a:pt x="166" y="2"/>
                </a:lnTo>
                <a:lnTo>
                  <a:pt x="166" y="0"/>
                </a:lnTo>
                <a:lnTo>
                  <a:pt x="168" y="0"/>
                </a:lnTo>
                <a:lnTo>
                  <a:pt x="170" y="0"/>
                </a:lnTo>
                <a:lnTo>
                  <a:pt x="172" y="0"/>
                </a:lnTo>
                <a:close/>
              </a:path>
            </a:pathLst>
          </a:custGeom>
          <a:solidFill>
            <a:srgbClr val="CBF2C2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1917">
            <a:extLst>
              <a:ext uri="{FF2B5EF4-FFF2-40B4-BE49-F238E27FC236}">
                <a16:creationId xmlns:a16="http://schemas.microsoft.com/office/drawing/2014/main" id="{1C73E354-D9AB-4135-8D0F-62F6759CB434}"/>
              </a:ext>
            </a:extLst>
          </p:cNvPr>
          <p:cNvSpPr>
            <a:spLocks/>
          </p:cNvSpPr>
          <p:nvPr/>
        </p:nvSpPr>
        <p:spPr bwMode="auto">
          <a:xfrm>
            <a:off x="6740526" y="2740026"/>
            <a:ext cx="865188" cy="1128713"/>
          </a:xfrm>
          <a:custGeom>
            <a:avLst/>
            <a:gdLst>
              <a:gd name="T0" fmla="*/ 102 w 545"/>
              <a:gd name="T1" fmla="*/ 39 h 711"/>
              <a:gd name="T2" fmla="*/ 98 w 545"/>
              <a:gd name="T3" fmla="*/ 66 h 711"/>
              <a:gd name="T4" fmla="*/ 96 w 545"/>
              <a:gd name="T5" fmla="*/ 91 h 711"/>
              <a:gd name="T6" fmla="*/ 125 w 545"/>
              <a:gd name="T7" fmla="*/ 100 h 711"/>
              <a:gd name="T8" fmla="*/ 158 w 545"/>
              <a:gd name="T9" fmla="*/ 104 h 711"/>
              <a:gd name="T10" fmla="*/ 182 w 545"/>
              <a:gd name="T11" fmla="*/ 104 h 711"/>
              <a:gd name="T12" fmla="*/ 190 w 545"/>
              <a:gd name="T13" fmla="*/ 131 h 711"/>
              <a:gd name="T14" fmla="*/ 225 w 545"/>
              <a:gd name="T15" fmla="*/ 127 h 711"/>
              <a:gd name="T16" fmla="*/ 265 w 545"/>
              <a:gd name="T17" fmla="*/ 123 h 711"/>
              <a:gd name="T18" fmla="*/ 323 w 545"/>
              <a:gd name="T19" fmla="*/ 125 h 711"/>
              <a:gd name="T20" fmla="*/ 371 w 545"/>
              <a:gd name="T21" fmla="*/ 133 h 711"/>
              <a:gd name="T22" fmla="*/ 426 w 545"/>
              <a:gd name="T23" fmla="*/ 150 h 711"/>
              <a:gd name="T24" fmla="*/ 476 w 545"/>
              <a:gd name="T25" fmla="*/ 144 h 711"/>
              <a:gd name="T26" fmla="*/ 480 w 545"/>
              <a:gd name="T27" fmla="*/ 177 h 711"/>
              <a:gd name="T28" fmla="*/ 493 w 545"/>
              <a:gd name="T29" fmla="*/ 202 h 711"/>
              <a:gd name="T30" fmla="*/ 528 w 545"/>
              <a:gd name="T31" fmla="*/ 202 h 711"/>
              <a:gd name="T32" fmla="*/ 524 w 545"/>
              <a:gd name="T33" fmla="*/ 217 h 711"/>
              <a:gd name="T34" fmla="*/ 509 w 545"/>
              <a:gd name="T35" fmla="*/ 240 h 711"/>
              <a:gd name="T36" fmla="*/ 491 w 545"/>
              <a:gd name="T37" fmla="*/ 261 h 711"/>
              <a:gd name="T38" fmla="*/ 497 w 545"/>
              <a:gd name="T39" fmla="*/ 292 h 711"/>
              <a:gd name="T40" fmla="*/ 507 w 545"/>
              <a:gd name="T41" fmla="*/ 323 h 711"/>
              <a:gd name="T42" fmla="*/ 516 w 545"/>
              <a:gd name="T43" fmla="*/ 355 h 711"/>
              <a:gd name="T44" fmla="*/ 530 w 545"/>
              <a:gd name="T45" fmla="*/ 382 h 711"/>
              <a:gd name="T46" fmla="*/ 537 w 545"/>
              <a:gd name="T47" fmla="*/ 415 h 711"/>
              <a:gd name="T48" fmla="*/ 536 w 545"/>
              <a:gd name="T49" fmla="*/ 444 h 711"/>
              <a:gd name="T50" fmla="*/ 536 w 545"/>
              <a:gd name="T51" fmla="*/ 478 h 711"/>
              <a:gd name="T52" fmla="*/ 539 w 545"/>
              <a:gd name="T53" fmla="*/ 515 h 711"/>
              <a:gd name="T54" fmla="*/ 543 w 545"/>
              <a:gd name="T55" fmla="*/ 547 h 711"/>
              <a:gd name="T56" fmla="*/ 526 w 545"/>
              <a:gd name="T57" fmla="*/ 569 h 711"/>
              <a:gd name="T58" fmla="*/ 501 w 545"/>
              <a:gd name="T59" fmla="*/ 580 h 711"/>
              <a:gd name="T60" fmla="*/ 474 w 545"/>
              <a:gd name="T61" fmla="*/ 594 h 711"/>
              <a:gd name="T62" fmla="*/ 468 w 545"/>
              <a:gd name="T63" fmla="*/ 615 h 711"/>
              <a:gd name="T64" fmla="*/ 422 w 545"/>
              <a:gd name="T65" fmla="*/ 647 h 711"/>
              <a:gd name="T66" fmla="*/ 413 w 545"/>
              <a:gd name="T67" fmla="*/ 676 h 711"/>
              <a:gd name="T68" fmla="*/ 390 w 545"/>
              <a:gd name="T69" fmla="*/ 691 h 711"/>
              <a:gd name="T70" fmla="*/ 365 w 545"/>
              <a:gd name="T71" fmla="*/ 705 h 711"/>
              <a:gd name="T72" fmla="*/ 346 w 545"/>
              <a:gd name="T73" fmla="*/ 697 h 711"/>
              <a:gd name="T74" fmla="*/ 328 w 545"/>
              <a:gd name="T75" fmla="*/ 676 h 711"/>
              <a:gd name="T76" fmla="*/ 309 w 545"/>
              <a:gd name="T77" fmla="*/ 657 h 711"/>
              <a:gd name="T78" fmla="*/ 298 w 545"/>
              <a:gd name="T79" fmla="*/ 634 h 711"/>
              <a:gd name="T80" fmla="*/ 271 w 545"/>
              <a:gd name="T81" fmla="*/ 620 h 711"/>
              <a:gd name="T82" fmla="*/ 248 w 545"/>
              <a:gd name="T83" fmla="*/ 605 h 711"/>
              <a:gd name="T84" fmla="*/ 227 w 545"/>
              <a:gd name="T85" fmla="*/ 588 h 711"/>
              <a:gd name="T86" fmla="*/ 207 w 545"/>
              <a:gd name="T87" fmla="*/ 569 h 711"/>
              <a:gd name="T88" fmla="*/ 186 w 545"/>
              <a:gd name="T89" fmla="*/ 551 h 711"/>
              <a:gd name="T90" fmla="*/ 161 w 545"/>
              <a:gd name="T91" fmla="*/ 536 h 711"/>
              <a:gd name="T92" fmla="*/ 134 w 545"/>
              <a:gd name="T93" fmla="*/ 524 h 711"/>
              <a:gd name="T94" fmla="*/ 156 w 545"/>
              <a:gd name="T95" fmla="*/ 461 h 711"/>
              <a:gd name="T96" fmla="*/ 158 w 545"/>
              <a:gd name="T97" fmla="*/ 394 h 711"/>
              <a:gd name="T98" fmla="*/ 154 w 545"/>
              <a:gd name="T99" fmla="*/ 344 h 711"/>
              <a:gd name="T100" fmla="*/ 108 w 545"/>
              <a:gd name="T101" fmla="*/ 321 h 711"/>
              <a:gd name="T102" fmla="*/ 104 w 545"/>
              <a:gd name="T103" fmla="*/ 275 h 711"/>
              <a:gd name="T104" fmla="*/ 104 w 545"/>
              <a:gd name="T105" fmla="*/ 238 h 711"/>
              <a:gd name="T106" fmla="*/ 79 w 545"/>
              <a:gd name="T107" fmla="*/ 213 h 711"/>
              <a:gd name="T108" fmla="*/ 23 w 545"/>
              <a:gd name="T109" fmla="*/ 208 h 711"/>
              <a:gd name="T110" fmla="*/ 8 w 545"/>
              <a:gd name="T111" fmla="*/ 163 h 711"/>
              <a:gd name="T112" fmla="*/ 12 w 545"/>
              <a:gd name="T113" fmla="*/ 112 h 711"/>
              <a:gd name="T114" fmla="*/ 23 w 545"/>
              <a:gd name="T115" fmla="*/ 73 h 711"/>
              <a:gd name="T116" fmla="*/ 56 w 545"/>
              <a:gd name="T117" fmla="*/ 44 h 711"/>
              <a:gd name="T118" fmla="*/ 88 w 545"/>
              <a:gd name="T119" fmla="*/ 6 h 711"/>
              <a:gd name="T120" fmla="*/ 115 w 545"/>
              <a:gd name="T121" fmla="*/ 2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45" h="711">
                <a:moveTo>
                  <a:pt x="111" y="8"/>
                </a:moveTo>
                <a:lnTo>
                  <a:pt x="111" y="10"/>
                </a:lnTo>
                <a:lnTo>
                  <a:pt x="111" y="12"/>
                </a:lnTo>
                <a:lnTo>
                  <a:pt x="111" y="14"/>
                </a:lnTo>
                <a:lnTo>
                  <a:pt x="111" y="16"/>
                </a:lnTo>
                <a:lnTo>
                  <a:pt x="111" y="18"/>
                </a:lnTo>
                <a:lnTo>
                  <a:pt x="110" y="18"/>
                </a:lnTo>
                <a:lnTo>
                  <a:pt x="110" y="20"/>
                </a:lnTo>
                <a:lnTo>
                  <a:pt x="110" y="21"/>
                </a:lnTo>
                <a:lnTo>
                  <a:pt x="108" y="23"/>
                </a:lnTo>
                <a:lnTo>
                  <a:pt x="108" y="25"/>
                </a:lnTo>
                <a:lnTo>
                  <a:pt x="106" y="25"/>
                </a:lnTo>
                <a:lnTo>
                  <a:pt x="106" y="27"/>
                </a:lnTo>
                <a:lnTo>
                  <a:pt x="104" y="27"/>
                </a:lnTo>
                <a:lnTo>
                  <a:pt x="104" y="29"/>
                </a:lnTo>
                <a:lnTo>
                  <a:pt x="104" y="31"/>
                </a:lnTo>
                <a:lnTo>
                  <a:pt x="104" y="33"/>
                </a:lnTo>
                <a:lnTo>
                  <a:pt x="104" y="35"/>
                </a:lnTo>
                <a:lnTo>
                  <a:pt x="104" y="37"/>
                </a:lnTo>
                <a:lnTo>
                  <a:pt x="102" y="39"/>
                </a:lnTo>
                <a:lnTo>
                  <a:pt x="102" y="41"/>
                </a:lnTo>
                <a:lnTo>
                  <a:pt x="102" y="43"/>
                </a:lnTo>
                <a:lnTo>
                  <a:pt x="102" y="44"/>
                </a:lnTo>
                <a:lnTo>
                  <a:pt x="102" y="46"/>
                </a:lnTo>
                <a:lnTo>
                  <a:pt x="102" y="48"/>
                </a:lnTo>
                <a:lnTo>
                  <a:pt x="102" y="50"/>
                </a:lnTo>
                <a:lnTo>
                  <a:pt x="102" y="52"/>
                </a:lnTo>
                <a:lnTo>
                  <a:pt x="102" y="54"/>
                </a:lnTo>
                <a:lnTo>
                  <a:pt x="100" y="54"/>
                </a:lnTo>
                <a:lnTo>
                  <a:pt x="100" y="56"/>
                </a:lnTo>
                <a:lnTo>
                  <a:pt x="98" y="56"/>
                </a:lnTo>
                <a:lnTo>
                  <a:pt x="98" y="58"/>
                </a:lnTo>
                <a:lnTo>
                  <a:pt x="98" y="60"/>
                </a:lnTo>
                <a:lnTo>
                  <a:pt x="96" y="60"/>
                </a:lnTo>
                <a:lnTo>
                  <a:pt x="96" y="62"/>
                </a:lnTo>
                <a:lnTo>
                  <a:pt x="94" y="62"/>
                </a:lnTo>
                <a:lnTo>
                  <a:pt x="94" y="64"/>
                </a:lnTo>
                <a:lnTo>
                  <a:pt x="94" y="66"/>
                </a:lnTo>
                <a:lnTo>
                  <a:pt x="96" y="66"/>
                </a:lnTo>
                <a:lnTo>
                  <a:pt x="98" y="66"/>
                </a:lnTo>
                <a:lnTo>
                  <a:pt x="100" y="66"/>
                </a:lnTo>
                <a:lnTo>
                  <a:pt x="100" y="68"/>
                </a:lnTo>
                <a:lnTo>
                  <a:pt x="100" y="69"/>
                </a:lnTo>
                <a:lnTo>
                  <a:pt x="100" y="71"/>
                </a:lnTo>
                <a:lnTo>
                  <a:pt x="100" y="73"/>
                </a:lnTo>
                <a:lnTo>
                  <a:pt x="100" y="75"/>
                </a:lnTo>
                <a:lnTo>
                  <a:pt x="98" y="75"/>
                </a:lnTo>
                <a:lnTo>
                  <a:pt x="98" y="77"/>
                </a:lnTo>
                <a:lnTo>
                  <a:pt x="98" y="79"/>
                </a:lnTo>
                <a:lnTo>
                  <a:pt x="98" y="81"/>
                </a:lnTo>
                <a:lnTo>
                  <a:pt x="96" y="81"/>
                </a:lnTo>
                <a:lnTo>
                  <a:pt x="96" y="83"/>
                </a:lnTo>
                <a:lnTo>
                  <a:pt x="96" y="85"/>
                </a:lnTo>
                <a:lnTo>
                  <a:pt x="96" y="87"/>
                </a:lnTo>
                <a:lnTo>
                  <a:pt x="94" y="87"/>
                </a:lnTo>
                <a:lnTo>
                  <a:pt x="94" y="89"/>
                </a:lnTo>
                <a:lnTo>
                  <a:pt x="92" y="89"/>
                </a:lnTo>
                <a:lnTo>
                  <a:pt x="92" y="91"/>
                </a:lnTo>
                <a:lnTo>
                  <a:pt x="94" y="91"/>
                </a:lnTo>
                <a:lnTo>
                  <a:pt x="96" y="91"/>
                </a:lnTo>
                <a:lnTo>
                  <a:pt x="98" y="91"/>
                </a:lnTo>
                <a:lnTo>
                  <a:pt x="100" y="91"/>
                </a:lnTo>
                <a:lnTo>
                  <a:pt x="102" y="91"/>
                </a:lnTo>
                <a:lnTo>
                  <a:pt x="104" y="91"/>
                </a:lnTo>
                <a:lnTo>
                  <a:pt x="106" y="91"/>
                </a:lnTo>
                <a:lnTo>
                  <a:pt x="108" y="91"/>
                </a:lnTo>
                <a:lnTo>
                  <a:pt x="110" y="91"/>
                </a:lnTo>
                <a:lnTo>
                  <a:pt x="110" y="92"/>
                </a:lnTo>
                <a:lnTo>
                  <a:pt x="111" y="92"/>
                </a:lnTo>
                <a:lnTo>
                  <a:pt x="111" y="94"/>
                </a:lnTo>
                <a:lnTo>
                  <a:pt x="113" y="94"/>
                </a:lnTo>
                <a:lnTo>
                  <a:pt x="115" y="94"/>
                </a:lnTo>
                <a:lnTo>
                  <a:pt x="115" y="96"/>
                </a:lnTo>
                <a:lnTo>
                  <a:pt x="117" y="96"/>
                </a:lnTo>
                <a:lnTo>
                  <a:pt x="119" y="96"/>
                </a:lnTo>
                <a:lnTo>
                  <a:pt x="119" y="98"/>
                </a:lnTo>
                <a:lnTo>
                  <a:pt x="121" y="98"/>
                </a:lnTo>
                <a:lnTo>
                  <a:pt x="121" y="100"/>
                </a:lnTo>
                <a:lnTo>
                  <a:pt x="123" y="100"/>
                </a:lnTo>
                <a:lnTo>
                  <a:pt x="125" y="100"/>
                </a:lnTo>
                <a:lnTo>
                  <a:pt x="127" y="102"/>
                </a:lnTo>
                <a:lnTo>
                  <a:pt x="129" y="100"/>
                </a:lnTo>
                <a:lnTo>
                  <a:pt x="131" y="100"/>
                </a:lnTo>
                <a:lnTo>
                  <a:pt x="133" y="102"/>
                </a:lnTo>
                <a:lnTo>
                  <a:pt x="134" y="104"/>
                </a:lnTo>
                <a:lnTo>
                  <a:pt x="138" y="106"/>
                </a:lnTo>
                <a:lnTo>
                  <a:pt x="140" y="106"/>
                </a:lnTo>
                <a:lnTo>
                  <a:pt x="142" y="108"/>
                </a:lnTo>
                <a:lnTo>
                  <a:pt x="144" y="108"/>
                </a:lnTo>
                <a:lnTo>
                  <a:pt x="146" y="108"/>
                </a:lnTo>
                <a:lnTo>
                  <a:pt x="148" y="108"/>
                </a:lnTo>
                <a:lnTo>
                  <a:pt x="150" y="106"/>
                </a:lnTo>
                <a:lnTo>
                  <a:pt x="150" y="108"/>
                </a:lnTo>
                <a:lnTo>
                  <a:pt x="152" y="108"/>
                </a:lnTo>
                <a:lnTo>
                  <a:pt x="154" y="110"/>
                </a:lnTo>
                <a:lnTo>
                  <a:pt x="156" y="110"/>
                </a:lnTo>
                <a:lnTo>
                  <a:pt x="156" y="108"/>
                </a:lnTo>
                <a:lnTo>
                  <a:pt x="158" y="108"/>
                </a:lnTo>
                <a:lnTo>
                  <a:pt x="158" y="106"/>
                </a:lnTo>
                <a:lnTo>
                  <a:pt x="158" y="104"/>
                </a:lnTo>
                <a:lnTo>
                  <a:pt x="159" y="102"/>
                </a:lnTo>
                <a:lnTo>
                  <a:pt x="161" y="102"/>
                </a:lnTo>
                <a:lnTo>
                  <a:pt x="163" y="102"/>
                </a:lnTo>
                <a:lnTo>
                  <a:pt x="165" y="100"/>
                </a:lnTo>
                <a:lnTo>
                  <a:pt x="165" y="98"/>
                </a:lnTo>
                <a:lnTo>
                  <a:pt x="163" y="98"/>
                </a:lnTo>
                <a:lnTo>
                  <a:pt x="161" y="96"/>
                </a:lnTo>
                <a:lnTo>
                  <a:pt x="161" y="94"/>
                </a:lnTo>
                <a:lnTo>
                  <a:pt x="163" y="94"/>
                </a:lnTo>
                <a:lnTo>
                  <a:pt x="165" y="94"/>
                </a:lnTo>
                <a:lnTo>
                  <a:pt x="167" y="94"/>
                </a:lnTo>
                <a:lnTo>
                  <a:pt x="169" y="94"/>
                </a:lnTo>
                <a:lnTo>
                  <a:pt x="171" y="94"/>
                </a:lnTo>
                <a:lnTo>
                  <a:pt x="173" y="92"/>
                </a:lnTo>
                <a:lnTo>
                  <a:pt x="175" y="94"/>
                </a:lnTo>
                <a:lnTo>
                  <a:pt x="175" y="96"/>
                </a:lnTo>
                <a:lnTo>
                  <a:pt x="177" y="100"/>
                </a:lnTo>
                <a:lnTo>
                  <a:pt x="179" y="102"/>
                </a:lnTo>
                <a:lnTo>
                  <a:pt x="181" y="102"/>
                </a:lnTo>
                <a:lnTo>
                  <a:pt x="182" y="104"/>
                </a:lnTo>
                <a:lnTo>
                  <a:pt x="182" y="106"/>
                </a:lnTo>
                <a:lnTo>
                  <a:pt x="182" y="108"/>
                </a:lnTo>
                <a:lnTo>
                  <a:pt x="182" y="110"/>
                </a:lnTo>
                <a:lnTo>
                  <a:pt x="184" y="110"/>
                </a:lnTo>
                <a:lnTo>
                  <a:pt x="184" y="112"/>
                </a:lnTo>
                <a:lnTo>
                  <a:pt x="184" y="114"/>
                </a:lnTo>
                <a:lnTo>
                  <a:pt x="184" y="115"/>
                </a:lnTo>
                <a:lnTo>
                  <a:pt x="186" y="115"/>
                </a:lnTo>
                <a:lnTo>
                  <a:pt x="186" y="117"/>
                </a:lnTo>
                <a:lnTo>
                  <a:pt x="186" y="119"/>
                </a:lnTo>
                <a:lnTo>
                  <a:pt x="188" y="119"/>
                </a:lnTo>
                <a:lnTo>
                  <a:pt x="188" y="121"/>
                </a:lnTo>
                <a:lnTo>
                  <a:pt x="190" y="121"/>
                </a:lnTo>
                <a:lnTo>
                  <a:pt x="190" y="123"/>
                </a:lnTo>
                <a:lnTo>
                  <a:pt x="188" y="123"/>
                </a:lnTo>
                <a:lnTo>
                  <a:pt x="188" y="125"/>
                </a:lnTo>
                <a:lnTo>
                  <a:pt x="188" y="127"/>
                </a:lnTo>
                <a:lnTo>
                  <a:pt x="190" y="127"/>
                </a:lnTo>
                <a:lnTo>
                  <a:pt x="190" y="129"/>
                </a:lnTo>
                <a:lnTo>
                  <a:pt x="190" y="131"/>
                </a:lnTo>
                <a:lnTo>
                  <a:pt x="192" y="131"/>
                </a:lnTo>
                <a:lnTo>
                  <a:pt x="194" y="131"/>
                </a:lnTo>
                <a:lnTo>
                  <a:pt x="196" y="129"/>
                </a:lnTo>
                <a:lnTo>
                  <a:pt x="198" y="129"/>
                </a:lnTo>
                <a:lnTo>
                  <a:pt x="198" y="131"/>
                </a:lnTo>
                <a:lnTo>
                  <a:pt x="200" y="131"/>
                </a:lnTo>
                <a:lnTo>
                  <a:pt x="202" y="131"/>
                </a:lnTo>
                <a:lnTo>
                  <a:pt x="204" y="135"/>
                </a:lnTo>
                <a:lnTo>
                  <a:pt x="205" y="135"/>
                </a:lnTo>
                <a:lnTo>
                  <a:pt x="207" y="135"/>
                </a:lnTo>
                <a:lnTo>
                  <a:pt x="209" y="135"/>
                </a:lnTo>
                <a:lnTo>
                  <a:pt x="211" y="135"/>
                </a:lnTo>
                <a:lnTo>
                  <a:pt x="213" y="133"/>
                </a:lnTo>
                <a:lnTo>
                  <a:pt x="215" y="133"/>
                </a:lnTo>
                <a:lnTo>
                  <a:pt x="215" y="131"/>
                </a:lnTo>
                <a:lnTo>
                  <a:pt x="217" y="129"/>
                </a:lnTo>
                <a:lnTo>
                  <a:pt x="219" y="127"/>
                </a:lnTo>
                <a:lnTo>
                  <a:pt x="221" y="127"/>
                </a:lnTo>
                <a:lnTo>
                  <a:pt x="223" y="127"/>
                </a:lnTo>
                <a:lnTo>
                  <a:pt x="225" y="127"/>
                </a:lnTo>
                <a:lnTo>
                  <a:pt x="229" y="129"/>
                </a:lnTo>
                <a:lnTo>
                  <a:pt x="232" y="127"/>
                </a:lnTo>
                <a:lnTo>
                  <a:pt x="234" y="127"/>
                </a:lnTo>
                <a:lnTo>
                  <a:pt x="236" y="127"/>
                </a:lnTo>
                <a:lnTo>
                  <a:pt x="238" y="125"/>
                </a:lnTo>
                <a:lnTo>
                  <a:pt x="240" y="125"/>
                </a:lnTo>
                <a:lnTo>
                  <a:pt x="242" y="125"/>
                </a:lnTo>
                <a:lnTo>
                  <a:pt x="244" y="125"/>
                </a:lnTo>
                <a:lnTo>
                  <a:pt x="244" y="127"/>
                </a:lnTo>
                <a:lnTo>
                  <a:pt x="246" y="127"/>
                </a:lnTo>
                <a:lnTo>
                  <a:pt x="248" y="129"/>
                </a:lnTo>
                <a:lnTo>
                  <a:pt x="250" y="129"/>
                </a:lnTo>
                <a:lnTo>
                  <a:pt x="253" y="129"/>
                </a:lnTo>
                <a:lnTo>
                  <a:pt x="257" y="129"/>
                </a:lnTo>
                <a:lnTo>
                  <a:pt x="259" y="129"/>
                </a:lnTo>
                <a:lnTo>
                  <a:pt x="259" y="127"/>
                </a:lnTo>
                <a:lnTo>
                  <a:pt x="261" y="125"/>
                </a:lnTo>
                <a:lnTo>
                  <a:pt x="263" y="125"/>
                </a:lnTo>
                <a:lnTo>
                  <a:pt x="263" y="123"/>
                </a:lnTo>
                <a:lnTo>
                  <a:pt x="265" y="123"/>
                </a:lnTo>
                <a:lnTo>
                  <a:pt x="267" y="121"/>
                </a:lnTo>
                <a:lnTo>
                  <a:pt x="269" y="119"/>
                </a:lnTo>
                <a:lnTo>
                  <a:pt x="271" y="119"/>
                </a:lnTo>
                <a:lnTo>
                  <a:pt x="273" y="119"/>
                </a:lnTo>
                <a:lnTo>
                  <a:pt x="276" y="119"/>
                </a:lnTo>
                <a:lnTo>
                  <a:pt x="280" y="121"/>
                </a:lnTo>
                <a:lnTo>
                  <a:pt x="282" y="121"/>
                </a:lnTo>
                <a:lnTo>
                  <a:pt x="286" y="121"/>
                </a:lnTo>
                <a:lnTo>
                  <a:pt x="290" y="121"/>
                </a:lnTo>
                <a:lnTo>
                  <a:pt x="294" y="121"/>
                </a:lnTo>
                <a:lnTo>
                  <a:pt x="296" y="123"/>
                </a:lnTo>
                <a:lnTo>
                  <a:pt x="300" y="125"/>
                </a:lnTo>
                <a:lnTo>
                  <a:pt x="303" y="125"/>
                </a:lnTo>
                <a:lnTo>
                  <a:pt x="305" y="127"/>
                </a:lnTo>
                <a:lnTo>
                  <a:pt x="313" y="121"/>
                </a:lnTo>
                <a:lnTo>
                  <a:pt x="315" y="119"/>
                </a:lnTo>
                <a:lnTo>
                  <a:pt x="317" y="121"/>
                </a:lnTo>
                <a:lnTo>
                  <a:pt x="319" y="121"/>
                </a:lnTo>
                <a:lnTo>
                  <a:pt x="321" y="123"/>
                </a:lnTo>
                <a:lnTo>
                  <a:pt x="323" y="125"/>
                </a:lnTo>
                <a:lnTo>
                  <a:pt x="326" y="125"/>
                </a:lnTo>
                <a:lnTo>
                  <a:pt x="326" y="127"/>
                </a:lnTo>
                <a:lnTo>
                  <a:pt x="330" y="129"/>
                </a:lnTo>
                <a:lnTo>
                  <a:pt x="336" y="129"/>
                </a:lnTo>
                <a:lnTo>
                  <a:pt x="342" y="129"/>
                </a:lnTo>
                <a:lnTo>
                  <a:pt x="346" y="129"/>
                </a:lnTo>
                <a:lnTo>
                  <a:pt x="347" y="129"/>
                </a:lnTo>
                <a:lnTo>
                  <a:pt x="351" y="129"/>
                </a:lnTo>
                <a:lnTo>
                  <a:pt x="353" y="131"/>
                </a:lnTo>
                <a:lnTo>
                  <a:pt x="355" y="131"/>
                </a:lnTo>
                <a:lnTo>
                  <a:pt x="359" y="131"/>
                </a:lnTo>
                <a:lnTo>
                  <a:pt x="363" y="129"/>
                </a:lnTo>
                <a:lnTo>
                  <a:pt x="365" y="127"/>
                </a:lnTo>
                <a:lnTo>
                  <a:pt x="369" y="125"/>
                </a:lnTo>
                <a:lnTo>
                  <a:pt x="371" y="125"/>
                </a:lnTo>
                <a:lnTo>
                  <a:pt x="372" y="125"/>
                </a:lnTo>
                <a:lnTo>
                  <a:pt x="374" y="127"/>
                </a:lnTo>
                <a:lnTo>
                  <a:pt x="372" y="129"/>
                </a:lnTo>
                <a:lnTo>
                  <a:pt x="371" y="131"/>
                </a:lnTo>
                <a:lnTo>
                  <a:pt x="371" y="133"/>
                </a:lnTo>
                <a:lnTo>
                  <a:pt x="372" y="133"/>
                </a:lnTo>
                <a:lnTo>
                  <a:pt x="374" y="135"/>
                </a:lnTo>
                <a:lnTo>
                  <a:pt x="376" y="135"/>
                </a:lnTo>
                <a:lnTo>
                  <a:pt x="380" y="137"/>
                </a:lnTo>
                <a:lnTo>
                  <a:pt x="384" y="139"/>
                </a:lnTo>
                <a:lnTo>
                  <a:pt x="390" y="139"/>
                </a:lnTo>
                <a:lnTo>
                  <a:pt x="399" y="137"/>
                </a:lnTo>
                <a:lnTo>
                  <a:pt x="401" y="137"/>
                </a:lnTo>
                <a:lnTo>
                  <a:pt x="405" y="139"/>
                </a:lnTo>
                <a:lnTo>
                  <a:pt x="409" y="139"/>
                </a:lnTo>
                <a:lnTo>
                  <a:pt x="415" y="139"/>
                </a:lnTo>
                <a:lnTo>
                  <a:pt x="417" y="140"/>
                </a:lnTo>
                <a:lnTo>
                  <a:pt x="418" y="140"/>
                </a:lnTo>
                <a:lnTo>
                  <a:pt x="417" y="142"/>
                </a:lnTo>
                <a:lnTo>
                  <a:pt x="415" y="146"/>
                </a:lnTo>
                <a:lnTo>
                  <a:pt x="413" y="148"/>
                </a:lnTo>
                <a:lnTo>
                  <a:pt x="417" y="150"/>
                </a:lnTo>
                <a:lnTo>
                  <a:pt x="420" y="152"/>
                </a:lnTo>
                <a:lnTo>
                  <a:pt x="424" y="154"/>
                </a:lnTo>
                <a:lnTo>
                  <a:pt x="426" y="150"/>
                </a:lnTo>
                <a:lnTo>
                  <a:pt x="428" y="148"/>
                </a:lnTo>
                <a:lnTo>
                  <a:pt x="430" y="146"/>
                </a:lnTo>
                <a:lnTo>
                  <a:pt x="436" y="144"/>
                </a:lnTo>
                <a:lnTo>
                  <a:pt x="440" y="144"/>
                </a:lnTo>
                <a:lnTo>
                  <a:pt x="442" y="142"/>
                </a:lnTo>
                <a:lnTo>
                  <a:pt x="447" y="140"/>
                </a:lnTo>
                <a:lnTo>
                  <a:pt x="451" y="142"/>
                </a:lnTo>
                <a:lnTo>
                  <a:pt x="453" y="142"/>
                </a:lnTo>
                <a:lnTo>
                  <a:pt x="461" y="139"/>
                </a:lnTo>
                <a:lnTo>
                  <a:pt x="465" y="135"/>
                </a:lnTo>
                <a:lnTo>
                  <a:pt x="470" y="133"/>
                </a:lnTo>
                <a:lnTo>
                  <a:pt x="470" y="135"/>
                </a:lnTo>
                <a:lnTo>
                  <a:pt x="472" y="135"/>
                </a:lnTo>
                <a:lnTo>
                  <a:pt x="472" y="137"/>
                </a:lnTo>
                <a:lnTo>
                  <a:pt x="472" y="139"/>
                </a:lnTo>
                <a:lnTo>
                  <a:pt x="472" y="140"/>
                </a:lnTo>
                <a:lnTo>
                  <a:pt x="474" y="140"/>
                </a:lnTo>
                <a:lnTo>
                  <a:pt x="474" y="142"/>
                </a:lnTo>
                <a:lnTo>
                  <a:pt x="474" y="144"/>
                </a:lnTo>
                <a:lnTo>
                  <a:pt x="476" y="144"/>
                </a:lnTo>
                <a:lnTo>
                  <a:pt x="476" y="146"/>
                </a:lnTo>
                <a:lnTo>
                  <a:pt x="476" y="148"/>
                </a:lnTo>
                <a:lnTo>
                  <a:pt x="478" y="150"/>
                </a:lnTo>
                <a:lnTo>
                  <a:pt x="478" y="152"/>
                </a:lnTo>
                <a:lnTo>
                  <a:pt x="478" y="154"/>
                </a:lnTo>
                <a:lnTo>
                  <a:pt x="480" y="154"/>
                </a:lnTo>
                <a:lnTo>
                  <a:pt x="480" y="156"/>
                </a:lnTo>
                <a:lnTo>
                  <a:pt x="480" y="158"/>
                </a:lnTo>
                <a:lnTo>
                  <a:pt x="480" y="160"/>
                </a:lnTo>
                <a:lnTo>
                  <a:pt x="480" y="162"/>
                </a:lnTo>
                <a:lnTo>
                  <a:pt x="480" y="163"/>
                </a:lnTo>
                <a:lnTo>
                  <a:pt x="480" y="165"/>
                </a:lnTo>
                <a:lnTo>
                  <a:pt x="480" y="167"/>
                </a:lnTo>
                <a:lnTo>
                  <a:pt x="478" y="167"/>
                </a:lnTo>
                <a:lnTo>
                  <a:pt x="478" y="169"/>
                </a:lnTo>
                <a:lnTo>
                  <a:pt x="478" y="171"/>
                </a:lnTo>
                <a:lnTo>
                  <a:pt x="478" y="173"/>
                </a:lnTo>
                <a:lnTo>
                  <a:pt x="478" y="175"/>
                </a:lnTo>
                <a:lnTo>
                  <a:pt x="480" y="175"/>
                </a:lnTo>
                <a:lnTo>
                  <a:pt x="480" y="177"/>
                </a:lnTo>
                <a:lnTo>
                  <a:pt x="480" y="179"/>
                </a:lnTo>
                <a:lnTo>
                  <a:pt x="482" y="179"/>
                </a:lnTo>
                <a:lnTo>
                  <a:pt x="482" y="181"/>
                </a:lnTo>
                <a:lnTo>
                  <a:pt x="482" y="183"/>
                </a:lnTo>
                <a:lnTo>
                  <a:pt x="484" y="183"/>
                </a:lnTo>
                <a:lnTo>
                  <a:pt x="484" y="185"/>
                </a:lnTo>
                <a:lnTo>
                  <a:pt x="486" y="185"/>
                </a:lnTo>
                <a:lnTo>
                  <a:pt x="486" y="187"/>
                </a:lnTo>
                <a:lnTo>
                  <a:pt x="486" y="188"/>
                </a:lnTo>
                <a:lnTo>
                  <a:pt x="488" y="188"/>
                </a:lnTo>
                <a:lnTo>
                  <a:pt x="488" y="190"/>
                </a:lnTo>
                <a:lnTo>
                  <a:pt x="488" y="192"/>
                </a:lnTo>
                <a:lnTo>
                  <a:pt x="489" y="192"/>
                </a:lnTo>
                <a:lnTo>
                  <a:pt x="489" y="194"/>
                </a:lnTo>
                <a:lnTo>
                  <a:pt x="489" y="196"/>
                </a:lnTo>
                <a:lnTo>
                  <a:pt x="491" y="196"/>
                </a:lnTo>
                <a:lnTo>
                  <a:pt x="491" y="198"/>
                </a:lnTo>
                <a:lnTo>
                  <a:pt x="493" y="198"/>
                </a:lnTo>
                <a:lnTo>
                  <a:pt x="493" y="200"/>
                </a:lnTo>
                <a:lnTo>
                  <a:pt x="493" y="202"/>
                </a:lnTo>
                <a:lnTo>
                  <a:pt x="495" y="202"/>
                </a:lnTo>
                <a:lnTo>
                  <a:pt x="495" y="204"/>
                </a:lnTo>
                <a:lnTo>
                  <a:pt x="497" y="204"/>
                </a:lnTo>
                <a:lnTo>
                  <a:pt x="499" y="204"/>
                </a:lnTo>
                <a:lnTo>
                  <a:pt x="501" y="204"/>
                </a:lnTo>
                <a:lnTo>
                  <a:pt x="503" y="204"/>
                </a:lnTo>
                <a:lnTo>
                  <a:pt x="505" y="204"/>
                </a:lnTo>
                <a:lnTo>
                  <a:pt x="507" y="204"/>
                </a:lnTo>
                <a:lnTo>
                  <a:pt x="509" y="204"/>
                </a:lnTo>
                <a:lnTo>
                  <a:pt x="511" y="204"/>
                </a:lnTo>
                <a:lnTo>
                  <a:pt x="513" y="204"/>
                </a:lnTo>
                <a:lnTo>
                  <a:pt x="514" y="204"/>
                </a:lnTo>
                <a:lnTo>
                  <a:pt x="516" y="204"/>
                </a:lnTo>
                <a:lnTo>
                  <a:pt x="518" y="204"/>
                </a:lnTo>
                <a:lnTo>
                  <a:pt x="520" y="204"/>
                </a:lnTo>
                <a:lnTo>
                  <a:pt x="520" y="202"/>
                </a:lnTo>
                <a:lnTo>
                  <a:pt x="522" y="202"/>
                </a:lnTo>
                <a:lnTo>
                  <a:pt x="524" y="202"/>
                </a:lnTo>
                <a:lnTo>
                  <a:pt x="526" y="202"/>
                </a:lnTo>
                <a:lnTo>
                  <a:pt x="528" y="202"/>
                </a:lnTo>
                <a:lnTo>
                  <a:pt x="530" y="202"/>
                </a:lnTo>
                <a:lnTo>
                  <a:pt x="530" y="204"/>
                </a:lnTo>
                <a:lnTo>
                  <a:pt x="532" y="204"/>
                </a:lnTo>
                <a:lnTo>
                  <a:pt x="534" y="204"/>
                </a:lnTo>
                <a:lnTo>
                  <a:pt x="534" y="206"/>
                </a:lnTo>
                <a:lnTo>
                  <a:pt x="536" y="206"/>
                </a:lnTo>
                <a:lnTo>
                  <a:pt x="536" y="208"/>
                </a:lnTo>
                <a:lnTo>
                  <a:pt x="534" y="208"/>
                </a:lnTo>
                <a:lnTo>
                  <a:pt x="532" y="208"/>
                </a:lnTo>
                <a:lnTo>
                  <a:pt x="530" y="208"/>
                </a:lnTo>
                <a:lnTo>
                  <a:pt x="528" y="208"/>
                </a:lnTo>
                <a:lnTo>
                  <a:pt x="526" y="208"/>
                </a:lnTo>
                <a:lnTo>
                  <a:pt x="526" y="210"/>
                </a:lnTo>
                <a:lnTo>
                  <a:pt x="524" y="210"/>
                </a:lnTo>
                <a:lnTo>
                  <a:pt x="522" y="210"/>
                </a:lnTo>
                <a:lnTo>
                  <a:pt x="522" y="211"/>
                </a:lnTo>
                <a:lnTo>
                  <a:pt x="524" y="211"/>
                </a:lnTo>
                <a:lnTo>
                  <a:pt x="524" y="213"/>
                </a:lnTo>
                <a:lnTo>
                  <a:pt x="524" y="215"/>
                </a:lnTo>
                <a:lnTo>
                  <a:pt x="524" y="217"/>
                </a:lnTo>
                <a:lnTo>
                  <a:pt x="524" y="219"/>
                </a:lnTo>
                <a:lnTo>
                  <a:pt x="524" y="221"/>
                </a:lnTo>
                <a:lnTo>
                  <a:pt x="524" y="223"/>
                </a:lnTo>
                <a:lnTo>
                  <a:pt x="522" y="223"/>
                </a:lnTo>
                <a:lnTo>
                  <a:pt x="520" y="223"/>
                </a:lnTo>
                <a:lnTo>
                  <a:pt x="520" y="225"/>
                </a:lnTo>
                <a:lnTo>
                  <a:pt x="518" y="225"/>
                </a:lnTo>
                <a:lnTo>
                  <a:pt x="518" y="227"/>
                </a:lnTo>
                <a:lnTo>
                  <a:pt x="516" y="227"/>
                </a:lnTo>
                <a:lnTo>
                  <a:pt x="516" y="229"/>
                </a:lnTo>
                <a:lnTo>
                  <a:pt x="514" y="229"/>
                </a:lnTo>
                <a:lnTo>
                  <a:pt x="514" y="231"/>
                </a:lnTo>
                <a:lnTo>
                  <a:pt x="514" y="233"/>
                </a:lnTo>
                <a:lnTo>
                  <a:pt x="513" y="233"/>
                </a:lnTo>
                <a:lnTo>
                  <a:pt x="513" y="235"/>
                </a:lnTo>
                <a:lnTo>
                  <a:pt x="511" y="235"/>
                </a:lnTo>
                <a:lnTo>
                  <a:pt x="511" y="236"/>
                </a:lnTo>
                <a:lnTo>
                  <a:pt x="509" y="236"/>
                </a:lnTo>
                <a:lnTo>
                  <a:pt x="509" y="238"/>
                </a:lnTo>
                <a:lnTo>
                  <a:pt x="509" y="240"/>
                </a:lnTo>
                <a:lnTo>
                  <a:pt x="507" y="240"/>
                </a:lnTo>
                <a:lnTo>
                  <a:pt x="507" y="242"/>
                </a:lnTo>
                <a:lnTo>
                  <a:pt x="505" y="242"/>
                </a:lnTo>
                <a:lnTo>
                  <a:pt x="505" y="244"/>
                </a:lnTo>
                <a:lnTo>
                  <a:pt x="503" y="244"/>
                </a:lnTo>
                <a:lnTo>
                  <a:pt x="503" y="246"/>
                </a:lnTo>
                <a:lnTo>
                  <a:pt x="503" y="248"/>
                </a:lnTo>
                <a:lnTo>
                  <a:pt x="501" y="248"/>
                </a:lnTo>
                <a:lnTo>
                  <a:pt x="501" y="250"/>
                </a:lnTo>
                <a:lnTo>
                  <a:pt x="499" y="250"/>
                </a:lnTo>
                <a:lnTo>
                  <a:pt x="499" y="252"/>
                </a:lnTo>
                <a:lnTo>
                  <a:pt x="497" y="252"/>
                </a:lnTo>
                <a:lnTo>
                  <a:pt x="497" y="254"/>
                </a:lnTo>
                <a:lnTo>
                  <a:pt x="495" y="254"/>
                </a:lnTo>
                <a:lnTo>
                  <a:pt x="495" y="256"/>
                </a:lnTo>
                <a:lnTo>
                  <a:pt x="495" y="258"/>
                </a:lnTo>
                <a:lnTo>
                  <a:pt x="493" y="258"/>
                </a:lnTo>
                <a:lnTo>
                  <a:pt x="493" y="259"/>
                </a:lnTo>
                <a:lnTo>
                  <a:pt x="493" y="261"/>
                </a:lnTo>
                <a:lnTo>
                  <a:pt x="491" y="261"/>
                </a:lnTo>
                <a:lnTo>
                  <a:pt x="491" y="263"/>
                </a:lnTo>
                <a:lnTo>
                  <a:pt x="491" y="265"/>
                </a:lnTo>
                <a:lnTo>
                  <a:pt x="489" y="265"/>
                </a:lnTo>
                <a:lnTo>
                  <a:pt x="489" y="267"/>
                </a:lnTo>
                <a:lnTo>
                  <a:pt x="489" y="269"/>
                </a:lnTo>
                <a:lnTo>
                  <a:pt x="489" y="271"/>
                </a:lnTo>
                <a:lnTo>
                  <a:pt x="489" y="273"/>
                </a:lnTo>
                <a:lnTo>
                  <a:pt x="489" y="275"/>
                </a:lnTo>
                <a:lnTo>
                  <a:pt x="491" y="277"/>
                </a:lnTo>
                <a:lnTo>
                  <a:pt x="491" y="279"/>
                </a:lnTo>
                <a:lnTo>
                  <a:pt x="491" y="281"/>
                </a:lnTo>
                <a:lnTo>
                  <a:pt x="493" y="281"/>
                </a:lnTo>
                <a:lnTo>
                  <a:pt x="493" y="283"/>
                </a:lnTo>
                <a:lnTo>
                  <a:pt x="493" y="284"/>
                </a:lnTo>
                <a:lnTo>
                  <a:pt x="495" y="284"/>
                </a:lnTo>
                <a:lnTo>
                  <a:pt x="495" y="286"/>
                </a:lnTo>
                <a:lnTo>
                  <a:pt x="495" y="288"/>
                </a:lnTo>
                <a:lnTo>
                  <a:pt x="497" y="288"/>
                </a:lnTo>
                <a:lnTo>
                  <a:pt x="497" y="290"/>
                </a:lnTo>
                <a:lnTo>
                  <a:pt x="497" y="292"/>
                </a:lnTo>
                <a:lnTo>
                  <a:pt x="499" y="292"/>
                </a:lnTo>
                <a:lnTo>
                  <a:pt x="499" y="294"/>
                </a:lnTo>
                <a:lnTo>
                  <a:pt x="499" y="296"/>
                </a:lnTo>
                <a:lnTo>
                  <a:pt x="499" y="298"/>
                </a:lnTo>
                <a:lnTo>
                  <a:pt x="499" y="300"/>
                </a:lnTo>
                <a:lnTo>
                  <a:pt x="501" y="300"/>
                </a:lnTo>
                <a:lnTo>
                  <a:pt x="501" y="302"/>
                </a:lnTo>
                <a:lnTo>
                  <a:pt x="501" y="304"/>
                </a:lnTo>
                <a:lnTo>
                  <a:pt x="501" y="306"/>
                </a:lnTo>
                <a:lnTo>
                  <a:pt x="501" y="307"/>
                </a:lnTo>
                <a:lnTo>
                  <a:pt x="503" y="307"/>
                </a:lnTo>
                <a:lnTo>
                  <a:pt x="503" y="309"/>
                </a:lnTo>
                <a:lnTo>
                  <a:pt x="503" y="311"/>
                </a:lnTo>
                <a:lnTo>
                  <a:pt x="503" y="313"/>
                </a:lnTo>
                <a:lnTo>
                  <a:pt x="505" y="315"/>
                </a:lnTo>
                <a:lnTo>
                  <a:pt x="505" y="317"/>
                </a:lnTo>
                <a:lnTo>
                  <a:pt x="505" y="319"/>
                </a:lnTo>
                <a:lnTo>
                  <a:pt x="505" y="321"/>
                </a:lnTo>
                <a:lnTo>
                  <a:pt x="507" y="321"/>
                </a:lnTo>
                <a:lnTo>
                  <a:pt x="507" y="323"/>
                </a:lnTo>
                <a:lnTo>
                  <a:pt x="507" y="325"/>
                </a:lnTo>
                <a:lnTo>
                  <a:pt x="507" y="327"/>
                </a:lnTo>
                <a:lnTo>
                  <a:pt x="507" y="329"/>
                </a:lnTo>
                <a:lnTo>
                  <a:pt x="509" y="329"/>
                </a:lnTo>
                <a:lnTo>
                  <a:pt x="509" y="331"/>
                </a:lnTo>
                <a:lnTo>
                  <a:pt x="509" y="332"/>
                </a:lnTo>
                <a:lnTo>
                  <a:pt x="509" y="334"/>
                </a:lnTo>
                <a:lnTo>
                  <a:pt x="511" y="336"/>
                </a:lnTo>
                <a:lnTo>
                  <a:pt x="511" y="338"/>
                </a:lnTo>
                <a:lnTo>
                  <a:pt x="511" y="340"/>
                </a:lnTo>
                <a:lnTo>
                  <a:pt x="511" y="342"/>
                </a:lnTo>
                <a:lnTo>
                  <a:pt x="513" y="342"/>
                </a:lnTo>
                <a:lnTo>
                  <a:pt x="513" y="344"/>
                </a:lnTo>
                <a:lnTo>
                  <a:pt x="513" y="346"/>
                </a:lnTo>
                <a:lnTo>
                  <a:pt x="514" y="346"/>
                </a:lnTo>
                <a:lnTo>
                  <a:pt x="514" y="348"/>
                </a:lnTo>
                <a:lnTo>
                  <a:pt x="514" y="350"/>
                </a:lnTo>
                <a:lnTo>
                  <a:pt x="516" y="352"/>
                </a:lnTo>
                <a:lnTo>
                  <a:pt x="516" y="354"/>
                </a:lnTo>
                <a:lnTo>
                  <a:pt x="516" y="355"/>
                </a:lnTo>
                <a:lnTo>
                  <a:pt x="518" y="355"/>
                </a:lnTo>
                <a:lnTo>
                  <a:pt x="518" y="357"/>
                </a:lnTo>
                <a:lnTo>
                  <a:pt x="520" y="359"/>
                </a:lnTo>
                <a:lnTo>
                  <a:pt x="520" y="361"/>
                </a:lnTo>
                <a:lnTo>
                  <a:pt x="522" y="361"/>
                </a:lnTo>
                <a:lnTo>
                  <a:pt x="522" y="363"/>
                </a:lnTo>
                <a:lnTo>
                  <a:pt x="522" y="365"/>
                </a:lnTo>
                <a:lnTo>
                  <a:pt x="524" y="365"/>
                </a:lnTo>
                <a:lnTo>
                  <a:pt x="524" y="367"/>
                </a:lnTo>
                <a:lnTo>
                  <a:pt x="524" y="369"/>
                </a:lnTo>
                <a:lnTo>
                  <a:pt x="524" y="371"/>
                </a:lnTo>
                <a:lnTo>
                  <a:pt x="526" y="371"/>
                </a:lnTo>
                <a:lnTo>
                  <a:pt x="526" y="373"/>
                </a:lnTo>
                <a:lnTo>
                  <a:pt x="526" y="375"/>
                </a:lnTo>
                <a:lnTo>
                  <a:pt x="528" y="375"/>
                </a:lnTo>
                <a:lnTo>
                  <a:pt x="528" y="377"/>
                </a:lnTo>
                <a:lnTo>
                  <a:pt x="528" y="379"/>
                </a:lnTo>
                <a:lnTo>
                  <a:pt x="530" y="379"/>
                </a:lnTo>
                <a:lnTo>
                  <a:pt x="530" y="380"/>
                </a:lnTo>
                <a:lnTo>
                  <a:pt x="530" y="382"/>
                </a:lnTo>
                <a:lnTo>
                  <a:pt x="530" y="384"/>
                </a:lnTo>
                <a:lnTo>
                  <a:pt x="532" y="386"/>
                </a:lnTo>
                <a:lnTo>
                  <a:pt x="532" y="388"/>
                </a:lnTo>
                <a:lnTo>
                  <a:pt x="532" y="390"/>
                </a:lnTo>
                <a:lnTo>
                  <a:pt x="532" y="392"/>
                </a:lnTo>
                <a:lnTo>
                  <a:pt x="532" y="394"/>
                </a:lnTo>
                <a:lnTo>
                  <a:pt x="532" y="396"/>
                </a:lnTo>
                <a:lnTo>
                  <a:pt x="534" y="396"/>
                </a:lnTo>
                <a:lnTo>
                  <a:pt x="534" y="398"/>
                </a:lnTo>
                <a:lnTo>
                  <a:pt x="534" y="400"/>
                </a:lnTo>
                <a:lnTo>
                  <a:pt x="536" y="400"/>
                </a:lnTo>
                <a:lnTo>
                  <a:pt x="536" y="402"/>
                </a:lnTo>
                <a:lnTo>
                  <a:pt x="536" y="403"/>
                </a:lnTo>
                <a:lnTo>
                  <a:pt x="536" y="405"/>
                </a:lnTo>
                <a:lnTo>
                  <a:pt x="536" y="407"/>
                </a:lnTo>
                <a:lnTo>
                  <a:pt x="536" y="409"/>
                </a:lnTo>
                <a:lnTo>
                  <a:pt x="537" y="409"/>
                </a:lnTo>
                <a:lnTo>
                  <a:pt x="537" y="411"/>
                </a:lnTo>
                <a:lnTo>
                  <a:pt x="537" y="413"/>
                </a:lnTo>
                <a:lnTo>
                  <a:pt x="537" y="415"/>
                </a:lnTo>
                <a:lnTo>
                  <a:pt x="537" y="417"/>
                </a:lnTo>
                <a:lnTo>
                  <a:pt x="539" y="417"/>
                </a:lnTo>
                <a:lnTo>
                  <a:pt x="539" y="419"/>
                </a:lnTo>
                <a:lnTo>
                  <a:pt x="539" y="421"/>
                </a:lnTo>
                <a:lnTo>
                  <a:pt x="539" y="423"/>
                </a:lnTo>
                <a:lnTo>
                  <a:pt x="541" y="423"/>
                </a:lnTo>
                <a:lnTo>
                  <a:pt x="539" y="423"/>
                </a:lnTo>
                <a:lnTo>
                  <a:pt x="539" y="425"/>
                </a:lnTo>
                <a:lnTo>
                  <a:pt x="539" y="427"/>
                </a:lnTo>
                <a:lnTo>
                  <a:pt x="539" y="428"/>
                </a:lnTo>
                <a:lnTo>
                  <a:pt x="539" y="430"/>
                </a:lnTo>
                <a:lnTo>
                  <a:pt x="539" y="432"/>
                </a:lnTo>
                <a:lnTo>
                  <a:pt x="539" y="434"/>
                </a:lnTo>
                <a:lnTo>
                  <a:pt x="537" y="434"/>
                </a:lnTo>
                <a:lnTo>
                  <a:pt x="537" y="436"/>
                </a:lnTo>
                <a:lnTo>
                  <a:pt x="537" y="438"/>
                </a:lnTo>
                <a:lnTo>
                  <a:pt x="537" y="440"/>
                </a:lnTo>
                <a:lnTo>
                  <a:pt x="537" y="442"/>
                </a:lnTo>
                <a:lnTo>
                  <a:pt x="537" y="444"/>
                </a:lnTo>
                <a:lnTo>
                  <a:pt x="536" y="444"/>
                </a:lnTo>
                <a:lnTo>
                  <a:pt x="536" y="446"/>
                </a:lnTo>
                <a:lnTo>
                  <a:pt x="536" y="448"/>
                </a:lnTo>
                <a:lnTo>
                  <a:pt x="536" y="450"/>
                </a:lnTo>
                <a:lnTo>
                  <a:pt x="534" y="450"/>
                </a:lnTo>
                <a:lnTo>
                  <a:pt x="534" y="451"/>
                </a:lnTo>
                <a:lnTo>
                  <a:pt x="536" y="451"/>
                </a:lnTo>
                <a:lnTo>
                  <a:pt x="536" y="453"/>
                </a:lnTo>
                <a:lnTo>
                  <a:pt x="536" y="455"/>
                </a:lnTo>
                <a:lnTo>
                  <a:pt x="536" y="457"/>
                </a:lnTo>
                <a:lnTo>
                  <a:pt x="536" y="459"/>
                </a:lnTo>
                <a:lnTo>
                  <a:pt x="536" y="461"/>
                </a:lnTo>
                <a:lnTo>
                  <a:pt x="536" y="463"/>
                </a:lnTo>
                <a:lnTo>
                  <a:pt x="536" y="465"/>
                </a:lnTo>
                <a:lnTo>
                  <a:pt x="536" y="467"/>
                </a:lnTo>
                <a:lnTo>
                  <a:pt x="536" y="469"/>
                </a:lnTo>
                <a:lnTo>
                  <a:pt x="536" y="471"/>
                </a:lnTo>
                <a:lnTo>
                  <a:pt x="536" y="473"/>
                </a:lnTo>
                <a:lnTo>
                  <a:pt x="536" y="474"/>
                </a:lnTo>
                <a:lnTo>
                  <a:pt x="536" y="476"/>
                </a:lnTo>
                <a:lnTo>
                  <a:pt x="536" y="478"/>
                </a:lnTo>
                <a:lnTo>
                  <a:pt x="536" y="480"/>
                </a:lnTo>
                <a:lnTo>
                  <a:pt x="536" y="482"/>
                </a:lnTo>
                <a:lnTo>
                  <a:pt x="536" y="484"/>
                </a:lnTo>
                <a:lnTo>
                  <a:pt x="536" y="486"/>
                </a:lnTo>
                <a:lnTo>
                  <a:pt x="536" y="488"/>
                </a:lnTo>
                <a:lnTo>
                  <a:pt x="536" y="490"/>
                </a:lnTo>
                <a:lnTo>
                  <a:pt x="536" y="492"/>
                </a:lnTo>
                <a:lnTo>
                  <a:pt x="536" y="494"/>
                </a:lnTo>
                <a:lnTo>
                  <a:pt x="536" y="496"/>
                </a:lnTo>
                <a:lnTo>
                  <a:pt x="536" y="498"/>
                </a:lnTo>
                <a:lnTo>
                  <a:pt x="536" y="499"/>
                </a:lnTo>
                <a:lnTo>
                  <a:pt x="536" y="501"/>
                </a:lnTo>
                <a:lnTo>
                  <a:pt x="537" y="503"/>
                </a:lnTo>
                <a:lnTo>
                  <a:pt x="537" y="505"/>
                </a:lnTo>
                <a:lnTo>
                  <a:pt x="537" y="507"/>
                </a:lnTo>
                <a:lnTo>
                  <a:pt x="537" y="509"/>
                </a:lnTo>
                <a:lnTo>
                  <a:pt x="537" y="511"/>
                </a:lnTo>
                <a:lnTo>
                  <a:pt x="539" y="511"/>
                </a:lnTo>
                <a:lnTo>
                  <a:pt x="539" y="513"/>
                </a:lnTo>
                <a:lnTo>
                  <a:pt x="539" y="515"/>
                </a:lnTo>
                <a:lnTo>
                  <a:pt x="539" y="517"/>
                </a:lnTo>
                <a:lnTo>
                  <a:pt x="539" y="519"/>
                </a:lnTo>
                <a:lnTo>
                  <a:pt x="539" y="521"/>
                </a:lnTo>
                <a:lnTo>
                  <a:pt x="541" y="521"/>
                </a:lnTo>
                <a:lnTo>
                  <a:pt x="541" y="522"/>
                </a:lnTo>
                <a:lnTo>
                  <a:pt x="541" y="524"/>
                </a:lnTo>
                <a:lnTo>
                  <a:pt x="541" y="526"/>
                </a:lnTo>
                <a:lnTo>
                  <a:pt x="541" y="528"/>
                </a:lnTo>
                <a:lnTo>
                  <a:pt x="543" y="528"/>
                </a:lnTo>
                <a:lnTo>
                  <a:pt x="543" y="530"/>
                </a:lnTo>
                <a:lnTo>
                  <a:pt x="543" y="532"/>
                </a:lnTo>
                <a:lnTo>
                  <a:pt x="543" y="534"/>
                </a:lnTo>
                <a:lnTo>
                  <a:pt x="543" y="536"/>
                </a:lnTo>
                <a:lnTo>
                  <a:pt x="543" y="538"/>
                </a:lnTo>
                <a:lnTo>
                  <a:pt x="545" y="538"/>
                </a:lnTo>
                <a:lnTo>
                  <a:pt x="545" y="540"/>
                </a:lnTo>
                <a:lnTo>
                  <a:pt x="545" y="542"/>
                </a:lnTo>
                <a:lnTo>
                  <a:pt x="545" y="544"/>
                </a:lnTo>
                <a:lnTo>
                  <a:pt x="545" y="546"/>
                </a:lnTo>
                <a:lnTo>
                  <a:pt x="543" y="547"/>
                </a:lnTo>
                <a:lnTo>
                  <a:pt x="543" y="549"/>
                </a:lnTo>
                <a:lnTo>
                  <a:pt x="543" y="551"/>
                </a:lnTo>
                <a:lnTo>
                  <a:pt x="541" y="551"/>
                </a:lnTo>
                <a:lnTo>
                  <a:pt x="541" y="553"/>
                </a:lnTo>
                <a:lnTo>
                  <a:pt x="539" y="553"/>
                </a:lnTo>
                <a:lnTo>
                  <a:pt x="539" y="555"/>
                </a:lnTo>
                <a:lnTo>
                  <a:pt x="539" y="557"/>
                </a:lnTo>
                <a:lnTo>
                  <a:pt x="537" y="557"/>
                </a:lnTo>
                <a:lnTo>
                  <a:pt x="537" y="559"/>
                </a:lnTo>
                <a:lnTo>
                  <a:pt x="536" y="559"/>
                </a:lnTo>
                <a:lnTo>
                  <a:pt x="536" y="561"/>
                </a:lnTo>
                <a:lnTo>
                  <a:pt x="534" y="561"/>
                </a:lnTo>
                <a:lnTo>
                  <a:pt x="534" y="563"/>
                </a:lnTo>
                <a:lnTo>
                  <a:pt x="532" y="563"/>
                </a:lnTo>
                <a:lnTo>
                  <a:pt x="532" y="565"/>
                </a:lnTo>
                <a:lnTo>
                  <a:pt x="530" y="565"/>
                </a:lnTo>
                <a:lnTo>
                  <a:pt x="530" y="567"/>
                </a:lnTo>
                <a:lnTo>
                  <a:pt x="528" y="567"/>
                </a:lnTo>
                <a:lnTo>
                  <a:pt x="528" y="569"/>
                </a:lnTo>
                <a:lnTo>
                  <a:pt x="526" y="569"/>
                </a:lnTo>
                <a:lnTo>
                  <a:pt x="526" y="570"/>
                </a:lnTo>
                <a:lnTo>
                  <a:pt x="524" y="570"/>
                </a:lnTo>
                <a:lnTo>
                  <a:pt x="522" y="570"/>
                </a:lnTo>
                <a:lnTo>
                  <a:pt x="522" y="572"/>
                </a:lnTo>
                <a:lnTo>
                  <a:pt x="520" y="572"/>
                </a:lnTo>
                <a:lnTo>
                  <a:pt x="520" y="574"/>
                </a:lnTo>
                <a:lnTo>
                  <a:pt x="518" y="574"/>
                </a:lnTo>
                <a:lnTo>
                  <a:pt x="516" y="574"/>
                </a:lnTo>
                <a:lnTo>
                  <a:pt x="514" y="574"/>
                </a:lnTo>
                <a:lnTo>
                  <a:pt x="514" y="576"/>
                </a:lnTo>
                <a:lnTo>
                  <a:pt x="513" y="576"/>
                </a:lnTo>
                <a:lnTo>
                  <a:pt x="511" y="576"/>
                </a:lnTo>
                <a:lnTo>
                  <a:pt x="511" y="578"/>
                </a:lnTo>
                <a:lnTo>
                  <a:pt x="511" y="580"/>
                </a:lnTo>
                <a:lnTo>
                  <a:pt x="509" y="580"/>
                </a:lnTo>
                <a:lnTo>
                  <a:pt x="507" y="580"/>
                </a:lnTo>
                <a:lnTo>
                  <a:pt x="507" y="578"/>
                </a:lnTo>
                <a:lnTo>
                  <a:pt x="505" y="578"/>
                </a:lnTo>
                <a:lnTo>
                  <a:pt x="503" y="578"/>
                </a:lnTo>
                <a:lnTo>
                  <a:pt x="501" y="580"/>
                </a:lnTo>
                <a:lnTo>
                  <a:pt x="499" y="580"/>
                </a:lnTo>
                <a:lnTo>
                  <a:pt x="497" y="580"/>
                </a:lnTo>
                <a:lnTo>
                  <a:pt x="497" y="582"/>
                </a:lnTo>
                <a:lnTo>
                  <a:pt x="495" y="582"/>
                </a:lnTo>
                <a:lnTo>
                  <a:pt x="493" y="582"/>
                </a:lnTo>
                <a:lnTo>
                  <a:pt x="491" y="582"/>
                </a:lnTo>
                <a:lnTo>
                  <a:pt x="491" y="584"/>
                </a:lnTo>
                <a:lnTo>
                  <a:pt x="489" y="584"/>
                </a:lnTo>
                <a:lnTo>
                  <a:pt x="488" y="584"/>
                </a:lnTo>
                <a:lnTo>
                  <a:pt x="486" y="584"/>
                </a:lnTo>
                <a:lnTo>
                  <a:pt x="484" y="586"/>
                </a:lnTo>
                <a:lnTo>
                  <a:pt x="482" y="586"/>
                </a:lnTo>
                <a:lnTo>
                  <a:pt x="480" y="586"/>
                </a:lnTo>
                <a:lnTo>
                  <a:pt x="480" y="588"/>
                </a:lnTo>
                <a:lnTo>
                  <a:pt x="478" y="588"/>
                </a:lnTo>
                <a:lnTo>
                  <a:pt x="478" y="590"/>
                </a:lnTo>
                <a:lnTo>
                  <a:pt x="476" y="590"/>
                </a:lnTo>
                <a:lnTo>
                  <a:pt x="476" y="592"/>
                </a:lnTo>
                <a:lnTo>
                  <a:pt x="474" y="592"/>
                </a:lnTo>
                <a:lnTo>
                  <a:pt x="474" y="594"/>
                </a:lnTo>
                <a:lnTo>
                  <a:pt x="472" y="594"/>
                </a:lnTo>
                <a:lnTo>
                  <a:pt x="472" y="595"/>
                </a:lnTo>
                <a:lnTo>
                  <a:pt x="470" y="595"/>
                </a:lnTo>
                <a:lnTo>
                  <a:pt x="470" y="597"/>
                </a:lnTo>
                <a:lnTo>
                  <a:pt x="468" y="597"/>
                </a:lnTo>
                <a:lnTo>
                  <a:pt x="468" y="599"/>
                </a:lnTo>
                <a:lnTo>
                  <a:pt x="466" y="599"/>
                </a:lnTo>
                <a:lnTo>
                  <a:pt x="466" y="601"/>
                </a:lnTo>
                <a:lnTo>
                  <a:pt x="465" y="601"/>
                </a:lnTo>
                <a:lnTo>
                  <a:pt x="465" y="603"/>
                </a:lnTo>
                <a:lnTo>
                  <a:pt x="463" y="603"/>
                </a:lnTo>
                <a:lnTo>
                  <a:pt x="463" y="605"/>
                </a:lnTo>
                <a:lnTo>
                  <a:pt x="463" y="607"/>
                </a:lnTo>
                <a:lnTo>
                  <a:pt x="463" y="609"/>
                </a:lnTo>
                <a:lnTo>
                  <a:pt x="465" y="609"/>
                </a:lnTo>
                <a:lnTo>
                  <a:pt x="465" y="611"/>
                </a:lnTo>
                <a:lnTo>
                  <a:pt x="466" y="611"/>
                </a:lnTo>
                <a:lnTo>
                  <a:pt x="466" y="613"/>
                </a:lnTo>
                <a:lnTo>
                  <a:pt x="466" y="615"/>
                </a:lnTo>
                <a:lnTo>
                  <a:pt x="468" y="615"/>
                </a:lnTo>
                <a:lnTo>
                  <a:pt x="468" y="617"/>
                </a:lnTo>
                <a:lnTo>
                  <a:pt x="465" y="620"/>
                </a:lnTo>
                <a:lnTo>
                  <a:pt x="461" y="620"/>
                </a:lnTo>
                <a:lnTo>
                  <a:pt x="459" y="620"/>
                </a:lnTo>
                <a:lnTo>
                  <a:pt x="457" y="622"/>
                </a:lnTo>
                <a:lnTo>
                  <a:pt x="447" y="624"/>
                </a:lnTo>
                <a:lnTo>
                  <a:pt x="445" y="624"/>
                </a:lnTo>
                <a:lnTo>
                  <a:pt x="443" y="624"/>
                </a:lnTo>
                <a:lnTo>
                  <a:pt x="438" y="624"/>
                </a:lnTo>
                <a:lnTo>
                  <a:pt x="434" y="624"/>
                </a:lnTo>
                <a:lnTo>
                  <a:pt x="430" y="626"/>
                </a:lnTo>
                <a:lnTo>
                  <a:pt x="430" y="630"/>
                </a:lnTo>
                <a:lnTo>
                  <a:pt x="428" y="632"/>
                </a:lnTo>
                <a:lnTo>
                  <a:pt x="426" y="640"/>
                </a:lnTo>
                <a:lnTo>
                  <a:pt x="426" y="642"/>
                </a:lnTo>
                <a:lnTo>
                  <a:pt x="424" y="642"/>
                </a:lnTo>
                <a:lnTo>
                  <a:pt x="424" y="643"/>
                </a:lnTo>
                <a:lnTo>
                  <a:pt x="424" y="645"/>
                </a:lnTo>
                <a:lnTo>
                  <a:pt x="422" y="645"/>
                </a:lnTo>
                <a:lnTo>
                  <a:pt x="422" y="647"/>
                </a:lnTo>
                <a:lnTo>
                  <a:pt x="422" y="649"/>
                </a:lnTo>
                <a:lnTo>
                  <a:pt x="422" y="651"/>
                </a:lnTo>
                <a:lnTo>
                  <a:pt x="422" y="653"/>
                </a:lnTo>
                <a:lnTo>
                  <a:pt x="422" y="655"/>
                </a:lnTo>
                <a:lnTo>
                  <a:pt x="422" y="657"/>
                </a:lnTo>
                <a:lnTo>
                  <a:pt x="422" y="659"/>
                </a:lnTo>
                <a:lnTo>
                  <a:pt x="422" y="661"/>
                </a:lnTo>
                <a:lnTo>
                  <a:pt x="422" y="663"/>
                </a:lnTo>
                <a:lnTo>
                  <a:pt x="422" y="665"/>
                </a:lnTo>
                <a:lnTo>
                  <a:pt x="422" y="666"/>
                </a:lnTo>
                <a:lnTo>
                  <a:pt x="422" y="668"/>
                </a:lnTo>
                <a:lnTo>
                  <a:pt x="420" y="668"/>
                </a:lnTo>
                <a:lnTo>
                  <a:pt x="420" y="670"/>
                </a:lnTo>
                <a:lnTo>
                  <a:pt x="418" y="670"/>
                </a:lnTo>
                <a:lnTo>
                  <a:pt x="418" y="672"/>
                </a:lnTo>
                <a:lnTo>
                  <a:pt x="417" y="672"/>
                </a:lnTo>
                <a:lnTo>
                  <a:pt x="417" y="674"/>
                </a:lnTo>
                <a:lnTo>
                  <a:pt x="415" y="674"/>
                </a:lnTo>
                <a:lnTo>
                  <a:pt x="415" y="676"/>
                </a:lnTo>
                <a:lnTo>
                  <a:pt x="413" y="676"/>
                </a:lnTo>
                <a:lnTo>
                  <a:pt x="411" y="676"/>
                </a:lnTo>
                <a:lnTo>
                  <a:pt x="411" y="678"/>
                </a:lnTo>
                <a:lnTo>
                  <a:pt x="409" y="678"/>
                </a:lnTo>
                <a:lnTo>
                  <a:pt x="409" y="680"/>
                </a:lnTo>
                <a:lnTo>
                  <a:pt x="407" y="680"/>
                </a:lnTo>
                <a:lnTo>
                  <a:pt x="405" y="680"/>
                </a:lnTo>
                <a:lnTo>
                  <a:pt x="405" y="682"/>
                </a:lnTo>
                <a:lnTo>
                  <a:pt x="403" y="682"/>
                </a:lnTo>
                <a:lnTo>
                  <a:pt x="403" y="684"/>
                </a:lnTo>
                <a:lnTo>
                  <a:pt x="401" y="684"/>
                </a:lnTo>
                <a:lnTo>
                  <a:pt x="399" y="684"/>
                </a:lnTo>
                <a:lnTo>
                  <a:pt x="399" y="686"/>
                </a:lnTo>
                <a:lnTo>
                  <a:pt x="397" y="686"/>
                </a:lnTo>
                <a:lnTo>
                  <a:pt x="395" y="686"/>
                </a:lnTo>
                <a:lnTo>
                  <a:pt x="395" y="688"/>
                </a:lnTo>
                <a:lnTo>
                  <a:pt x="394" y="688"/>
                </a:lnTo>
                <a:lnTo>
                  <a:pt x="394" y="690"/>
                </a:lnTo>
                <a:lnTo>
                  <a:pt x="392" y="690"/>
                </a:lnTo>
                <a:lnTo>
                  <a:pt x="390" y="690"/>
                </a:lnTo>
                <a:lnTo>
                  <a:pt x="390" y="691"/>
                </a:lnTo>
                <a:lnTo>
                  <a:pt x="388" y="691"/>
                </a:lnTo>
                <a:lnTo>
                  <a:pt x="386" y="691"/>
                </a:lnTo>
                <a:lnTo>
                  <a:pt x="386" y="693"/>
                </a:lnTo>
                <a:lnTo>
                  <a:pt x="384" y="693"/>
                </a:lnTo>
                <a:lnTo>
                  <a:pt x="384" y="695"/>
                </a:lnTo>
                <a:lnTo>
                  <a:pt x="382" y="695"/>
                </a:lnTo>
                <a:lnTo>
                  <a:pt x="380" y="695"/>
                </a:lnTo>
                <a:lnTo>
                  <a:pt x="380" y="697"/>
                </a:lnTo>
                <a:lnTo>
                  <a:pt x="378" y="697"/>
                </a:lnTo>
                <a:lnTo>
                  <a:pt x="378" y="699"/>
                </a:lnTo>
                <a:lnTo>
                  <a:pt x="376" y="699"/>
                </a:lnTo>
                <a:lnTo>
                  <a:pt x="374" y="699"/>
                </a:lnTo>
                <a:lnTo>
                  <a:pt x="374" y="701"/>
                </a:lnTo>
                <a:lnTo>
                  <a:pt x="372" y="701"/>
                </a:lnTo>
                <a:lnTo>
                  <a:pt x="371" y="701"/>
                </a:lnTo>
                <a:lnTo>
                  <a:pt x="371" y="703"/>
                </a:lnTo>
                <a:lnTo>
                  <a:pt x="369" y="703"/>
                </a:lnTo>
                <a:lnTo>
                  <a:pt x="367" y="703"/>
                </a:lnTo>
                <a:lnTo>
                  <a:pt x="367" y="705"/>
                </a:lnTo>
                <a:lnTo>
                  <a:pt x="365" y="705"/>
                </a:lnTo>
                <a:lnTo>
                  <a:pt x="363" y="705"/>
                </a:lnTo>
                <a:lnTo>
                  <a:pt x="363" y="707"/>
                </a:lnTo>
                <a:lnTo>
                  <a:pt x="361" y="707"/>
                </a:lnTo>
                <a:lnTo>
                  <a:pt x="361" y="709"/>
                </a:lnTo>
                <a:lnTo>
                  <a:pt x="359" y="709"/>
                </a:lnTo>
                <a:lnTo>
                  <a:pt x="357" y="709"/>
                </a:lnTo>
                <a:lnTo>
                  <a:pt x="357" y="711"/>
                </a:lnTo>
                <a:lnTo>
                  <a:pt x="357" y="709"/>
                </a:lnTo>
                <a:lnTo>
                  <a:pt x="355" y="709"/>
                </a:lnTo>
                <a:lnTo>
                  <a:pt x="355" y="707"/>
                </a:lnTo>
                <a:lnTo>
                  <a:pt x="353" y="707"/>
                </a:lnTo>
                <a:lnTo>
                  <a:pt x="353" y="705"/>
                </a:lnTo>
                <a:lnTo>
                  <a:pt x="351" y="705"/>
                </a:lnTo>
                <a:lnTo>
                  <a:pt x="351" y="703"/>
                </a:lnTo>
                <a:lnTo>
                  <a:pt x="349" y="703"/>
                </a:lnTo>
                <a:lnTo>
                  <a:pt x="349" y="701"/>
                </a:lnTo>
                <a:lnTo>
                  <a:pt x="347" y="701"/>
                </a:lnTo>
                <a:lnTo>
                  <a:pt x="347" y="699"/>
                </a:lnTo>
                <a:lnTo>
                  <a:pt x="346" y="699"/>
                </a:lnTo>
                <a:lnTo>
                  <a:pt x="346" y="697"/>
                </a:lnTo>
                <a:lnTo>
                  <a:pt x="344" y="697"/>
                </a:lnTo>
                <a:lnTo>
                  <a:pt x="344" y="695"/>
                </a:lnTo>
                <a:lnTo>
                  <a:pt x="342" y="695"/>
                </a:lnTo>
                <a:lnTo>
                  <a:pt x="342" y="693"/>
                </a:lnTo>
                <a:lnTo>
                  <a:pt x="340" y="693"/>
                </a:lnTo>
                <a:lnTo>
                  <a:pt x="340" y="691"/>
                </a:lnTo>
                <a:lnTo>
                  <a:pt x="340" y="690"/>
                </a:lnTo>
                <a:lnTo>
                  <a:pt x="338" y="690"/>
                </a:lnTo>
                <a:lnTo>
                  <a:pt x="338" y="688"/>
                </a:lnTo>
                <a:lnTo>
                  <a:pt x="336" y="688"/>
                </a:lnTo>
                <a:lnTo>
                  <a:pt x="336" y="686"/>
                </a:lnTo>
                <a:lnTo>
                  <a:pt x="334" y="686"/>
                </a:lnTo>
                <a:lnTo>
                  <a:pt x="334" y="684"/>
                </a:lnTo>
                <a:lnTo>
                  <a:pt x="332" y="684"/>
                </a:lnTo>
                <a:lnTo>
                  <a:pt x="332" y="682"/>
                </a:lnTo>
                <a:lnTo>
                  <a:pt x="330" y="682"/>
                </a:lnTo>
                <a:lnTo>
                  <a:pt x="330" y="680"/>
                </a:lnTo>
                <a:lnTo>
                  <a:pt x="330" y="678"/>
                </a:lnTo>
                <a:lnTo>
                  <a:pt x="328" y="678"/>
                </a:lnTo>
                <a:lnTo>
                  <a:pt x="328" y="676"/>
                </a:lnTo>
                <a:lnTo>
                  <a:pt x="326" y="676"/>
                </a:lnTo>
                <a:lnTo>
                  <a:pt x="326" y="674"/>
                </a:lnTo>
                <a:lnTo>
                  <a:pt x="324" y="674"/>
                </a:lnTo>
                <a:lnTo>
                  <a:pt x="324" y="672"/>
                </a:lnTo>
                <a:lnTo>
                  <a:pt x="324" y="670"/>
                </a:lnTo>
                <a:lnTo>
                  <a:pt x="323" y="670"/>
                </a:lnTo>
                <a:lnTo>
                  <a:pt x="323" y="668"/>
                </a:lnTo>
                <a:lnTo>
                  <a:pt x="321" y="668"/>
                </a:lnTo>
                <a:lnTo>
                  <a:pt x="321" y="666"/>
                </a:lnTo>
                <a:lnTo>
                  <a:pt x="319" y="666"/>
                </a:lnTo>
                <a:lnTo>
                  <a:pt x="319" y="665"/>
                </a:lnTo>
                <a:lnTo>
                  <a:pt x="317" y="665"/>
                </a:lnTo>
                <a:lnTo>
                  <a:pt x="317" y="663"/>
                </a:lnTo>
                <a:lnTo>
                  <a:pt x="315" y="663"/>
                </a:lnTo>
                <a:lnTo>
                  <a:pt x="315" y="661"/>
                </a:lnTo>
                <a:lnTo>
                  <a:pt x="313" y="661"/>
                </a:lnTo>
                <a:lnTo>
                  <a:pt x="313" y="659"/>
                </a:lnTo>
                <a:lnTo>
                  <a:pt x="311" y="659"/>
                </a:lnTo>
                <a:lnTo>
                  <a:pt x="311" y="657"/>
                </a:lnTo>
                <a:lnTo>
                  <a:pt x="309" y="657"/>
                </a:lnTo>
                <a:lnTo>
                  <a:pt x="309" y="655"/>
                </a:lnTo>
                <a:lnTo>
                  <a:pt x="307" y="655"/>
                </a:lnTo>
                <a:lnTo>
                  <a:pt x="305" y="655"/>
                </a:lnTo>
                <a:lnTo>
                  <a:pt x="305" y="653"/>
                </a:lnTo>
                <a:lnTo>
                  <a:pt x="303" y="653"/>
                </a:lnTo>
                <a:lnTo>
                  <a:pt x="303" y="651"/>
                </a:lnTo>
                <a:lnTo>
                  <a:pt x="301" y="651"/>
                </a:lnTo>
                <a:lnTo>
                  <a:pt x="301" y="649"/>
                </a:lnTo>
                <a:lnTo>
                  <a:pt x="300" y="649"/>
                </a:lnTo>
                <a:lnTo>
                  <a:pt x="300" y="647"/>
                </a:lnTo>
                <a:lnTo>
                  <a:pt x="298" y="647"/>
                </a:lnTo>
                <a:lnTo>
                  <a:pt x="298" y="645"/>
                </a:lnTo>
                <a:lnTo>
                  <a:pt x="300" y="645"/>
                </a:lnTo>
                <a:lnTo>
                  <a:pt x="298" y="645"/>
                </a:lnTo>
                <a:lnTo>
                  <a:pt x="298" y="643"/>
                </a:lnTo>
                <a:lnTo>
                  <a:pt x="298" y="642"/>
                </a:lnTo>
                <a:lnTo>
                  <a:pt x="298" y="640"/>
                </a:lnTo>
                <a:lnTo>
                  <a:pt x="298" y="638"/>
                </a:lnTo>
                <a:lnTo>
                  <a:pt x="298" y="636"/>
                </a:lnTo>
                <a:lnTo>
                  <a:pt x="298" y="634"/>
                </a:lnTo>
                <a:lnTo>
                  <a:pt x="296" y="634"/>
                </a:lnTo>
                <a:lnTo>
                  <a:pt x="296" y="632"/>
                </a:lnTo>
                <a:lnTo>
                  <a:pt x="294" y="632"/>
                </a:lnTo>
                <a:lnTo>
                  <a:pt x="294" y="630"/>
                </a:lnTo>
                <a:lnTo>
                  <a:pt x="292" y="630"/>
                </a:lnTo>
                <a:lnTo>
                  <a:pt x="290" y="630"/>
                </a:lnTo>
                <a:lnTo>
                  <a:pt x="290" y="628"/>
                </a:lnTo>
                <a:lnTo>
                  <a:pt x="288" y="628"/>
                </a:lnTo>
                <a:lnTo>
                  <a:pt x="286" y="628"/>
                </a:lnTo>
                <a:lnTo>
                  <a:pt x="286" y="626"/>
                </a:lnTo>
                <a:lnTo>
                  <a:pt x="284" y="626"/>
                </a:lnTo>
                <a:lnTo>
                  <a:pt x="282" y="626"/>
                </a:lnTo>
                <a:lnTo>
                  <a:pt x="280" y="626"/>
                </a:lnTo>
                <a:lnTo>
                  <a:pt x="280" y="624"/>
                </a:lnTo>
                <a:lnTo>
                  <a:pt x="278" y="624"/>
                </a:lnTo>
                <a:lnTo>
                  <a:pt x="276" y="624"/>
                </a:lnTo>
                <a:lnTo>
                  <a:pt x="276" y="622"/>
                </a:lnTo>
                <a:lnTo>
                  <a:pt x="275" y="622"/>
                </a:lnTo>
                <a:lnTo>
                  <a:pt x="273" y="620"/>
                </a:lnTo>
                <a:lnTo>
                  <a:pt x="271" y="620"/>
                </a:lnTo>
                <a:lnTo>
                  <a:pt x="271" y="618"/>
                </a:lnTo>
                <a:lnTo>
                  <a:pt x="269" y="618"/>
                </a:lnTo>
                <a:lnTo>
                  <a:pt x="267" y="618"/>
                </a:lnTo>
                <a:lnTo>
                  <a:pt x="267" y="617"/>
                </a:lnTo>
                <a:lnTo>
                  <a:pt x="265" y="617"/>
                </a:lnTo>
                <a:lnTo>
                  <a:pt x="263" y="617"/>
                </a:lnTo>
                <a:lnTo>
                  <a:pt x="263" y="615"/>
                </a:lnTo>
                <a:lnTo>
                  <a:pt x="261" y="615"/>
                </a:lnTo>
                <a:lnTo>
                  <a:pt x="261" y="613"/>
                </a:lnTo>
                <a:lnTo>
                  <a:pt x="259" y="613"/>
                </a:lnTo>
                <a:lnTo>
                  <a:pt x="257" y="613"/>
                </a:lnTo>
                <a:lnTo>
                  <a:pt x="257" y="611"/>
                </a:lnTo>
                <a:lnTo>
                  <a:pt x="255" y="611"/>
                </a:lnTo>
                <a:lnTo>
                  <a:pt x="255" y="609"/>
                </a:lnTo>
                <a:lnTo>
                  <a:pt x="253" y="609"/>
                </a:lnTo>
                <a:lnTo>
                  <a:pt x="253" y="607"/>
                </a:lnTo>
                <a:lnTo>
                  <a:pt x="252" y="607"/>
                </a:lnTo>
                <a:lnTo>
                  <a:pt x="250" y="607"/>
                </a:lnTo>
                <a:lnTo>
                  <a:pt x="250" y="605"/>
                </a:lnTo>
                <a:lnTo>
                  <a:pt x="248" y="605"/>
                </a:lnTo>
                <a:lnTo>
                  <a:pt x="248" y="603"/>
                </a:lnTo>
                <a:lnTo>
                  <a:pt x="246" y="603"/>
                </a:lnTo>
                <a:lnTo>
                  <a:pt x="246" y="601"/>
                </a:lnTo>
                <a:lnTo>
                  <a:pt x="244" y="601"/>
                </a:lnTo>
                <a:lnTo>
                  <a:pt x="244" y="599"/>
                </a:lnTo>
                <a:lnTo>
                  <a:pt x="242" y="599"/>
                </a:lnTo>
                <a:lnTo>
                  <a:pt x="240" y="599"/>
                </a:lnTo>
                <a:lnTo>
                  <a:pt x="240" y="597"/>
                </a:lnTo>
                <a:lnTo>
                  <a:pt x="238" y="597"/>
                </a:lnTo>
                <a:lnTo>
                  <a:pt x="238" y="595"/>
                </a:lnTo>
                <a:lnTo>
                  <a:pt x="236" y="595"/>
                </a:lnTo>
                <a:lnTo>
                  <a:pt x="236" y="594"/>
                </a:lnTo>
                <a:lnTo>
                  <a:pt x="234" y="594"/>
                </a:lnTo>
                <a:lnTo>
                  <a:pt x="232" y="594"/>
                </a:lnTo>
                <a:lnTo>
                  <a:pt x="232" y="592"/>
                </a:lnTo>
                <a:lnTo>
                  <a:pt x="230" y="592"/>
                </a:lnTo>
                <a:lnTo>
                  <a:pt x="230" y="590"/>
                </a:lnTo>
                <a:lnTo>
                  <a:pt x="229" y="590"/>
                </a:lnTo>
                <a:lnTo>
                  <a:pt x="229" y="588"/>
                </a:lnTo>
                <a:lnTo>
                  <a:pt x="227" y="588"/>
                </a:lnTo>
                <a:lnTo>
                  <a:pt x="227" y="586"/>
                </a:lnTo>
                <a:lnTo>
                  <a:pt x="225" y="586"/>
                </a:lnTo>
                <a:lnTo>
                  <a:pt x="225" y="584"/>
                </a:lnTo>
                <a:lnTo>
                  <a:pt x="223" y="584"/>
                </a:lnTo>
                <a:lnTo>
                  <a:pt x="223" y="582"/>
                </a:lnTo>
                <a:lnTo>
                  <a:pt x="221" y="582"/>
                </a:lnTo>
                <a:lnTo>
                  <a:pt x="221" y="580"/>
                </a:lnTo>
                <a:lnTo>
                  <a:pt x="219" y="580"/>
                </a:lnTo>
                <a:lnTo>
                  <a:pt x="219" y="578"/>
                </a:lnTo>
                <a:lnTo>
                  <a:pt x="217" y="578"/>
                </a:lnTo>
                <a:lnTo>
                  <a:pt x="217" y="576"/>
                </a:lnTo>
                <a:lnTo>
                  <a:pt x="215" y="576"/>
                </a:lnTo>
                <a:lnTo>
                  <a:pt x="215" y="574"/>
                </a:lnTo>
                <a:lnTo>
                  <a:pt x="213" y="574"/>
                </a:lnTo>
                <a:lnTo>
                  <a:pt x="213" y="572"/>
                </a:lnTo>
                <a:lnTo>
                  <a:pt x="211" y="572"/>
                </a:lnTo>
                <a:lnTo>
                  <a:pt x="211" y="570"/>
                </a:lnTo>
                <a:lnTo>
                  <a:pt x="209" y="570"/>
                </a:lnTo>
                <a:lnTo>
                  <a:pt x="209" y="569"/>
                </a:lnTo>
                <a:lnTo>
                  <a:pt x="207" y="569"/>
                </a:lnTo>
                <a:lnTo>
                  <a:pt x="207" y="567"/>
                </a:lnTo>
                <a:lnTo>
                  <a:pt x="205" y="567"/>
                </a:lnTo>
                <a:lnTo>
                  <a:pt x="205" y="565"/>
                </a:lnTo>
                <a:lnTo>
                  <a:pt x="204" y="565"/>
                </a:lnTo>
                <a:lnTo>
                  <a:pt x="202" y="565"/>
                </a:lnTo>
                <a:lnTo>
                  <a:pt x="202" y="563"/>
                </a:lnTo>
                <a:lnTo>
                  <a:pt x="200" y="563"/>
                </a:lnTo>
                <a:lnTo>
                  <a:pt x="200" y="561"/>
                </a:lnTo>
                <a:lnTo>
                  <a:pt x="198" y="561"/>
                </a:lnTo>
                <a:lnTo>
                  <a:pt x="198" y="559"/>
                </a:lnTo>
                <a:lnTo>
                  <a:pt x="196" y="559"/>
                </a:lnTo>
                <a:lnTo>
                  <a:pt x="196" y="557"/>
                </a:lnTo>
                <a:lnTo>
                  <a:pt x="194" y="557"/>
                </a:lnTo>
                <a:lnTo>
                  <a:pt x="194" y="555"/>
                </a:lnTo>
                <a:lnTo>
                  <a:pt x="192" y="555"/>
                </a:lnTo>
                <a:lnTo>
                  <a:pt x="190" y="555"/>
                </a:lnTo>
                <a:lnTo>
                  <a:pt x="190" y="553"/>
                </a:lnTo>
                <a:lnTo>
                  <a:pt x="188" y="553"/>
                </a:lnTo>
                <a:lnTo>
                  <a:pt x="188" y="551"/>
                </a:lnTo>
                <a:lnTo>
                  <a:pt x="186" y="551"/>
                </a:lnTo>
                <a:lnTo>
                  <a:pt x="186" y="549"/>
                </a:lnTo>
                <a:lnTo>
                  <a:pt x="184" y="549"/>
                </a:lnTo>
                <a:lnTo>
                  <a:pt x="182" y="549"/>
                </a:lnTo>
                <a:lnTo>
                  <a:pt x="182" y="547"/>
                </a:lnTo>
                <a:lnTo>
                  <a:pt x="181" y="547"/>
                </a:lnTo>
                <a:lnTo>
                  <a:pt x="181" y="546"/>
                </a:lnTo>
                <a:lnTo>
                  <a:pt x="179" y="546"/>
                </a:lnTo>
                <a:lnTo>
                  <a:pt x="177" y="546"/>
                </a:lnTo>
                <a:lnTo>
                  <a:pt x="177" y="544"/>
                </a:lnTo>
                <a:lnTo>
                  <a:pt x="175" y="544"/>
                </a:lnTo>
                <a:lnTo>
                  <a:pt x="173" y="544"/>
                </a:lnTo>
                <a:lnTo>
                  <a:pt x="173" y="542"/>
                </a:lnTo>
                <a:lnTo>
                  <a:pt x="171" y="542"/>
                </a:lnTo>
                <a:lnTo>
                  <a:pt x="169" y="540"/>
                </a:lnTo>
                <a:lnTo>
                  <a:pt x="167" y="540"/>
                </a:lnTo>
                <a:lnTo>
                  <a:pt x="167" y="538"/>
                </a:lnTo>
                <a:lnTo>
                  <a:pt x="165" y="538"/>
                </a:lnTo>
                <a:lnTo>
                  <a:pt x="163" y="538"/>
                </a:lnTo>
                <a:lnTo>
                  <a:pt x="163" y="536"/>
                </a:lnTo>
                <a:lnTo>
                  <a:pt x="161" y="536"/>
                </a:lnTo>
                <a:lnTo>
                  <a:pt x="159" y="536"/>
                </a:lnTo>
                <a:lnTo>
                  <a:pt x="159" y="534"/>
                </a:lnTo>
                <a:lnTo>
                  <a:pt x="158" y="534"/>
                </a:lnTo>
                <a:lnTo>
                  <a:pt x="156" y="534"/>
                </a:lnTo>
                <a:lnTo>
                  <a:pt x="156" y="532"/>
                </a:lnTo>
                <a:lnTo>
                  <a:pt x="154" y="532"/>
                </a:lnTo>
                <a:lnTo>
                  <a:pt x="152" y="532"/>
                </a:lnTo>
                <a:lnTo>
                  <a:pt x="152" y="530"/>
                </a:lnTo>
                <a:lnTo>
                  <a:pt x="150" y="530"/>
                </a:lnTo>
                <a:lnTo>
                  <a:pt x="148" y="530"/>
                </a:lnTo>
                <a:lnTo>
                  <a:pt x="148" y="528"/>
                </a:lnTo>
                <a:lnTo>
                  <a:pt x="146" y="528"/>
                </a:lnTo>
                <a:lnTo>
                  <a:pt x="144" y="528"/>
                </a:lnTo>
                <a:lnTo>
                  <a:pt x="144" y="526"/>
                </a:lnTo>
                <a:lnTo>
                  <a:pt x="142" y="526"/>
                </a:lnTo>
                <a:lnTo>
                  <a:pt x="140" y="526"/>
                </a:lnTo>
                <a:lnTo>
                  <a:pt x="138" y="526"/>
                </a:lnTo>
                <a:lnTo>
                  <a:pt x="138" y="524"/>
                </a:lnTo>
                <a:lnTo>
                  <a:pt x="136" y="524"/>
                </a:lnTo>
                <a:lnTo>
                  <a:pt x="134" y="524"/>
                </a:lnTo>
                <a:lnTo>
                  <a:pt x="134" y="519"/>
                </a:lnTo>
                <a:lnTo>
                  <a:pt x="134" y="515"/>
                </a:lnTo>
                <a:lnTo>
                  <a:pt x="136" y="511"/>
                </a:lnTo>
                <a:lnTo>
                  <a:pt x="138" y="509"/>
                </a:lnTo>
                <a:lnTo>
                  <a:pt x="138" y="505"/>
                </a:lnTo>
                <a:lnTo>
                  <a:pt x="142" y="503"/>
                </a:lnTo>
                <a:lnTo>
                  <a:pt x="146" y="499"/>
                </a:lnTo>
                <a:lnTo>
                  <a:pt x="148" y="496"/>
                </a:lnTo>
                <a:lnTo>
                  <a:pt x="148" y="494"/>
                </a:lnTo>
                <a:lnTo>
                  <a:pt x="150" y="492"/>
                </a:lnTo>
                <a:lnTo>
                  <a:pt x="152" y="490"/>
                </a:lnTo>
                <a:lnTo>
                  <a:pt x="152" y="488"/>
                </a:lnTo>
                <a:lnTo>
                  <a:pt x="152" y="484"/>
                </a:lnTo>
                <a:lnTo>
                  <a:pt x="150" y="482"/>
                </a:lnTo>
                <a:lnTo>
                  <a:pt x="148" y="476"/>
                </a:lnTo>
                <a:lnTo>
                  <a:pt x="150" y="476"/>
                </a:lnTo>
                <a:lnTo>
                  <a:pt x="152" y="471"/>
                </a:lnTo>
                <a:lnTo>
                  <a:pt x="152" y="469"/>
                </a:lnTo>
                <a:lnTo>
                  <a:pt x="154" y="463"/>
                </a:lnTo>
                <a:lnTo>
                  <a:pt x="156" y="461"/>
                </a:lnTo>
                <a:lnTo>
                  <a:pt x="158" y="461"/>
                </a:lnTo>
                <a:lnTo>
                  <a:pt x="158" y="455"/>
                </a:lnTo>
                <a:lnTo>
                  <a:pt x="159" y="451"/>
                </a:lnTo>
                <a:lnTo>
                  <a:pt x="161" y="444"/>
                </a:lnTo>
                <a:lnTo>
                  <a:pt x="161" y="442"/>
                </a:lnTo>
                <a:lnTo>
                  <a:pt x="163" y="440"/>
                </a:lnTo>
                <a:lnTo>
                  <a:pt x="165" y="438"/>
                </a:lnTo>
                <a:lnTo>
                  <a:pt x="169" y="434"/>
                </a:lnTo>
                <a:lnTo>
                  <a:pt x="173" y="432"/>
                </a:lnTo>
                <a:lnTo>
                  <a:pt x="171" y="428"/>
                </a:lnTo>
                <a:lnTo>
                  <a:pt x="171" y="423"/>
                </a:lnTo>
                <a:lnTo>
                  <a:pt x="171" y="419"/>
                </a:lnTo>
                <a:lnTo>
                  <a:pt x="169" y="417"/>
                </a:lnTo>
                <a:lnTo>
                  <a:pt x="167" y="415"/>
                </a:lnTo>
                <a:lnTo>
                  <a:pt x="165" y="413"/>
                </a:lnTo>
                <a:lnTo>
                  <a:pt x="163" y="413"/>
                </a:lnTo>
                <a:lnTo>
                  <a:pt x="161" y="409"/>
                </a:lnTo>
                <a:lnTo>
                  <a:pt x="161" y="403"/>
                </a:lnTo>
                <a:lnTo>
                  <a:pt x="159" y="398"/>
                </a:lnTo>
                <a:lnTo>
                  <a:pt x="158" y="394"/>
                </a:lnTo>
                <a:lnTo>
                  <a:pt x="156" y="392"/>
                </a:lnTo>
                <a:lnTo>
                  <a:pt x="154" y="390"/>
                </a:lnTo>
                <a:lnTo>
                  <a:pt x="154" y="388"/>
                </a:lnTo>
                <a:lnTo>
                  <a:pt x="156" y="384"/>
                </a:lnTo>
                <a:lnTo>
                  <a:pt x="156" y="382"/>
                </a:lnTo>
                <a:lnTo>
                  <a:pt x="156" y="379"/>
                </a:lnTo>
                <a:lnTo>
                  <a:pt x="156" y="377"/>
                </a:lnTo>
                <a:lnTo>
                  <a:pt x="158" y="373"/>
                </a:lnTo>
                <a:lnTo>
                  <a:pt x="159" y="367"/>
                </a:lnTo>
                <a:lnTo>
                  <a:pt x="161" y="365"/>
                </a:lnTo>
                <a:lnTo>
                  <a:pt x="159" y="363"/>
                </a:lnTo>
                <a:lnTo>
                  <a:pt x="156" y="361"/>
                </a:lnTo>
                <a:lnTo>
                  <a:pt x="154" y="359"/>
                </a:lnTo>
                <a:lnTo>
                  <a:pt x="154" y="355"/>
                </a:lnTo>
                <a:lnTo>
                  <a:pt x="156" y="354"/>
                </a:lnTo>
                <a:lnTo>
                  <a:pt x="158" y="352"/>
                </a:lnTo>
                <a:lnTo>
                  <a:pt x="158" y="350"/>
                </a:lnTo>
                <a:lnTo>
                  <a:pt x="158" y="348"/>
                </a:lnTo>
                <a:lnTo>
                  <a:pt x="156" y="346"/>
                </a:lnTo>
                <a:lnTo>
                  <a:pt x="154" y="344"/>
                </a:lnTo>
                <a:lnTo>
                  <a:pt x="152" y="342"/>
                </a:lnTo>
                <a:lnTo>
                  <a:pt x="150" y="338"/>
                </a:lnTo>
                <a:lnTo>
                  <a:pt x="148" y="336"/>
                </a:lnTo>
                <a:lnTo>
                  <a:pt x="146" y="338"/>
                </a:lnTo>
                <a:lnTo>
                  <a:pt x="144" y="336"/>
                </a:lnTo>
                <a:lnTo>
                  <a:pt x="142" y="336"/>
                </a:lnTo>
                <a:lnTo>
                  <a:pt x="142" y="334"/>
                </a:lnTo>
                <a:lnTo>
                  <a:pt x="140" y="332"/>
                </a:lnTo>
                <a:lnTo>
                  <a:pt x="134" y="334"/>
                </a:lnTo>
                <a:lnTo>
                  <a:pt x="129" y="331"/>
                </a:lnTo>
                <a:lnTo>
                  <a:pt x="127" y="331"/>
                </a:lnTo>
                <a:lnTo>
                  <a:pt x="125" y="329"/>
                </a:lnTo>
                <a:lnTo>
                  <a:pt x="123" y="329"/>
                </a:lnTo>
                <a:lnTo>
                  <a:pt x="121" y="327"/>
                </a:lnTo>
                <a:lnTo>
                  <a:pt x="117" y="327"/>
                </a:lnTo>
                <a:lnTo>
                  <a:pt x="117" y="325"/>
                </a:lnTo>
                <a:lnTo>
                  <a:pt x="115" y="325"/>
                </a:lnTo>
                <a:lnTo>
                  <a:pt x="113" y="325"/>
                </a:lnTo>
                <a:lnTo>
                  <a:pt x="110" y="323"/>
                </a:lnTo>
                <a:lnTo>
                  <a:pt x="108" y="321"/>
                </a:lnTo>
                <a:lnTo>
                  <a:pt x="110" y="319"/>
                </a:lnTo>
                <a:lnTo>
                  <a:pt x="108" y="317"/>
                </a:lnTo>
                <a:lnTo>
                  <a:pt x="106" y="315"/>
                </a:lnTo>
                <a:lnTo>
                  <a:pt x="106" y="311"/>
                </a:lnTo>
                <a:lnTo>
                  <a:pt x="106" y="307"/>
                </a:lnTo>
                <a:lnTo>
                  <a:pt x="108" y="306"/>
                </a:lnTo>
                <a:lnTo>
                  <a:pt x="108" y="304"/>
                </a:lnTo>
                <a:lnTo>
                  <a:pt x="106" y="302"/>
                </a:lnTo>
                <a:lnTo>
                  <a:pt x="108" y="300"/>
                </a:lnTo>
                <a:lnTo>
                  <a:pt x="108" y="298"/>
                </a:lnTo>
                <a:lnTo>
                  <a:pt x="106" y="296"/>
                </a:lnTo>
                <a:lnTo>
                  <a:pt x="106" y="292"/>
                </a:lnTo>
                <a:lnTo>
                  <a:pt x="106" y="290"/>
                </a:lnTo>
                <a:lnTo>
                  <a:pt x="108" y="288"/>
                </a:lnTo>
                <a:lnTo>
                  <a:pt x="108" y="286"/>
                </a:lnTo>
                <a:lnTo>
                  <a:pt x="108" y="284"/>
                </a:lnTo>
                <a:lnTo>
                  <a:pt x="108" y="283"/>
                </a:lnTo>
                <a:lnTo>
                  <a:pt x="108" y="281"/>
                </a:lnTo>
                <a:lnTo>
                  <a:pt x="106" y="277"/>
                </a:lnTo>
                <a:lnTo>
                  <a:pt x="104" y="275"/>
                </a:lnTo>
                <a:lnTo>
                  <a:pt x="104" y="273"/>
                </a:lnTo>
                <a:lnTo>
                  <a:pt x="102" y="271"/>
                </a:lnTo>
                <a:lnTo>
                  <a:pt x="102" y="269"/>
                </a:lnTo>
                <a:lnTo>
                  <a:pt x="104" y="267"/>
                </a:lnTo>
                <a:lnTo>
                  <a:pt x="104" y="265"/>
                </a:lnTo>
                <a:lnTo>
                  <a:pt x="102" y="265"/>
                </a:lnTo>
                <a:lnTo>
                  <a:pt x="102" y="263"/>
                </a:lnTo>
                <a:lnTo>
                  <a:pt x="102" y="261"/>
                </a:lnTo>
                <a:lnTo>
                  <a:pt x="102" y="259"/>
                </a:lnTo>
                <a:lnTo>
                  <a:pt x="102" y="258"/>
                </a:lnTo>
                <a:lnTo>
                  <a:pt x="102" y="256"/>
                </a:lnTo>
                <a:lnTo>
                  <a:pt x="104" y="254"/>
                </a:lnTo>
                <a:lnTo>
                  <a:pt x="106" y="252"/>
                </a:lnTo>
                <a:lnTo>
                  <a:pt x="106" y="248"/>
                </a:lnTo>
                <a:lnTo>
                  <a:pt x="108" y="248"/>
                </a:lnTo>
                <a:lnTo>
                  <a:pt x="108" y="244"/>
                </a:lnTo>
                <a:lnTo>
                  <a:pt x="106" y="242"/>
                </a:lnTo>
                <a:lnTo>
                  <a:pt x="106" y="240"/>
                </a:lnTo>
                <a:lnTo>
                  <a:pt x="106" y="238"/>
                </a:lnTo>
                <a:lnTo>
                  <a:pt x="104" y="238"/>
                </a:lnTo>
                <a:lnTo>
                  <a:pt x="102" y="236"/>
                </a:lnTo>
                <a:lnTo>
                  <a:pt x="102" y="235"/>
                </a:lnTo>
                <a:lnTo>
                  <a:pt x="100" y="235"/>
                </a:lnTo>
                <a:lnTo>
                  <a:pt x="100" y="233"/>
                </a:lnTo>
                <a:lnTo>
                  <a:pt x="100" y="229"/>
                </a:lnTo>
                <a:lnTo>
                  <a:pt x="100" y="225"/>
                </a:lnTo>
                <a:lnTo>
                  <a:pt x="100" y="223"/>
                </a:lnTo>
                <a:lnTo>
                  <a:pt x="98" y="221"/>
                </a:lnTo>
                <a:lnTo>
                  <a:pt x="96" y="221"/>
                </a:lnTo>
                <a:lnTo>
                  <a:pt x="96" y="219"/>
                </a:lnTo>
                <a:lnTo>
                  <a:pt x="94" y="221"/>
                </a:lnTo>
                <a:lnTo>
                  <a:pt x="92" y="219"/>
                </a:lnTo>
                <a:lnTo>
                  <a:pt x="90" y="219"/>
                </a:lnTo>
                <a:lnTo>
                  <a:pt x="90" y="217"/>
                </a:lnTo>
                <a:lnTo>
                  <a:pt x="90" y="215"/>
                </a:lnTo>
                <a:lnTo>
                  <a:pt x="88" y="213"/>
                </a:lnTo>
                <a:lnTo>
                  <a:pt x="86" y="210"/>
                </a:lnTo>
                <a:lnTo>
                  <a:pt x="85" y="210"/>
                </a:lnTo>
                <a:lnTo>
                  <a:pt x="81" y="211"/>
                </a:lnTo>
                <a:lnTo>
                  <a:pt x="79" y="213"/>
                </a:lnTo>
                <a:lnTo>
                  <a:pt x="77" y="215"/>
                </a:lnTo>
                <a:lnTo>
                  <a:pt x="73" y="219"/>
                </a:lnTo>
                <a:lnTo>
                  <a:pt x="71" y="223"/>
                </a:lnTo>
                <a:lnTo>
                  <a:pt x="69" y="225"/>
                </a:lnTo>
                <a:lnTo>
                  <a:pt x="65" y="225"/>
                </a:lnTo>
                <a:lnTo>
                  <a:pt x="56" y="229"/>
                </a:lnTo>
                <a:lnTo>
                  <a:pt x="46" y="231"/>
                </a:lnTo>
                <a:lnTo>
                  <a:pt x="42" y="231"/>
                </a:lnTo>
                <a:lnTo>
                  <a:pt x="39" y="229"/>
                </a:lnTo>
                <a:lnTo>
                  <a:pt x="37" y="229"/>
                </a:lnTo>
                <a:lnTo>
                  <a:pt x="35" y="229"/>
                </a:lnTo>
                <a:lnTo>
                  <a:pt x="33" y="229"/>
                </a:lnTo>
                <a:lnTo>
                  <a:pt x="33" y="227"/>
                </a:lnTo>
                <a:lnTo>
                  <a:pt x="33" y="225"/>
                </a:lnTo>
                <a:lnTo>
                  <a:pt x="31" y="225"/>
                </a:lnTo>
                <a:lnTo>
                  <a:pt x="29" y="223"/>
                </a:lnTo>
                <a:lnTo>
                  <a:pt x="27" y="217"/>
                </a:lnTo>
                <a:lnTo>
                  <a:pt x="25" y="213"/>
                </a:lnTo>
                <a:lnTo>
                  <a:pt x="23" y="210"/>
                </a:lnTo>
                <a:lnTo>
                  <a:pt x="23" y="208"/>
                </a:lnTo>
                <a:lnTo>
                  <a:pt x="21" y="206"/>
                </a:lnTo>
                <a:lnTo>
                  <a:pt x="19" y="204"/>
                </a:lnTo>
                <a:lnTo>
                  <a:pt x="19" y="202"/>
                </a:lnTo>
                <a:lnTo>
                  <a:pt x="17" y="198"/>
                </a:lnTo>
                <a:lnTo>
                  <a:pt x="15" y="194"/>
                </a:lnTo>
                <a:lnTo>
                  <a:pt x="14" y="194"/>
                </a:lnTo>
                <a:lnTo>
                  <a:pt x="12" y="192"/>
                </a:lnTo>
                <a:lnTo>
                  <a:pt x="12" y="190"/>
                </a:lnTo>
                <a:lnTo>
                  <a:pt x="12" y="187"/>
                </a:lnTo>
                <a:lnTo>
                  <a:pt x="14" y="185"/>
                </a:lnTo>
                <a:lnTo>
                  <a:pt x="14" y="181"/>
                </a:lnTo>
                <a:lnTo>
                  <a:pt x="12" y="179"/>
                </a:lnTo>
                <a:lnTo>
                  <a:pt x="10" y="177"/>
                </a:lnTo>
                <a:lnTo>
                  <a:pt x="10" y="175"/>
                </a:lnTo>
                <a:lnTo>
                  <a:pt x="10" y="173"/>
                </a:lnTo>
                <a:lnTo>
                  <a:pt x="12" y="173"/>
                </a:lnTo>
                <a:lnTo>
                  <a:pt x="10" y="171"/>
                </a:lnTo>
                <a:lnTo>
                  <a:pt x="10" y="169"/>
                </a:lnTo>
                <a:lnTo>
                  <a:pt x="10" y="167"/>
                </a:lnTo>
                <a:lnTo>
                  <a:pt x="8" y="163"/>
                </a:lnTo>
                <a:lnTo>
                  <a:pt x="8" y="160"/>
                </a:lnTo>
                <a:lnTo>
                  <a:pt x="8" y="156"/>
                </a:lnTo>
                <a:lnTo>
                  <a:pt x="8" y="152"/>
                </a:lnTo>
                <a:lnTo>
                  <a:pt x="6" y="150"/>
                </a:lnTo>
                <a:lnTo>
                  <a:pt x="4" y="148"/>
                </a:lnTo>
                <a:lnTo>
                  <a:pt x="0" y="146"/>
                </a:lnTo>
                <a:lnTo>
                  <a:pt x="2" y="140"/>
                </a:lnTo>
                <a:lnTo>
                  <a:pt x="2" y="137"/>
                </a:lnTo>
                <a:lnTo>
                  <a:pt x="2" y="135"/>
                </a:lnTo>
                <a:lnTo>
                  <a:pt x="4" y="133"/>
                </a:lnTo>
                <a:lnTo>
                  <a:pt x="6" y="131"/>
                </a:lnTo>
                <a:lnTo>
                  <a:pt x="6" y="127"/>
                </a:lnTo>
                <a:lnTo>
                  <a:pt x="6" y="125"/>
                </a:lnTo>
                <a:lnTo>
                  <a:pt x="8" y="125"/>
                </a:lnTo>
                <a:lnTo>
                  <a:pt x="8" y="123"/>
                </a:lnTo>
                <a:lnTo>
                  <a:pt x="8" y="121"/>
                </a:lnTo>
                <a:lnTo>
                  <a:pt x="10" y="119"/>
                </a:lnTo>
                <a:lnTo>
                  <a:pt x="8" y="117"/>
                </a:lnTo>
                <a:lnTo>
                  <a:pt x="10" y="114"/>
                </a:lnTo>
                <a:lnTo>
                  <a:pt x="12" y="112"/>
                </a:lnTo>
                <a:lnTo>
                  <a:pt x="10" y="110"/>
                </a:lnTo>
                <a:lnTo>
                  <a:pt x="10" y="108"/>
                </a:lnTo>
                <a:lnTo>
                  <a:pt x="8" y="106"/>
                </a:lnTo>
                <a:lnTo>
                  <a:pt x="10" y="104"/>
                </a:lnTo>
                <a:lnTo>
                  <a:pt x="12" y="100"/>
                </a:lnTo>
                <a:lnTo>
                  <a:pt x="14" y="100"/>
                </a:lnTo>
                <a:lnTo>
                  <a:pt x="14" y="98"/>
                </a:lnTo>
                <a:lnTo>
                  <a:pt x="14" y="96"/>
                </a:lnTo>
                <a:lnTo>
                  <a:pt x="15" y="94"/>
                </a:lnTo>
                <a:lnTo>
                  <a:pt x="14" y="92"/>
                </a:lnTo>
                <a:lnTo>
                  <a:pt x="15" y="91"/>
                </a:lnTo>
                <a:lnTo>
                  <a:pt x="17" y="89"/>
                </a:lnTo>
                <a:lnTo>
                  <a:pt x="17" y="87"/>
                </a:lnTo>
                <a:lnTo>
                  <a:pt x="19" y="83"/>
                </a:lnTo>
                <a:lnTo>
                  <a:pt x="21" y="83"/>
                </a:lnTo>
                <a:lnTo>
                  <a:pt x="21" y="81"/>
                </a:lnTo>
                <a:lnTo>
                  <a:pt x="23" y="79"/>
                </a:lnTo>
                <a:lnTo>
                  <a:pt x="23" y="77"/>
                </a:lnTo>
                <a:lnTo>
                  <a:pt x="23" y="75"/>
                </a:lnTo>
                <a:lnTo>
                  <a:pt x="23" y="73"/>
                </a:lnTo>
                <a:lnTo>
                  <a:pt x="23" y="71"/>
                </a:lnTo>
                <a:lnTo>
                  <a:pt x="25" y="69"/>
                </a:lnTo>
                <a:lnTo>
                  <a:pt x="27" y="66"/>
                </a:lnTo>
                <a:lnTo>
                  <a:pt x="29" y="62"/>
                </a:lnTo>
                <a:lnTo>
                  <a:pt x="29" y="60"/>
                </a:lnTo>
                <a:lnTo>
                  <a:pt x="31" y="56"/>
                </a:lnTo>
                <a:lnTo>
                  <a:pt x="33" y="54"/>
                </a:lnTo>
                <a:lnTo>
                  <a:pt x="35" y="54"/>
                </a:lnTo>
                <a:lnTo>
                  <a:pt x="37" y="56"/>
                </a:lnTo>
                <a:lnTo>
                  <a:pt x="39" y="56"/>
                </a:lnTo>
                <a:lnTo>
                  <a:pt x="39" y="54"/>
                </a:lnTo>
                <a:lnTo>
                  <a:pt x="40" y="54"/>
                </a:lnTo>
                <a:lnTo>
                  <a:pt x="42" y="54"/>
                </a:lnTo>
                <a:lnTo>
                  <a:pt x="44" y="52"/>
                </a:lnTo>
                <a:lnTo>
                  <a:pt x="46" y="50"/>
                </a:lnTo>
                <a:lnTo>
                  <a:pt x="48" y="48"/>
                </a:lnTo>
                <a:lnTo>
                  <a:pt x="50" y="48"/>
                </a:lnTo>
                <a:lnTo>
                  <a:pt x="52" y="46"/>
                </a:lnTo>
                <a:lnTo>
                  <a:pt x="54" y="46"/>
                </a:lnTo>
                <a:lnTo>
                  <a:pt x="56" y="44"/>
                </a:lnTo>
                <a:lnTo>
                  <a:pt x="58" y="43"/>
                </a:lnTo>
                <a:lnTo>
                  <a:pt x="60" y="43"/>
                </a:lnTo>
                <a:lnTo>
                  <a:pt x="63" y="37"/>
                </a:lnTo>
                <a:lnTo>
                  <a:pt x="65" y="35"/>
                </a:lnTo>
                <a:lnTo>
                  <a:pt x="65" y="33"/>
                </a:lnTo>
                <a:lnTo>
                  <a:pt x="67" y="33"/>
                </a:lnTo>
                <a:lnTo>
                  <a:pt x="69" y="31"/>
                </a:lnTo>
                <a:lnTo>
                  <a:pt x="71" y="31"/>
                </a:lnTo>
                <a:lnTo>
                  <a:pt x="73" y="29"/>
                </a:lnTo>
                <a:lnTo>
                  <a:pt x="75" y="27"/>
                </a:lnTo>
                <a:lnTo>
                  <a:pt x="75" y="25"/>
                </a:lnTo>
                <a:lnTo>
                  <a:pt x="77" y="25"/>
                </a:lnTo>
                <a:lnTo>
                  <a:pt x="79" y="23"/>
                </a:lnTo>
                <a:lnTo>
                  <a:pt x="79" y="21"/>
                </a:lnTo>
                <a:lnTo>
                  <a:pt x="79" y="20"/>
                </a:lnTo>
                <a:lnTo>
                  <a:pt x="83" y="16"/>
                </a:lnTo>
                <a:lnTo>
                  <a:pt x="86" y="12"/>
                </a:lnTo>
                <a:lnTo>
                  <a:pt x="88" y="10"/>
                </a:lnTo>
                <a:lnTo>
                  <a:pt x="88" y="8"/>
                </a:lnTo>
                <a:lnTo>
                  <a:pt x="88" y="6"/>
                </a:lnTo>
                <a:lnTo>
                  <a:pt x="88" y="8"/>
                </a:lnTo>
                <a:lnTo>
                  <a:pt x="90" y="8"/>
                </a:lnTo>
                <a:lnTo>
                  <a:pt x="92" y="8"/>
                </a:lnTo>
                <a:lnTo>
                  <a:pt x="92" y="6"/>
                </a:lnTo>
                <a:lnTo>
                  <a:pt x="94" y="6"/>
                </a:lnTo>
                <a:lnTo>
                  <a:pt x="96" y="6"/>
                </a:lnTo>
                <a:lnTo>
                  <a:pt x="98" y="6"/>
                </a:lnTo>
                <a:lnTo>
                  <a:pt x="100" y="6"/>
                </a:lnTo>
                <a:lnTo>
                  <a:pt x="100" y="4"/>
                </a:lnTo>
                <a:lnTo>
                  <a:pt x="102" y="4"/>
                </a:lnTo>
                <a:lnTo>
                  <a:pt x="104" y="4"/>
                </a:lnTo>
                <a:lnTo>
                  <a:pt x="106" y="4"/>
                </a:lnTo>
                <a:lnTo>
                  <a:pt x="108" y="4"/>
                </a:lnTo>
                <a:lnTo>
                  <a:pt x="108" y="2"/>
                </a:lnTo>
                <a:lnTo>
                  <a:pt x="110" y="2"/>
                </a:lnTo>
                <a:lnTo>
                  <a:pt x="111" y="2"/>
                </a:lnTo>
                <a:lnTo>
                  <a:pt x="111" y="0"/>
                </a:lnTo>
                <a:lnTo>
                  <a:pt x="113" y="0"/>
                </a:lnTo>
                <a:lnTo>
                  <a:pt x="115" y="0"/>
                </a:lnTo>
                <a:lnTo>
                  <a:pt x="115" y="2"/>
                </a:lnTo>
                <a:lnTo>
                  <a:pt x="113" y="2"/>
                </a:lnTo>
                <a:lnTo>
                  <a:pt x="113" y="4"/>
                </a:lnTo>
                <a:lnTo>
                  <a:pt x="113" y="6"/>
                </a:lnTo>
                <a:lnTo>
                  <a:pt x="111" y="6"/>
                </a:lnTo>
                <a:lnTo>
                  <a:pt x="111" y="8"/>
                </a:lnTo>
                <a:close/>
              </a:path>
            </a:pathLst>
          </a:custGeom>
          <a:solidFill>
            <a:srgbClr val="CBF2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1918">
            <a:extLst>
              <a:ext uri="{FF2B5EF4-FFF2-40B4-BE49-F238E27FC236}">
                <a16:creationId xmlns:a16="http://schemas.microsoft.com/office/drawing/2014/main" id="{2EDF49D1-DF38-4705-98A8-AB2261584A6E}"/>
              </a:ext>
            </a:extLst>
          </p:cNvPr>
          <p:cNvSpPr>
            <a:spLocks/>
          </p:cNvSpPr>
          <p:nvPr/>
        </p:nvSpPr>
        <p:spPr bwMode="auto">
          <a:xfrm>
            <a:off x="6886576" y="2752726"/>
            <a:ext cx="719138" cy="1116013"/>
          </a:xfrm>
          <a:custGeom>
            <a:avLst/>
            <a:gdLst>
              <a:gd name="T0" fmla="*/ 12 w 453"/>
              <a:gd name="T1" fmla="*/ 25 h 703"/>
              <a:gd name="T2" fmla="*/ 4 w 453"/>
              <a:gd name="T3" fmla="*/ 52 h 703"/>
              <a:gd name="T4" fmla="*/ 4 w 453"/>
              <a:gd name="T5" fmla="*/ 73 h 703"/>
              <a:gd name="T6" fmla="*/ 18 w 453"/>
              <a:gd name="T7" fmla="*/ 84 h 703"/>
              <a:gd name="T8" fmla="*/ 42 w 453"/>
              <a:gd name="T9" fmla="*/ 96 h 703"/>
              <a:gd name="T10" fmla="*/ 69 w 453"/>
              <a:gd name="T11" fmla="*/ 94 h 703"/>
              <a:gd name="T12" fmla="*/ 89 w 453"/>
              <a:gd name="T13" fmla="*/ 94 h 703"/>
              <a:gd name="T14" fmla="*/ 96 w 453"/>
              <a:gd name="T15" fmla="*/ 117 h 703"/>
              <a:gd name="T16" fmla="*/ 121 w 453"/>
              <a:gd name="T17" fmla="*/ 125 h 703"/>
              <a:gd name="T18" fmla="*/ 154 w 453"/>
              <a:gd name="T19" fmla="*/ 119 h 703"/>
              <a:gd name="T20" fmla="*/ 190 w 453"/>
              <a:gd name="T21" fmla="*/ 113 h 703"/>
              <a:gd name="T22" fmla="*/ 244 w 453"/>
              <a:gd name="T23" fmla="*/ 121 h 703"/>
              <a:gd name="T24" fmla="*/ 280 w 453"/>
              <a:gd name="T25" fmla="*/ 125 h 703"/>
              <a:gd name="T26" fmla="*/ 328 w 453"/>
              <a:gd name="T27" fmla="*/ 144 h 703"/>
              <a:gd name="T28" fmla="*/ 380 w 453"/>
              <a:gd name="T29" fmla="*/ 131 h 703"/>
              <a:gd name="T30" fmla="*/ 388 w 453"/>
              <a:gd name="T31" fmla="*/ 157 h 703"/>
              <a:gd name="T32" fmla="*/ 394 w 453"/>
              <a:gd name="T33" fmla="*/ 180 h 703"/>
              <a:gd name="T34" fmla="*/ 411 w 453"/>
              <a:gd name="T35" fmla="*/ 196 h 703"/>
              <a:gd name="T36" fmla="*/ 440 w 453"/>
              <a:gd name="T37" fmla="*/ 196 h 703"/>
              <a:gd name="T38" fmla="*/ 432 w 453"/>
              <a:gd name="T39" fmla="*/ 209 h 703"/>
              <a:gd name="T40" fmla="*/ 419 w 453"/>
              <a:gd name="T41" fmla="*/ 228 h 703"/>
              <a:gd name="T42" fmla="*/ 403 w 453"/>
              <a:gd name="T43" fmla="*/ 246 h 703"/>
              <a:gd name="T44" fmla="*/ 399 w 453"/>
              <a:gd name="T45" fmla="*/ 273 h 703"/>
              <a:gd name="T46" fmla="*/ 409 w 453"/>
              <a:gd name="T47" fmla="*/ 296 h 703"/>
              <a:gd name="T48" fmla="*/ 417 w 453"/>
              <a:gd name="T49" fmla="*/ 323 h 703"/>
              <a:gd name="T50" fmla="*/ 426 w 453"/>
              <a:gd name="T51" fmla="*/ 349 h 703"/>
              <a:gd name="T52" fmla="*/ 438 w 453"/>
              <a:gd name="T53" fmla="*/ 372 h 703"/>
              <a:gd name="T54" fmla="*/ 444 w 453"/>
              <a:gd name="T55" fmla="*/ 401 h 703"/>
              <a:gd name="T56" fmla="*/ 447 w 453"/>
              <a:gd name="T57" fmla="*/ 426 h 703"/>
              <a:gd name="T58" fmla="*/ 444 w 453"/>
              <a:gd name="T59" fmla="*/ 451 h 703"/>
              <a:gd name="T60" fmla="*/ 444 w 453"/>
              <a:gd name="T61" fmla="*/ 484 h 703"/>
              <a:gd name="T62" fmla="*/ 449 w 453"/>
              <a:gd name="T63" fmla="*/ 513 h 703"/>
              <a:gd name="T64" fmla="*/ 451 w 453"/>
              <a:gd name="T65" fmla="*/ 541 h 703"/>
              <a:gd name="T66" fmla="*/ 436 w 453"/>
              <a:gd name="T67" fmla="*/ 559 h 703"/>
              <a:gd name="T68" fmla="*/ 417 w 453"/>
              <a:gd name="T69" fmla="*/ 572 h 703"/>
              <a:gd name="T70" fmla="*/ 390 w 453"/>
              <a:gd name="T71" fmla="*/ 578 h 703"/>
              <a:gd name="T72" fmla="*/ 373 w 453"/>
              <a:gd name="T73" fmla="*/ 593 h 703"/>
              <a:gd name="T74" fmla="*/ 355 w 453"/>
              <a:gd name="T75" fmla="*/ 616 h 703"/>
              <a:gd name="T76" fmla="*/ 330 w 453"/>
              <a:gd name="T77" fmla="*/ 645 h 703"/>
              <a:gd name="T78" fmla="*/ 321 w 453"/>
              <a:gd name="T79" fmla="*/ 668 h 703"/>
              <a:gd name="T80" fmla="*/ 302 w 453"/>
              <a:gd name="T81" fmla="*/ 682 h 703"/>
              <a:gd name="T82" fmla="*/ 280 w 453"/>
              <a:gd name="T83" fmla="*/ 693 h 703"/>
              <a:gd name="T84" fmla="*/ 261 w 453"/>
              <a:gd name="T85" fmla="*/ 699 h 703"/>
              <a:gd name="T86" fmla="*/ 246 w 453"/>
              <a:gd name="T87" fmla="*/ 682 h 703"/>
              <a:gd name="T88" fmla="*/ 232 w 453"/>
              <a:gd name="T89" fmla="*/ 662 h 703"/>
              <a:gd name="T90" fmla="*/ 215 w 453"/>
              <a:gd name="T91" fmla="*/ 647 h 703"/>
              <a:gd name="T92" fmla="*/ 206 w 453"/>
              <a:gd name="T93" fmla="*/ 628 h 703"/>
              <a:gd name="T94" fmla="*/ 184 w 453"/>
              <a:gd name="T95" fmla="*/ 616 h 703"/>
              <a:gd name="T96" fmla="*/ 163 w 453"/>
              <a:gd name="T97" fmla="*/ 603 h 703"/>
              <a:gd name="T98" fmla="*/ 146 w 453"/>
              <a:gd name="T99" fmla="*/ 587 h 703"/>
              <a:gd name="T100" fmla="*/ 129 w 453"/>
              <a:gd name="T101" fmla="*/ 572 h 703"/>
              <a:gd name="T102" fmla="*/ 112 w 453"/>
              <a:gd name="T103" fmla="*/ 557 h 703"/>
              <a:gd name="T104" fmla="*/ 94 w 453"/>
              <a:gd name="T105" fmla="*/ 541 h 703"/>
              <a:gd name="T106" fmla="*/ 71 w 453"/>
              <a:gd name="T107" fmla="*/ 530 h 703"/>
              <a:gd name="T108" fmla="*/ 50 w 453"/>
              <a:gd name="T109" fmla="*/ 518 h 703"/>
              <a:gd name="T110" fmla="*/ 60 w 453"/>
              <a:gd name="T111" fmla="*/ 480 h 703"/>
              <a:gd name="T112" fmla="*/ 81 w 453"/>
              <a:gd name="T113" fmla="*/ 424 h 703"/>
              <a:gd name="T114" fmla="*/ 64 w 453"/>
              <a:gd name="T115" fmla="*/ 371 h 703"/>
              <a:gd name="T116" fmla="*/ 56 w 453"/>
              <a:gd name="T117" fmla="*/ 328 h 703"/>
              <a:gd name="T118" fmla="*/ 16 w 453"/>
              <a:gd name="T119" fmla="*/ 313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53" h="703">
                <a:moveTo>
                  <a:pt x="19" y="0"/>
                </a:moveTo>
                <a:lnTo>
                  <a:pt x="19" y="2"/>
                </a:lnTo>
                <a:lnTo>
                  <a:pt x="19" y="4"/>
                </a:lnTo>
                <a:lnTo>
                  <a:pt x="19" y="6"/>
                </a:lnTo>
                <a:lnTo>
                  <a:pt x="19" y="8"/>
                </a:lnTo>
                <a:lnTo>
                  <a:pt x="19" y="10"/>
                </a:lnTo>
                <a:lnTo>
                  <a:pt x="18" y="10"/>
                </a:lnTo>
                <a:lnTo>
                  <a:pt x="18" y="12"/>
                </a:lnTo>
                <a:lnTo>
                  <a:pt x="18" y="13"/>
                </a:lnTo>
                <a:lnTo>
                  <a:pt x="16" y="15"/>
                </a:lnTo>
                <a:lnTo>
                  <a:pt x="16" y="17"/>
                </a:lnTo>
                <a:lnTo>
                  <a:pt x="14" y="17"/>
                </a:lnTo>
                <a:lnTo>
                  <a:pt x="14" y="19"/>
                </a:lnTo>
                <a:lnTo>
                  <a:pt x="12" y="19"/>
                </a:lnTo>
                <a:lnTo>
                  <a:pt x="12" y="21"/>
                </a:lnTo>
                <a:lnTo>
                  <a:pt x="12" y="23"/>
                </a:lnTo>
                <a:lnTo>
                  <a:pt x="12" y="25"/>
                </a:lnTo>
                <a:lnTo>
                  <a:pt x="12" y="27"/>
                </a:lnTo>
                <a:lnTo>
                  <a:pt x="12" y="29"/>
                </a:lnTo>
                <a:lnTo>
                  <a:pt x="10" y="31"/>
                </a:lnTo>
                <a:lnTo>
                  <a:pt x="10" y="33"/>
                </a:lnTo>
                <a:lnTo>
                  <a:pt x="10" y="35"/>
                </a:lnTo>
                <a:lnTo>
                  <a:pt x="10" y="36"/>
                </a:lnTo>
                <a:lnTo>
                  <a:pt x="10" y="38"/>
                </a:lnTo>
                <a:lnTo>
                  <a:pt x="10" y="40"/>
                </a:lnTo>
                <a:lnTo>
                  <a:pt x="10" y="42"/>
                </a:lnTo>
                <a:lnTo>
                  <a:pt x="10" y="44"/>
                </a:lnTo>
                <a:lnTo>
                  <a:pt x="10" y="46"/>
                </a:lnTo>
                <a:lnTo>
                  <a:pt x="8" y="46"/>
                </a:lnTo>
                <a:lnTo>
                  <a:pt x="8" y="48"/>
                </a:lnTo>
                <a:lnTo>
                  <a:pt x="6" y="48"/>
                </a:lnTo>
                <a:lnTo>
                  <a:pt x="6" y="50"/>
                </a:lnTo>
                <a:lnTo>
                  <a:pt x="6" y="52"/>
                </a:lnTo>
                <a:lnTo>
                  <a:pt x="4" y="52"/>
                </a:lnTo>
                <a:lnTo>
                  <a:pt x="4" y="54"/>
                </a:lnTo>
                <a:lnTo>
                  <a:pt x="2" y="54"/>
                </a:lnTo>
                <a:lnTo>
                  <a:pt x="2" y="56"/>
                </a:lnTo>
                <a:lnTo>
                  <a:pt x="2" y="58"/>
                </a:lnTo>
                <a:lnTo>
                  <a:pt x="4" y="58"/>
                </a:lnTo>
                <a:lnTo>
                  <a:pt x="6" y="58"/>
                </a:lnTo>
                <a:lnTo>
                  <a:pt x="8" y="58"/>
                </a:lnTo>
                <a:lnTo>
                  <a:pt x="8" y="60"/>
                </a:lnTo>
                <a:lnTo>
                  <a:pt x="8" y="61"/>
                </a:lnTo>
                <a:lnTo>
                  <a:pt x="8" y="63"/>
                </a:lnTo>
                <a:lnTo>
                  <a:pt x="8" y="65"/>
                </a:lnTo>
                <a:lnTo>
                  <a:pt x="8" y="67"/>
                </a:lnTo>
                <a:lnTo>
                  <a:pt x="6" y="67"/>
                </a:lnTo>
                <a:lnTo>
                  <a:pt x="6" y="69"/>
                </a:lnTo>
                <a:lnTo>
                  <a:pt x="6" y="71"/>
                </a:lnTo>
                <a:lnTo>
                  <a:pt x="6" y="73"/>
                </a:lnTo>
                <a:lnTo>
                  <a:pt x="4" y="73"/>
                </a:lnTo>
                <a:lnTo>
                  <a:pt x="4" y="75"/>
                </a:lnTo>
                <a:lnTo>
                  <a:pt x="4" y="77"/>
                </a:lnTo>
                <a:lnTo>
                  <a:pt x="4" y="79"/>
                </a:lnTo>
                <a:lnTo>
                  <a:pt x="2" y="79"/>
                </a:lnTo>
                <a:lnTo>
                  <a:pt x="2" y="81"/>
                </a:lnTo>
                <a:lnTo>
                  <a:pt x="0" y="81"/>
                </a:lnTo>
                <a:lnTo>
                  <a:pt x="0" y="83"/>
                </a:lnTo>
                <a:lnTo>
                  <a:pt x="2" y="83"/>
                </a:lnTo>
                <a:lnTo>
                  <a:pt x="4" y="83"/>
                </a:lnTo>
                <a:lnTo>
                  <a:pt x="6" y="83"/>
                </a:lnTo>
                <a:lnTo>
                  <a:pt x="8" y="83"/>
                </a:lnTo>
                <a:lnTo>
                  <a:pt x="10" y="83"/>
                </a:lnTo>
                <a:lnTo>
                  <a:pt x="12" y="83"/>
                </a:lnTo>
                <a:lnTo>
                  <a:pt x="14" y="83"/>
                </a:lnTo>
                <a:lnTo>
                  <a:pt x="16" y="83"/>
                </a:lnTo>
                <a:lnTo>
                  <a:pt x="18" y="83"/>
                </a:lnTo>
                <a:lnTo>
                  <a:pt x="18" y="84"/>
                </a:lnTo>
                <a:lnTo>
                  <a:pt x="19" y="84"/>
                </a:lnTo>
                <a:lnTo>
                  <a:pt x="19" y="86"/>
                </a:lnTo>
                <a:lnTo>
                  <a:pt x="21" y="86"/>
                </a:lnTo>
                <a:lnTo>
                  <a:pt x="23" y="86"/>
                </a:lnTo>
                <a:lnTo>
                  <a:pt x="23" y="88"/>
                </a:lnTo>
                <a:lnTo>
                  <a:pt x="25" y="88"/>
                </a:lnTo>
                <a:lnTo>
                  <a:pt x="27" y="88"/>
                </a:lnTo>
                <a:lnTo>
                  <a:pt x="27" y="90"/>
                </a:lnTo>
                <a:lnTo>
                  <a:pt x="29" y="90"/>
                </a:lnTo>
                <a:lnTo>
                  <a:pt x="29" y="92"/>
                </a:lnTo>
                <a:lnTo>
                  <a:pt x="31" y="92"/>
                </a:lnTo>
                <a:lnTo>
                  <a:pt x="33" y="92"/>
                </a:lnTo>
                <a:lnTo>
                  <a:pt x="35" y="94"/>
                </a:lnTo>
                <a:lnTo>
                  <a:pt x="37" y="92"/>
                </a:lnTo>
                <a:lnTo>
                  <a:pt x="39" y="92"/>
                </a:lnTo>
                <a:lnTo>
                  <a:pt x="41" y="94"/>
                </a:lnTo>
                <a:lnTo>
                  <a:pt x="42" y="96"/>
                </a:lnTo>
                <a:lnTo>
                  <a:pt x="46" y="98"/>
                </a:lnTo>
                <a:lnTo>
                  <a:pt x="48" y="98"/>
                </a:lnTo>
                <a:lnTo>
                  <a:pt x="50" y="100"/>
                </a:lnTo>
                <a:lnTo>
                  <a:pt x="52" y="100"/>
                </a:lnTo>
                <a:lnTo>
                  <a:pt x="54" y="100"/>
                </a:lnTo>
                <a:lnTo>
                  <a:pt x="56" y="100"/>
                </a:lnTo>
                <a:lnTo>
                  <a:pt x="58" y="98"/>
                </a:lnTo>
                <a:lnTo>
                  <a:pt x="58" y="100"/>
                </a:lnTo>
                <a:lnTo>
                  <a:pt x="60" y="100"/>
                </a:lnTo>
                <a:lnTo>
                  <a:pt x="62" y="102"/>
                </a:lnTo>
                <a:lnTo>
                  <a:pt x="64" y="102"/>
                </a:lnTo>
                <a:lnTo>
                  <a:pt x="64" y="100"/>
                </a:lnTo>
                <a:lnTo>
                  <a:pt x="66" y="100"/>
                </a:lnTo>
                <a:lnTo>
                  <a:pt x="66" y="98"/>
                </a:lnTo>
                <a:lnTo>
                  <a:pt x="66" y="96"/>
                </a:lnTo>
                <a:lnTo>
                  <a:pt x="67" y="94"/>
                </a:lnTo>
                <a:lnTo>
                  <a:pt x="69" y="94"/>
                </a:lnTo>
                <a:lnTo>
                  <a:pt x="71" y="94"/>
                </a:lnTo>
                <a:lnTo>
                  <a:pt x="73" y="92"/>
                </a:lnTo>
                <a:lnTo>
                  <a:pt x="73" y="90"/>
                </a:lnTo>
                <a:lnTo>
                  <a:pt x="71" y="90"/>
                </a:lnTo>
                <a:lnTo>
                  <a:pt x="69" y="88"/>
                </a:lnTo>
                <a:lnTo>
                  <a:pt x="69" y="86"/>
                </a:lnTo>
                <a:lnTo>
                  <a:pt x="71" y="86"/>
                </a:lnTo>
                <a:lnTo>
                  <a:pt x="73" y="86"/>
                </a:lnTo>
                <a:lnTo>
                  <a:pt x="75" y="86"/>
                </a:lnTo>
                <a:lnTo>
                  <a:pt x="77" y="86"/>
                </a:lnTo>
                <a:lnTo>
                  <a:pt x="79" y="86"/>
                </a:lnTo>
                <a:lnTo>
                  <a:pt x="81" y="84"/>
                </a:lnTo>
                <a:lnTo>
                  <a:pt x="83" y="86"/>
                </a:lnTo>
                <a:lnTo>
                  <a:pt x="83" y="88"/>
                </a:lnTo>
                <a:lnTo>
                  <a:pt x="85" y="92"/>
                </a:lnTo>
                <a:lnTo>
                  <a:pt x="87" y="94"/>
                </a:lnTo>
                <a:lnTo>
                  <a:pt x="89" y="94"/>
                </a:lnTo>
                <a:lnTo>
                  <a:pt x="90" y="96"/>
                </a:lnTo>
                <a:lnTo>
                  <a:pt x="90" y="98"/>
                </a:lnTo>
                <a:lnTo>
                  <a:pt x="90" y="100"/>
                </a:lnTo>
                <a:lnTo>
                  <a:pt x="90" y="102"/>
                </a:lnTo>
                <a:lnTo>
                  <a:pt x="92" y="102"/>
                </a:lnTo>
                <a:lnTo>
                  <a:pt x="92" y="104"/>
                </a:lnTo>
                <a:lnTo>
                  <a:pt x="92" y="106"/>
                </a:lnTo>
                <a:lnTo>
                  <a:pt x="92" y="107"/>
                </a:lnTo>
                <a:lnTo>
                  <a:pt x="94" y="107"/>
                </a:lnTo>
                <a:lnTo>
                  <a:pt x="94" y="109"/>
                </a:lnTo>
                <a:lnTo>
                  <a:pt x="94" y="111"/>
                </a:lnTo>
                <a:lnTo>
                  <a:pt x="96" y="111"/>
                </a:lnTo>
                <a:lnTo>
                  <a:pt x="96" y="113"/>
                </a:lnTo>
                <a:lnTo>
                  <a:pt x="98" y="113"/>
                </a:lnTo>
                <a:lnTo>
                  <a:pt x="98" y="115"/>
                </a:lnTo>
                <a:lnTo>
                  <a:pt x="96" y="115"/>
                </a:lnTo>
                <a:lnTo>
                  <a:pt x="96" y="117"/>
                </a:lnTo>
                <a:lnTo>
                  <a:pt x="96" y="119"/>
                </a:lnTo>
                <a:lnTo>
                  <a:pt x="98" y="119"/>
                </a:lnTo>
                <a:lnTo>
                  <a:pt x="98" y="121"/>
                </a:lnTo>
                <a:lnTo>
                  <a:pt x="98" y="123"/>
                </a:lnTo>
                <a:lnTo>
                  <a:pt x="100" y="123"/>
                </a:lnTo>
                <a:lnTo>
                  <a:pt x="102" y="123"/>
                </a:lnTo>
                <a:lnTo>
                  <a:pt x="104" y="121"/>
                </a:lnTo>
                <a:lnTo>
                  <a:pt x="106" y="121"/>
                </a:lnTo>
                <a:lnTo>
                  <a:pt x="106" y="123"/>
                </a:lnTo>
                <a:lnTo>
                  <a:pt x="108" y="123"/>
                </a:lnTo>
                <a:lnTo>
                  <a:pt x="110" y="123"/>
                </a:lnTo>
                <a:lnTo>
                  <a:pt x="112" y="127"/>
                </a:lnTo>
                <a:lnTo>
                  <a:pt x="113" y="127"/>
                </a:lnTo>
                <a:lnTo>
                  <a:pt x="115" y="127"/>
                </a:lnTo>
                <a:lnTo>
                  <a:pt x="117" y="127"/>
                </a:lnTo>
                <a:lnTo>
                  <a:pt x="119" y="127"/>
                </a:lnTo>
                <a:lnTo>
                  <a:pt x="121" y="125"/>
                </a:lnTo>
                <a:lnTo>
                  <a:pt x="123" y="125"/>
                </a:lnTo>
                <a:lnTo>
                  <a:pt x="123" y="123"/>
                </a:lnTo>
                <a:lnTo>
                  <a:pt x="125" y="121"/>
                </a:lnTo>
                <a:lnTo>
                  <a:pt x="127" y="119"/>
                </a:lnTo>
                <a:lnTo>
                  <a:pt x="129" y="119"/>
                </a:lnTo>
                <a:lnTo>
                  <a:pt x="131" y="119"/>
                </a:lnTo>
                <a:lnTo>
                  <a:pt x="133" y="119"/>
                </a:lnTo>
                <a:lnTo>
                  <a:pt x="137" y="121"/>
                </a:lnTo>
                <a:lnTo>
                  <a:pt x="140" y="119"/>
                </a:lnTo>
                <a:lnTo>
                  <a:pt x="142" y="119"/>
                </a:lnTo>
                <a:lnTo>
                  <a:pt x="144" y="119"/>
                </a:lnTo>
                <a:lnTo>
                  <a:pt x="146" y="117"/>
                </a:lnTo>
                <a:lnTo>
                  <a:pt x="148" y="117"/>
                </a:lnTo>
                <a:lnTo>
                  <a:pt x="150" y="117"/>
                </a:lnTo>
                <a:lnTo>
                  <a:pt x="152" y="117"/>
                </a:lnTo>
                <a:lnTo>
                  <a:pt x="152" y="119"/>
                </a:lnTo>
                <a:lnTo>
                  <a:pt x="154" y="119"/>
                </a:lnTo>
                <a:lnTo>
                  <a:pt x="156" y="121"/>
                </a:lnTo>
                <a:lnTo>
                  <a:pt x="158" y="121"/>
                </a:lnTo>
                <a:lnTo>
                  <a:pt x="161" y="121"/>
                </a:lnTo>
                <a:lnTo>
                  <a:pt x="165" y="121"/>
                </a:lnTo>
                <a:lnTo>
                  <a:pt x="167" y="121"/>
                </a:lnTo>
                <a:lnTo>
                  <a:pt x="167" y="119"/>
                </a:lnTo>
                <a:lnTo>
                  <a:pt x="169" y="117"/>
                </a:lnTo>
                <a:lnTo>
                  <a:pt x="171" y="117"/>
                </a:lnTo>
                <a:lnTo>
                  <a:pt x="171" y="115"/>
                </a:lnTo>
                <a:lnTo>
                  <a:pt x="173" y="115"/>
                </a:lnTo>
                <a:lnTo>
                  <a:pt x="175" y="113"/>
                </a:lnTo>
                <a:lnTo>
                  <a:pt x="177" y="111"/>
                </a:lnTo>
                <a:lnTo>
                  <a:pt x="179" y="111"/>
                </a:lnTo>
                <a:lnTo>
                  <a:pt x="181" y="111"/>
                </a:lnTo>
                <a:lnTo>
                  <a:pt x="184" y="111"/>
                </a:lnTo>
                <a:lnTo>
                  <a:pt x="188" y="113"/>
                </a:lnTo>
                <a:lnTo>
                  <a:pt x="190" y="113"/>
                </a:lnTo>
                <a:lnTo>
                  <a:pt x="194" y="113"/>
                </a:lnTo>
                <a:lnTo>
                  <a:pt x="198" y="113"/>
                </a:lnTo>
                <a:lnTo>
                  <a:pt x="202" y="113"/>
                </a:lnTo>
                <a:lnTo>
                  <a:pt x="204" y="115"/>
                </a:lnTo>
                <a:lnTo>
                  <a:pt x="208" y="117"/>
                </a:lnTo>
                <a:lnTo>
                  <a:pt x="211" y="117"/>
                </a:lnTo>
                <a:lnTo>
                  <a:pt x="213" y="119"/>
                </a:lnTo>
                <a:lnTo>
                  <a:pt x="221" y="113"/>
                </a:lnTo>
                <a:lnTo>
                  <a:pt x="223" y="111"/>
                </a:lnTo>
                <a:lnTo>
                  <a:pt x="225" y="113"/>
                </a:lnTo>
                <a:lnTo>
                  <a:pt x="227" y="113"/>
                </a:lnTo>
                <a:lnTo>
                  <a:pt x="229" y="115"/>
                </a:lnTo>
                <a:lnTo>
                  <a:pt x="231" y="117"/>
                </a:lnTo>
                <a:lnTo>
                  <a:pt x="234" y="117"/>
                </a:lnTo>
                <a:lnTo>
                  <a:pt x="234" y="119"/>
                </a:lnTo>
                <a:lnTo>
                  <a:pt x="238" y="121"/>
                </a:lnTo>
                <a:lnTo>
                  <a:pt x="244" y="121"/>
                </a:lnTo>
                <a:lnTo>
                  <a:pt x="250" y="121"/>
                </a:lnTo>
                <a:lnTo>
                  <a:pt x="254" y="121"/>
                </a:lnTo>
                <a:lnTo>
                  <a:pt x="255" y="121"/>
                </a:lnTo>
                <a:lnTo>
                  <a:pt x="259" y="121"/>
                </a:lnTo>
                <a:lnTo>
                  <a:pt x="261" y="123"/>
                </a:lnTo>
                <a:lnTo>
                  <a:pt x="263" y="123"/>
                </a:lnTo>
                <a:lnTo>
                  <a:pt x="267" y="123"/>
                </a:lnTo>
                <a:lnTo>
                  <a:pt x="271" y="121"/>
                </a:lnTo>
                <a:lnTo>
                  <a:pt x="273" y="119"/>
                </a:lnTo>
                <a:lnTo>
                  <a:pt x="277" y="117"/>
                </a:lnTo>
                <a:lnTo>
                  <a:pt x="279" y="117"/>
                </a:lnTo>
                <a:lnTo>
                  <a:pt x="280" y="117"/>
                </a:lnTo>
                <a:lnTo>
                  <a:pt x="282" y="119"/>
                </a:lnTo>
                <a:lnTo>
                  <a:pt x="280" y="121"/>
                </a:lnTo>
                <a:lnTo>
                  <a:pt x="279" y="123"/>
                </a:lnTo>
                <a:lnTo>
                  <a:pt x="279" y="125"/>
                </a:lnTo>
                <a:lnTo>
                  <a:pt x="280" y="125"/>
                </a:lnTo>
                <a:lnTo>
                  <a:pt x="282" y="127"/>
                </a:lnTo>
                <a:lnTo>
                  <a:pt x="284" y="127"/>
                </a:lnTo>
                <a:lnTo>
                  <a:pt x="288" y="129"/>
                </a:lnTo>
                <a:lnTo>
                  <a:pt x="292" y="131"/>
                </a:lnTo>
                <a:lnTo>
                  <a:pt x="298" y="131"/>
                </a:lnTo>
                <a:lnTo>
                  <a:pt x="307" y="129"/>
                </a:lnTo>
                <a:lnTo>
                  <a:pt x="309" y="129"/>
                </a:lnTo>
                <a:lnTo>
                  <a:pt x="313" y="131"/>
                </a:lnTo>
                <a:lnTo>
                  <a:pt x="317" y="131"/>
                </a:lnTo>
                <a:lnTo>
                  <a:pt x="323" y="131"/>
                </a:lnTo>
                <a:lnTo>
                  <a:pt x="325" y="132"/>
                </a:lnTo>
                <a:lnTo>
                  <a:pt x="326" y="132"/>
                </a:lnTo>
                <a:lnTo>
                  <a:pt x="325" y="134"/>
                </a:lnTo>
                <a:lnTo>
                  <a:pt x="323" y="138"/>
                </a:lnTo>
                <a:lnTo>
                  <a:pt x="321" y="140"/>
                </a:lnTo>
                <a:lnTo>
                  <a:pt x="325" y="142"/>
                </a:lnTo>
                <a:lnTo>
                  <a:pt x="328" y="144"/>
                </a:lnTo>
                <a:lnTo>
                  <a:pt x="332" y="146"/>
                </a:lnTo>
                <a:lnTo>
                  <a:pt x="334" y="142"/>
                </a:lnTo>
                <a:lnTo>
                  <a:pt x="336" y="140"/>
                </a:lnTo>
                <a:lnTo>
                  <a:pt x="338" y="138"/>
                </a:lnTo>
                <a:lnTo>
                  <a:pt x="344" y="136"/>
                </a:lnTo>
                <a:lnTo>
                  <a:pt x="348" y="136"/>
                </a:lnTo>
                <a:lnTo>
                  <a:pt x="350" y="134"/>
                </a:lnTo>
                <a:lnTo>
                  <a:pt x="355" y="132"/>
                </a:lnTo>
                <a:lnTo>
                  <a:pt x="359" y="134"/>
                </a:lnTo>
                <a:lnTo>
                  <a:pt x="361" y="134"/>
                </a:lnTo>
                <a:lnTo>
                  <a:pt x="369" y="131"/>
                </a:lnTo>
                <a:lnTo>
                  <a:pt x="373" y="127"/>
                </a:lnTo>
                <a:lnTo>
                  <a:pt x="378" y="125"/>
                </a:lnTo>
                <a:lnTo>
                  <a:pt x="378" y="127"/>
                </a:lnTo>
                <a:lnTo>
                  <a:pt x="380" y="127"/>
                </a:lnTo>
                <a:lnTo>
                  <a:pt x="380" y="129"/>
                </a:lnTo>
                <a:lnTo>
                  <a:pt x="380" y="131"/>
                </a:lnTo>
                <a:lnTo>
                  <a:pt x="380" y="132"/>
                </a:lnTo>
                <a:lnTo>
                  <a:pt x="382" y="132"/>
                </a:lnTo>
                <a:lnTo>
                  <a:pt x="382" y="134"/>
                </a:lnTo>
                <a:lnTo>
                  <a:pt x="382" y="136"/>
                </a:lnTo>
                <a:lnTo>
                  <a:pt x="384" y="136"/>
                </a:lnTo>
                <a:lnTo>
                  <a:pt x="384" y="138"/>
                </a:lnTo>
                <a:lnTo>
                  <a:pt x="384" y="140"/>
                </a:lnTo>
                <a:lnTo>
                  <a:pt x="386" y="142"/>
                </a:lnTo>
                <a:lnTo>
                  <a:pt x="386" y="144"/>
                </a:lnTo>
                <a:lnTo>
                  <a:pt x="386" y="146"/>
                </a:lnTo>
                <a:lnTo>
                  <a:pt x="388" y="146"/>
                </a:lnTo>
                <a:lnTo>
                  <a:pt x="388" y="148"/>
                </a:lnTo>
                <a:lnTo>
                  <a:pt x="388" y="150"/>
                </a:lnTo>
                <a:lnTo>
                  <a:pt x="388" y="152"/>
                </a:lnTo>
                <a:lnTo>
                  <a:pt x="388" y="154"/>
                </a:lnTo>
                <a:lnTo>
                  <a:pt x="388" y="155"/>
                </a:lnTo>
                <a:lnTo>
                  <a:pt x="388" y="157"/>
                </a:lnTo>
                <a:lnTo>
                  <a:pt x="388" y="159"/>
                </a:lnTo>
                <a:lnTo>
                  <a:pt x="386" y="159"/>
                </a:lnTo>
                <a:lnTo>
                  <a:pt x="386" y="161"/>
                </a:lnTo>
                <a:lnTo>
                  <a:pt x="386" y="163"/>
                </a:lnTo>
                <a:lnTo>
                  <a:pt x="386" y="165"/>
                </a:lnTo>
                <a:lnTo>
                  <a:pt x="386" y="167"/>
                </a:lnTo>
                <a:lnTo>
                  <a:pt x="388" y="167"/>
                </a:lnTo>
                <a:lnTo>
                  <a:pt x="388" y="169"/>
                </a:lnTo>
                <a:lnTo>
                  <a:pt x="388" y="171"/>
                </a:lnTo>
                <a:lnTo>
                  <a:pt x="390" y="171"/>
                </a:lnTo>
                <a:lnTo>
                  <a:pt x="390" y="173"/>
                </a:lnTo>
                <a:lnTo>
                  <a:pt x="390" y="175"/>
                </a:lnTo>
                <a:lnTo>
                  <a:pt x="392" y="175"/>
                </a:lnTo>
                <a:lnTo>
                  <a:pt x="392" y="177"/>
                </a:lnTo>
                <a:lnTo>
                  <a:pt x="394" y="177"/>
                </a:lnTo>
                <a:lnTo>
                  <a:pt x="394" y="179"/>
                </a:lnTo>
                <a:lnTo>
                  <a:pt x="394" y="180"/>
                </a:lnTo>
                <a:lnTo>
                  <a:pt x="396" y="180"/>
                </a:lnTo>
                <a:lnTo>
                  <a:pt x="396" y="182"/>
                </a:lnTo>
                <a:lnTo>
                  <a:pt x="396" y="184"/>
                </a:lnTo>
                <a:lnTo>
                  <a:pt x="397" y="184"/>
                </a:lnTo>
                <a:lnTo>
                  <a:pt x="397" y="186"/>
                </a:lnTo>
                <a:lnTo>
                  <a:pt x="397" y="188"/>
                </a:lnTo>
                <a:lnTo>
                  <a:pt x="399" y="188"/>
                </a:lnTo>
                <a:lnTo>
                  <a:pt x="399" y="190"/>
                </a:lnTo>
                <a:lnTo>
                  <a:pt x="401" y="190"/>
                </a:lnTo>
                <a:lnTo>
                  <a:pt x="401" y="192"/>
                </a:lnTo>
                <a:lnTo>
                  <a:pt x="401" y="194"/>
                </a:lnTo>
                <a:lnTo>
                  <a:pt x="403" y="194"/>
                </a:lnTo>
                <a:lnTo>
                  <a:pt x="403" y="196"/>
                </a:lnTo>
                <a:lnTo>
                  <a:pt x="405" y="196"/>
                </a:lnTo>
                <a:lnTo>
                  <a:pt x="407" y="196"/>
                </a:lnTo>
                <a:lnTo>
                  <a:pt x="409" y="196"/>
                </a:lnTo>
                <a:lnTo>
                  <a:pt x="411" y="196"/>
                </a:lnTo>
                <a:lnTo>
                  <a:pt x="413" y="196"/>
                </a:lnTo>
                <a:lnTo>
                  <a:pt x="415" y="196"/>
                </a:lnTo>
                <a:lnTo>
                  <a:pt x="417" y="196"/>
                </a:lnTo>
                <a:lnTo>
                  <a:pt x="419" y="196"/>
                </a:lnTo>
                <a:lnTo>
                  <a:pt x="421" y="196"/>
                </a:lnTo>
                <a:lnTo>
                  <a:pt x="422" y="196"/>
                </a:lnTo>
                <a:lnTo>
                  <a:pt x="424" y="196"/>
                </a:lnTo>
                <a:lnTo>
                  <a:pt x="426" y="196"/>
                </a:lnTo>
                <a:lnTo>
                  <a:pt x="428" y="196"/>
                </a:lnTo>
                <a:lnTo>
                  <a:pt x="428" y="194"/>
                </a:lnTo>
                <a:lnTo>
                  <a:pt x="430" y="194"/>
                </a:lnTo>
                <a:lnTo>
                  <a:pt x="432" y="194"/>
                </a:lnTo>
                <a:lnTo>
                  <a:pt x="434" y="194"/>
                </a:lnTo>
                <a:lnTo>
                  <a:pt x="436" y="194"/>
                </a:lnTo>
                <a:lnTo>
                  <a:pt x="438" y="194"/>
                </a:lnTo>
                <a:lnTo>
                  <a:pt x="438" y="196"/>
                </a:lnTo>
                <a:lnTo>
                  <a:pt x="440" y="196"/>
                </a:lnTo>
                <a:lnTo>
                  <a:pt x="442" y="196"/>
                </a:lnTo>
                <a:lnTo>
                  <a:pt x="442" y="198"/>
                </a:lnTo>
                <a:lnTo>
                  <a:pt x="444" y="198"/>
                </a:lnTo>
                <a:lnTo>
                  <a:pt x="444" y="200"/>
                </a:lnTo>
                <a:lnTo>
                  <a:pt x="442" y="200"/>
                </a:lnTo>
                <a:lnTo>
                  <a:pt x="440" y="200"/>
                </a:lnTo>
                <a:lnTo>
                  <a:pt x="438" y="200"/>
                </a:lnTo>
                <a:lnTo>
                  <a:pt x="436" y="200"/>
                </a:lnTo>
                <a:lnTo>
                  <a:pt x="434" y="200"/>
                </a:lnTo>
                <a:lnTo>
                  <a:pt x="434" y="202"/>
                </a:lnTo>
                <a:lnTo>
                  <a:pt x="432" y="202"/>
                </a:lnTo>
                <a:lnTo>
                  <a:pt x="430" y="202"/>
                </a:lnTo>
                <a:lnTo>
                  <a:pt x="430" y="203"/>
                </a:lnTo>
                <a:lnTo>
                  <a:pt x="432" y="203"/>
                </a:lnTo>
                <a:lnTo>
                  <a:pt x="432" y="205"/>
                </a:lnTo>
                <a:lnTo>
                  <a:pt x="432" y="207"/>
                </a:lnTo>
                <a:lnTo>
                  <a:pt x="432" y="209"/>
                </a:lnTo>
                <a:lnTo>
                  <a:pt x="432" y="211"/>
                </a:lnTo>
                <a:lnTo>
                  <a:pt x="432" y="213"/>
                </a:lnTo>
                <a:lnTo>
                  <a:pt x="432" y="215"/>
                </a:lnTo>
                <a:lnTo>
                  <a:pt x="430" y="215"/>
                </a:lnTo>
                <a:lnTo>
                  <a:pt x="428" y="215"/>
                </a:lnTo>
                <a:lnTo>
                  <a:pt x="428" y="217"/>
                </a:lnTo>
                <a:lnTo>
                  <a:pt x="426" y="217"/>
                </a:lnTo>
                <a:lnTo>
                  <a:pt x="426" y="219"/>
                </a:lnTo>
                <a:lnTo>
                  <a:pt x="424" y="219"/>
                </a:lnTo>
                <a:lnTo>
                  <a:pt x="424" y="221"/>
                </a:lnTo>
                <a:lnTo>
                  <a:pt x="422" y="221"/>
                </a:lnTo>
                <a:lnTo>
                  <a:pt x="422" y="223"/>
                </a:lnTo>
                <a:lnTo>
                  <a:pt x="422" y="225"/>
                </a:lnTo>
                <a:lnTo>
                  <a:pt x="421" y="225"/>
                </a:lnTo>
                <a:lnTo>
                  <a:pt x="421" y="227"/>
                </a:lnTo>
                <a:lnTo>
                  <a:pt x="419" y="227"/>
                </a:lnTo>
                <a:lnTo>
                  <a:pt x="419" y="228"/>
                </a:lnTo>
                <a:lnTo>
                  <a:pt x="417" y="228"/>
                </a:lnTo>
                <a:lnTo>
                  <a:pt x="417" y="230"/>
                </a:lnTo>
                <a:lnTo>
                  <a:pt x="417" y="232"/>
                </a:lnTo>
                <a:lnTo>
                  <a:pt x="415" y="232"/>
                </a:lnTo>
                <a:lnTo>
                  <a:pt x="415" y="234"/>
                </a:lnTo>
                <a:lnTo>
                  <a:pt x="413" y="234"/>
                </a:lnTo>
                <a:lnTo>
                  <a:pt x="413" y="236"/>
                </a:lnTo>
                <a:lnTo>
                  <a:pt x="411" y="236"/>
                </a:lnTo>
                <a:lnTo>
                  <a:pt x="411" y="238"/>
                </a:lnTo>
                <a:lnTo>
                  <a:pt x="411" y="240"/>
                </a:lnTo>
                <a:lnTo>
                  <a:pt x="409" y="240"/>
                </a:lnTo>
                <a:lnTo>
                  <a:pt x="409" y="242"/>
                </a:lnTo>
                <a:lnTo>
                  <a:pt x="407" y="242"/>
                </a:lnTo>
                <a:lnTo>
                  <a:pt x="407" y="244"/>
                </a:lnTo>
                <a:lnTo>
                  <a:pt x="405" y="244"/>
                </a:lnTo>
                <a:lnTo>
                  <a:pt x="405" y="246"/>
                </a:lnTo>
                <a:lnTo>
                  <a:pt x="403" y="246"/>
                </a:lnTo>
                <a:lnTo>
                  <a:pt x="403" y="248"/>
                </a:lnTo>
                <a:lnTo>
                  <a:pt x="403" y="250"/>
                </a:lnTo>
                <a:lnTo>
                  <a:pt x="401" y="250"/>
                </a:lnTo>
                <a:lnTo>
                  <a:pt x="401" y="251"/>
                </a:lnTo>
                <a:lnTo>
                  <a:pt x="401" y="253"/>
                </a:lnTo>
                <a:lnTo>
                  <a:pt x="399" y="253"/>
                </a:lnTo>
                <a:lnTo>
                  <a:pt x="399" y="255"/>
                </a:lnTo>
                <a:lnTo>
                  <a:pt x="399" y="257"/>
                </a:lnTo>
                <a:lnTo>
                  <a:pt x="397" y="257"/>
                </a:lnTo>
                <a:lnTo>
                  <a:pt x="397" y="259"/>
                </a:lnTo>
                <a:lnTo>
                  <a:pt x="397" y="261"/>
                </a:lnTo>
                <a:lnTo>
                  <a:pt x="397" y="263"/>
                </a:lnTo>
                <a:lnTo>
                  <a:pt x="397" y="265"/>
                </a:lnTo>
                <a:lnTo>
                  <a:pt x="397" y="267"/>
                </a:lnTo>
                <a:lnTo>
                  <a:pt x="399" y="269"/>
                </a:lnTo>
                <a:lnTo>
                  <a:pt x="399" y="271"/>
                </a:lnTo>
                <a:lnTo>
                  <a:pt x="399" y="273"/>
                </a:lnTo>
                <a:lnTo>
                  <a:pt x="401" y="273"/>
                </a:lnTo>
                <a:lnTo>
                  <a:pt x="401" y="275"/>
                </a:lnTo>
                <a:lnTo>
                  <a:pt x="401" y="276"/>
                </a:lnTo>
                <a:lnTo>
                  <a:pt x="403" y="276"/>
                </a:lnTo>
                <a:lnTo>
                  <a:pt x="403" y="278"/>
                </a:lnTo>
                <a:lnTo>
                  <a:pt x="403" y="280"/>
                </a:lnTo>
                <a:lnTo>
                  <a:pt x="405" y="280"/>
                </a:lnTo>
                <a:lnTo>
                  <a:pt x="405" y="282"/>
                </a:lnTo>
                <a:lnTo>
                  <a:pt x="405" y="284"/>
                </a:lnTo>
                <a:lnTo>
                  <a:pt x="407" y="284"/>
                </a:lnTo>
                <a:lnTo>
                  <a:pt x="407" y="286"/>
                </a:lnTo>
                <a:lnTo>
                  <a:pt x="407" y="288"/>
                </a:lnTo>
                <a:lnTo>
                  <a:pt x="407" y="290"/>
                </a:lnTo>
                <a:lnTo>
                  <a:pt x="407" y="292"/>
                </a:lnTo>
                <a:lnTo>
                  <a:pt x="409" y="292"/>
                </a:lnTo>
                <a:lnTo>
                  <a:pt x="409" y="294"/>
                </a:lnTo>
                <a:lnTo>
                  <a:pt x="409" y="296"/>
                </a:lnTo>
                <a:lnTo>
                  <a:pt x="409" y="298"/>
                </a:lnTo>
                <a:lnTo>
                  <a:pt x="409" y="299"/>
                </a:lnTo>
                <a:lnTo>
                  <a:pt x="411" y="299"/>
                </a:lnTo>
                <a:lnTo>
                  <a:pt x="411" y="301"/>
                </a:lnTo>
                <a:lnTo>
                  <a:pt x="411" y="303"/>
                </a:lnTo>
                <a:lnTo>
                  <a:pt x="411" y="305"/>
                </a:lnTo>
                <a:lnTo>
                  <a:pt x="413" y="307"/>
                </a:lnTo>
                <a:lnTo>
                  <a:pt x="413" y="309"/>
                </a:lnTo>
                <a:lnTo>
                  <a:pt x="413" y="311"/>
                </a:lnTo>
                <a:lnTo>
                  <a:pt x="413" y="313"/>
                </a:lnTo>
                <a:lnTo>
                  <a:pt x="415" y="313"/>
                </a:lnTo>
                <a:lnTo>
                  <a:pt x="415" y="315"/>
                </a:lnTo>
                <a:lnTo>
                  <a:pt x="415" y="317"/>
                </a:lnTo>
                <a:lnTo>
                  <a:pt x="415" y="319"/>
                </a:lnTo>
                <a:lnTo>
                  <a:pt x="415" y="321"/>
                </a:lnTo>
                <a:lnTo>
                  <a:pt x="417" y="321"/>
                </a:lnTo>
                <a:lnTo>
                  <a:pt x="417" y="323"/>
                </a:lnTo>
                <a:lnTo>
                  <a:pt x="417" y="324"/>
                </a:lnTo>
                <a:lnTo>
                  <a:pt x="417" y="326"/>
                </a:lnTo>
                <a:lnTo>
                  <a:pt x="419" y="328"/>
                </a:lnTo>
                <a:lnTo>
                  <a:pt x="419" y="330"/>
                </a:lnTo>
                <a:lnTo>
                  <a:pt x="419" y="332"/>
                </a:lnTo>
                <a:lnTo>
                  <a:pt x="419" y="334"/>
                </a:lnTo>
                <a:lnTo>
                  <a:pt x="421" y="334"/>
                </a:lnTo>
                <a:lnTo>
                  <a:pt x="421" y="336"/>
                </a:lnTo>
                <a:lnTo>
                  <a:pt x="421" y="338"/>
                </a:lnTo>
                <a:lnTo>
                  <a:pt x="422" y="338"/>
                </a:lnTo>
                <a:lnTo>
                  <a:pt x="422" y="340"/>
                </a:lnTo>
                <a:lnTo>
                  <a:pt x="422" y="342"/>
                </a:lnTo>
                <a:lnTo>
                  <a:pt x="424" y="344"/>
                </a:lnTo>
                <a:lnTo>
                  <a:pt x="424" y="346"/>
                </a:lnTo>
                <a:lnTo>
                  <a:pt x="424" y="347"/>
                </a:lnTo>
                <a:lnTo>
                  <a:pt x="426" y="347"/>
                </a:lnTo>
                <a:lnTo>
                  <a:pt x="426" y="349"/>
                </a:lnTo>
                <a:lnTo>
                  <a:pt x="428" y="351"/>
                </a:lnTo>
                <a:lnTo>
                  <a:pt x="428" y="353"/>
                </a:lnTo>
                <a:lnTo>
                  <a:pt x="430" y="353"/>
                </a:lnTo>
                <a:lnTo>
                  <a:pt x="430" y="355"/>
                </a:lnTo>
                <a:lnTo>
                  <a:pt x="430" y="357"/>
                </a:lnTo>
                <a:lnTo>
                  <a:pt x="432" y="357"/>
                </a:lnTo>
                <a:lnTo>
                  <a:pt x="432" y="359"/>
                </a:lnTo>
                <a:lnTo>
                  <a:pt x="432" y="361"/>
                </a:lnTo>
                <a:lnTo>
                  <a:pt x="432" y="363"/>
                </a:lnTo>
                <a:lnTo>
                  <a:pt x="434" y="363"/>
                </a:lnTo>
                <a:lnTo>
                  <a:pt x="434" y="365"/>
                </a:lnTo>
                <a:lnTo>
                  <a:pt x="434" y="367"/>
                </a:lnTo>
                <a:lnTo>
                  <a:pt x="436" y="367"/>
                </a:lnTo>
                <a:lnTo>
                  <a:pt x="436" y="369"/>
                </a:lnTo>
                <a:lnTo>
                  <a:pt x="436" y="371"/>
                </a:lnTo>
                <a:lnTo>
                  <a:pt x="438" y="371"/>
                </a:lnTo>
                <a:lnTo>
                  <a:pt x="438" y="372"/>
                </a:lnTo>
                <a:lnTo>
                  <a:pt x="438" y="374"/>
                </a:lnTo>
                <a:lnTo>
                  <a:pt x="438" y="376"/>
                </a:lnTo>
                <a:lnTo>
                  <a:pt x="440" y="378"/>
                </a:lnTo>
                <a:lnTo>
                  <a:pt x="440" y="380"/>
                </a:lnTo>
                <a:lnTo>
                  <a:pt x="440" y="382"/>
                </a:lnTo>
                <a:lnTo>
                  <a:pt x="440" y="384"/>
                </a:lnTo>
                <a:lnTo>
                  <a:pt x="440" y="386"/>
                </a:lnTo>
                <a:lnTo>
                  <a:pt x="440" y="388"/>
                </a:lnTo>
                <a:lnTo>
                  <a:pt x="442" y="388"/>
                </a:lnTo>
                <a:lnTo>
                  <a:pt x="442" y="390"/>
                </a:lnTo>
                <a:lnTo>
                  <a:pt x="442" y="392"/>
                </a:lnTo>
                <a:lnTo>
                  <a:pt x="444" y="392"/>
                </a:lnTo>
                <a:lnTo>
                  <a:pt x="444" y="394"/>
                </a:lnTo>
                <a:lnTo>
                  <a:pt x="444" y="395"/>
                </a:lnTo>
                <a:lnTo>
                  <a:pt x="444" y="397"/>
                </a:lnTo>
                <a:lnTo>
                  <a:pt x="444" y="399"/>
                </a:lnTo>
                <a:lnTo>
                  <a:pt x="444" y="401"/>
                </a:lnTo>
                <a:lnTo>
                  <a:pt x="445" y="401"/>
                </a:lnTo>
                <a:lnTo>
                  <a:pt x="445" y="403"/>
                </a:lnTo>
                <a:lnTo>
                  <a:pt x="445" y="405"/>
                </a:lnTo>
                <a:lnTo>
                  <a:pt x="445" y="407"/>
                </a:lnTo>
                <a:lnTo>
                  <a:pt x="445" y="409"/>
                </a:lnTo>
                <a:lnTo>
                  <a:pt x="447" y="409"/>
                </a:lnTo>
                <a:lnTo>
                  <a:pt x="447" y="411"/>
                </a:lnTo>
                <a:lnTo>
                  <a:pt x="447" y="413"/>
                </a:lnTo>
                <a:lnTo>
                  <a:pt x="447" y="415"/>
                </a:lnTo>
                <a:lnTo>
                  <a:pt x="449" y="415"/>
                </a:lnTo>
                <a:lnTo>
                  <a:pt x="447" y="415"/>
                </a:lnTo>
                <a:lnTo>
                  <a:pt x="447" y="417"/>
                </a:lnTo>
                <a:lnTo>
                  <a:pt x="447" y="419"/>
                </a:lnTo>
                <a:lnTo>
                  <a:pt x="447" y="420"/>
                </a:lnTo>
                <a:lnTo>
                  <a:pt x="447" y="422"/>
                </a:lnTo>
                <a:lnTo>
                  <a:pt x="447" y="424"/>
                </a:lnTo>
                <a:lnTo>
                  <a:pt x="447" y="426"/>
                </a:lnTo>
                <a:lnTo>
                  <a:pt x="445" y="426"/>
                </a:lnTo>
                <a:lnTo>
                  <a:pt x="445" y="428"/>
                </a:lnTo>
                <a:lnTo>
                  <a:pt x="445" y="430"/>
                </a:lnTo>
                <a:lnTo>
                  <a:pt x="445" y="432"/>
                </a:lnTo>
                <a:lnTo>
                  <a:pt x="445" y="434"/>
                </a:lnTo>
                <a:lnTo>
                  <a:pt x="445" y="436"/>
                </a:lnTo>
                <a:lnTo>
                  <a:pt x="444" y="436"/>
                </a:lnTo>
                <a:lnTo>
                  <a:pt x="444" y="438"/>
                </a:lnTo>
                <a:lnTo>
                  <a:pt x="444" y="440"/>
                </a:lnTo>
                <a:lnTo>
                  <a:pt x="444" y="442"/>
                </a:lnTo>
                <a:lnTo>
                  <a:pt x="442" y="442"/>
                </a:lnTo>
                <a:lnTo>
                  <a:pt x="442" y="443"/>
                </a:lnTo>
                <a:lnTo>
                  <a:pt x="444" y="443"/>
                </a:lnTo>
                <a:lnTo>
                  <a:pt x="444" y="445"/>
                </a:lnTo>
                <a:lnTo>
                  <a:pt x="444" y="447"/>
                </a:lnTo>
                <a:lnTo>
                  <a:pt x="444" y="449"/>
                </a:lnTo>
                <a:lnTo>
                  <a:pt x="444" y="451"/>
                </a:lnTo>
                <a:lnTo>
                  <a:pt x="444" y="453"/>
                </a:lnTo>
                <a:lnTo>
                  <a:pt x="444" y="455"/>
                </a:lnTo>
                <a:lnTo>
                  <a:pt x="444" y="457"/>
                </a:lnTo>
                <a:lnTo>
                  <a:pt x="444" y="459"/>
                </a:lnTo>
                <a:lnTo>
                  <a:pt x="444" y="461"/>
                </a:lnTo>
                <a:lnTo>
                  <a:pt x="444" y="463"/>
                </a:lnTo>
                <a:lnTo>
                  <a:pt x="444" y="465"/>
                </a:lnTo>
                <a:lnTo>
                  <a:pt x="444" y="466"/>
                </a:lnTo>
                <a:lnTo>
                  <a:pt x="444" y="468"/>
                </a:lnTo>
                <a:lnTo>
                  <a:pt x="444" y="470"/>
                </a:lnTo>
                <a:lnTo>
                  <a:pt x="444" y="472"/>
                </a:lnTo>
                <a:lnTo>
                  <a:pt x="444" y="474"/>
                </a:lnTo>
                <a:lnTo>
                  <a:pt x="444" y="476"/>
                </a:lnTo>
                <a:lnTo>
                  <a:pt x="444" y="478"/>
                </a:lnTo>
                <a:lnTo>
                  <a:pt x="444" y="480"/>
                </a:lnTo>
                <a:lnTo>
                  <a:pt x="444" y="482"/>
                </a:lnTo>
                <a:lnTo>
                  <a:pt x="444" y="484"/>
                </a:lnTo>
                <a:lnTo>
                  <a:pt x="444" y="486"/>
                </a:lnTo>
                <a:lnTo>
                  <a:pt x="444" y="488"/>
                </a:lnTo>
                <a:lnTo>
                  <a:pt x="444" y="490"/>
                </a:lnTo>
                <a:lnTo>
                  <a:pt x="444" y="491"/>
                </a:lnTo>
                <a:lnTo>
                  <a:pt x="444" y="493"/>
                </a:lnTo>
                <a:lnTo>
                  <a:pt x="445" y="495"/>
                </a:lnTo>
                <a:lnTo>
                  <a:pt x="445" y="497"/>
                </a:lnTo>
                <a:lnTo>
                  <a:pt x="445" y="499"/>
                </a:lnTo>
                <a:lnTo>
                  <a:pt x="445" y="501"/>
                </a:lnTo>
                <a:lnTo>
                  <a:pt x="445" y="503"/>
                </a:lnTo>
                <a:lnTo>
                  <a:pt x="447" y="503"/>
                </a:lnTo>
                <a:lnTo>
                  <a:pt x="447" y="505"/>
                </a:lnTo>
                <a:lnTo>
                  <a:pt x="447" y="507"/>
                </a:lnTo>
                <a:lnTo>
                  <a:pt x="447" y="509"/>
                </a:lnTo>
                <a:lnTo>
                  <a:pt x="447" y="511"/>
                </a:lnTo>
                <a:lnTo>
                  <a:pt x="447" y="513"/>
                </a:lnTo>
                <a:lnTo>
                  <a:pt x="449" y="513"/>
                </a:lnTo>
                <a:lnTo>
                  <a:pt x="449" y="514"/>
                </a:lnTo>
                <a:lnTo>
                  <a:pt x="449" y="516"/>
                </a:lnTo>
                <a:lnTo>
                  <a:pt x="449" y="518"/>
                </a:lnTo>
                <a:lnTo>
                  <a:pt x="449" y="520"/>
                </a:lnTo>
                <a:lnTo>
                  <a:pt x="451" y="520"/>
                </a:lnTo>
                <a:lnTo>
                  <a:pt x="451" y="522"/>
                </a:lnTo>
                <a:lnTo>
                  <a:pt x="451" y="524"/>
                </a:lnTo>
                <a:lnTo>
                  <a:pt x="451" y="526"/>
                </a:lnTo>
                <a:lnTo>
                  <a:pt x="451" y="528"/>
                </a:lnTo>
                <a:lnTo>
                  <a:pt x="451" y="530"/>
                </a:lnTo>
                <a:lnTo>
                  <a:pt x="453" y="530"/>
                </a:lnTo>
                <a:lnTo>
                  <a:pt x="453" y="532"/>
                </a:lnTo>
                <a:lnTo>
                  <a:pt x="453" y="534"/>
                </a:lnTo>
                <a:lnTo>
                  <a:pt x="453" y="536"/>
                </a:lnTo>
                <a:lnTo>
                  <a:pt x="453" y="538"/>
                </a:lnTo>
                <a:lnTo>
                  <a:pt x="451" y="539"/>
                </a:lnTo>
                <a:lnTo>
                  <a:pt x="451" y="541"/>
                </a:lnTo>
                <a:lnTo>
                  <a:pt x="451" y="543"/>
                </a:lnTo>
                <a:lnTo>
                  <a:pt x="449" y="543"/>
                </a:lnTo>
                <a:lnTo>
                  <a:pt x="449" y="545"/>
                </a:lnTo>
                <a:lnTo>
                  <a:pt x="447" y="545"/>
                </a:lnTo>
                <a:lnTo>
                  <a:pt x="447" y="547"/>
                </a:lnTo>
                <a:lnTo>
                  <a:pt x="447" y="549"/>
                </a:lnTo>
                <a:lnTo>
                  <a:pt x="445" y="549"/>
                </a:lnTo>
                <a:lnTo>
                  <a:pt x="445" y="551"/>
                </a:lnTo>
                <a:lnTo>
                  <a:pt x="444" y="551"/>
                </a:lnTo>
                <a:lnTo>
                  <a:pt x="444" y="553"/>
                </a:lnTo>
                <a:lnTo>
                  <a:pt x="442" y="553"/>
                </a:lnTo>
                <a:lnTo>
                  <a:pt x="442" y="555"/>
                </a:lnTo>
                <a:lnTo>
                  <a:pt x="440" y="555"/>
                </a:lnTo>
                <a:lnTo>
                  <a:pt x="440" y="557"/>
                </a:lnTo>
                <a:lnTo>
                  <a:pt x="438" y="557"/>
                </a:lnTo>
                <a:lnTo>
                  <a:pt x="438" y="559"/>
                </a:lnTo>
                <a:lnTo>
                  <a:pt x="436" y="559"/>
                </a:lnTo>
                <a:lnTo>
                  <a:pt x="436" y="561"/>
                </a:lnTo>
                <a:lnTo>
                  <a:pt x="434" y="561"/>
                </a:lnTo>
                <a:lnTo>
                  <a:pt x="434" y="562"/>
                </a:lnTo>
                <a:lnTo>
                  <a:pt x="432" y="562"/>
                </a:lnTo>
                <a:lnTo>
                  <a:pt x="430" y="562"/>
                </a:lnTo>
                <a:lnTo>
                  <a:pt x="430" y="564"/>
                </a:lnTo>
                <a:lnTo>
                  <a:pt x="428" y="564"/>
                </a:lnTo>
                <a:lnTo>
                  <a:pt x="428" y="566"/>
                </a:lnTo>
                <a:lnTo>
                  <a:pt x="426" y="566"/>
                </a:lnTo>
                <a:lnTo>
                  <a:pt x="424" y="566"/>
                </a:lnTo>
                <a:lnTo>
                  <a:pt x="422" y="566"/>
                </a:lnTo>
                <a:lnTo>
                  <a:pt x="422" y="568"/>
                </a:lnTo>
                <a:lnTo>
                  <a:pt x="421" y="568"/>
                </a:lnTo>
                <a:lnTo>
                  <a:pt x="419" y="568"/>
                </a:lnTo>
                <a:lnTo>
                  <a:pt x="419" y="570"/>
                </a:lnTo>
                <a:lnTo>
                  <a:pt x="419" y="572"/>
                </a:lnTo>
                <a:lnTo>
                  <a:pt x="417" y="572"/>
                </a:lnTo>
                <a:lnTo>
                  <a:pt x="415" y="572"/>
                </a:lnTo>
                <a:lnTo>
                  <a:pt x="415" y="570"/>
                </a:lnTo>
                <a:lnTo>
                  <a:pt x="413" y="570"/>
                </a:lnTo>
                <a:lnTo>
                  <a:pt x="411" y="570"/>
                </a:lnTo>
                <a:lnTo>
                  <a:pt x="409" y="572"/>
                </a:lnTo>
                <a:lnTo>
                  <a:pt x="407" y="572"/>
                </a:lnTo>
                <a:lnTo>
                  <a:pt x="405" y="572"/>
                </a:lnTo>
                <a:lnTo>
                  <a:pt x="405" y="574"/>
                </a:lnTo>
                <a:lnTo>
                  <a:pt x="403" y="574"/>
                </a:lnTo>
                <a:lnTo>
                  <a:pt x="401" y="574"/>
                </a:lnTo>
                <a:lnTo>
                  <a:pt x="399" y="574"/>
                </a:lnTo>
                <a:lnTo>
                  <a:pt x="399" y="576"/>
                </a:lnTo>
                <a:lnTo>
                  <a:pt x="397" y="576"/>
                </a:lnTo>
                <a:lnTo>
                  <a:pt x="396" y="576"/>
                </a:lnTo>
                <a:lnTo>
                  <a:pt x="394" y="576"/>
                </a:lnTo>
                <a:lnTo>
                  <a:pt x="392" y="578"/>
                </a:lnTo>
                <a:lnTo>
                  <a:pt x="390" y="578"/>
                </a:lnTo>
                <a:lnTo>
                  <a:pt x="388" y="578"/>
                </a:lnTo>
                <a:lnTo>
                  <a:pt x="388" y="580"/>
                </a:lnTo>
                <a:lnTo>
                  <a:pt x="386" y="580"/>
                </a:lnTo>
                <a:lnTo>
                  <a:pt x="386" y="582"/>
                </a:lnTo>
                <a:lnTo>
                  <a:pt x="384" y="582"/>
                </a:lnTo>
                <a:lnTo>
                  <a:pt x="384" y="584"/>
                </a:lnTo>
                <a:lnTo>
                  <a:pt x="382" y="584"/>
                </a:lnTo>
                <a:lnTo>
                  <a:pt x="382" y="586"/>
                </a:lnTo>
                <a:lnTo>
                  <a:pt x="380" y="586"/>
                </a:lnTo>
                <a:lnTo>
                  <a:pt x="380" y="587"/>
                </a:lnTo>
                <a:lnTo>
                  <a:pt x="378" y="587"/>
                </a:lnTo>
                <a:lnTo>
                  <a:pt x="378" y="589"/>
                </a:lnTo>
                <a:lnTo>
                  <a:pt x="376" y="589"/>
                </a:lnTo>
                <a:lnTo>
                  <a:pt x="376" y="591"/>
                </a:lnTo>
                <a:lnTo>
                  <a:pt x="374" y="591"/>
                </a:lnTo>
                <a:lnTo>
                  <a:pt x="374" y="593"/>
                </a:lnTo>
                <a:lnTo>
                  <a:pt x="373" y="593"/>
                </a:lnTo>
                <a:lnTo>
                  <a:pt x="373" y="595"/>
                </a:lnTo>
                <a:lnTo>
                  <a:pt x="371" y="595"/>
                </a:lnTo>
                <a:lnTo>
                  <a:pt x="371" y="597"/>
                </a:lnTo>
                <a:lnTo>
                  <a:pt x="371" y="599"/>
                </a:lnTo>
                <a:lnTo>
                  <a:pt x="371" y="601"/>
                </a:lnTo>
                <a:lnTo>
                  <a:pt x="373" y="601"/>
                </a:lnTo>
                <a:lnTo>
                  <a:pt x="373" y="603"/>
                </a:lnTo>
                <a:lnTo>
                  <a:pt x="374" y="603"/>
                </a:lnTo>
                <a:lnTo>
                  <a:pt x="374" y="605"/>
                </a:lnTo>
                <a:lnTo>
                  <a:pt x="374" y="607"/>
                </a:lnTo>
                <a:lnTo>
                  <a:pt x="376" y="607"/>
                </a:lnTo>
                <a:lnTo>
                  <a:pt x="376" y="609"/>
                </a:lnTo>
                <a:lnTo>
                  <a:pt x="373" y="612"/>
                </a:lnTo>
                <a:lnTo>
                  <a:pt x="369" y="612"/>
                </a:lnTo>
                <a:lnTo>
                  <a:pt x="367" y="612"/>
                </a:lnTo>
                <a:lnTo>
                  <a:pt x="365" y="614"/>
                </a:lnTo>
                <a:lnTo>
                  <a:pt x="355" y="616"/>
                </a:lnTo>
                <a:lnTo>
                  <a:pt x="353" y="616"/>
                </a:lnTo>
                <a:lnTo>
                  <a:pt x="351" y="616"/>
                </a:lnTo>
                <a:lnTo>
                  <a:pt x="346" y="616"/>
                </a:lnTo>
                <a:lnTo>
                  <a:pt x="342" y="616"/>
                </a:lnTo>
                <a:lnTo>
                  <a:pt x="338" y="618"/>
                </a:lnTo>
                <a:lnTo>
                  <a:pt x="338" y="622"/>
                </a:lnTo>
                <a:lnTo>
                  <a:pt x="336" y="624"/>
                </a:lnTo>
                <a:lnTo>
                  <a:pt x="334" y="632"/>
                </a:lnTo>
                <a:lnTo>
                  <a:pt x="334" y="634"/>
                </a:lnTo>
                <a:lnTo>
                  <a:pt x="332" y="634"/>
                </a:lnTo>
                <a:lnTo>
                  <a:pt x="332" y="635"/>
                </a:lnTo>
                <a:lnTo>
                  <a:pt x="332" y="637"/>
                </a:lnTo>
                <a:lnTo>
                  <a:pt x="330" y="637"/>
                </a:lnTo>
                <a:lnTo>
                  <a:pt x="330" y="639"/>
                </a:lnTo>
                <a:lnTo>
                  <a:pt x="330" y="641"/>
                </a:lnTo>
                <a:lnTo>
                  <a:pt x="330" y="643"/>
                </a:lnTo>
                <a:lnTo>
                  <a:pt x="330" y="645"/>
                </a:lnTo>
                <a:lnTo>
                  <a:pt x="330" y="647"/>
                </a:lnTo>
                <a:lnTo>
                  <a:pt x="330" y="649"/>
                </a:lnTo>
                <a:lnTo>
                  <a:pt x="330" y="651"/>
                </a:lnTo>
                <a:lnTo>
                  <a:pt x="330" y="653"/>
                </a:lnTo>
                <a:lnTo>
                  <a:pt x="330" y="655"/>
                </a:lnTo>
                <a:lnTo>
                  <a:pt x="330" y="657"/>
                </a:lnTo>
                <a:lnTo>
                  <a:pt x="330" y="658"/>
                </a:lnTo>
                <a:lnTo>
                  <a:pt x="330" y="660"/>
                </a:lnTo>
                <a:lnTo>
                  <a:pt x="328" y="660"/>
                </a:lnTo>
                <a:lnTo>
                  <a:pt x="328" y="662"/>
                </a:lnTo>
                <a:lnTo>
                  <a:pt x="326" y="662"/>
                </a:lnTo>
                <a:lnTo>
                  <a:pt x="326" y="664"/>
                </a:lnTo>
                <a:lnTo>
                  <a:pt x="325" y="664"/>
                </a:lnTo>
                <a:lnTo>
                  <a:pt x="325" y="666"/>
                </a:lnTo>
                <a:lnTo>
                  <a:pt x="323" y="666"/>
                </a:lnTo>
                <a:lnTo>
                  <a:pt x="323" y="668"/>
                </a:lnTo>
                <a:lnTo>
                  <a:pt x="321" y="668"/>
                </a:lnTo>
                <a:lnTo>
                  <a:pt x="319" y="668"/>
                </a:lnTo>
                <a:lnTo>
                  <a:pt x="319" y="670"/>
                </a:lnTo>
                <a:lnTo>
                  <a:pt x="317" y="670"/>
                </a:lnTo>
                <a:lnTo>
                  <a:pt x="317" y="672"/>
                </a:lnTo>
                <a:lnTo>
                  <a:pt x="315" y="672"/>
                </a:lnTo>
                <a:lnTo>
                  <a:pt x="313" y="672"/>
                </a:lnTo>
                <a:lnTo>
                  <a:pt x="313" y="674"/>
                </a:lnTo>
                <a:lnTo>
                  <a:pt x="311" y="674"/>
                </a:lnTo>
                <a:lnTo>
                  <a:pt x="311" y="676"/>
                </a:lnTo>
                <a:lnTo>
                  <a:pt x="309" y="676"/>
                </a:lnTo>
                <a:lnTo>
                  <a:pt x="307" y="676"/>
                </a:lnTo>
                <a:lnTo>
                  <a:pt x="307" y="678"/>
                </a:lnTo>
                <a:lnTo>
                  <a:pt x="305" y="678"/>
                </a:lnTo>
                <a:lnTo>
                  <a:pt x="303" y="678"/>
                </a:lnTo>
                <a:lnTo>
                  <a:pt x="303" y="680"/>
                </a:lnTo>
                <a:lnTo>
                  <a:pt x="302" y="680"/>
                </a:lnTo>
                <a:lnTo>
                  <a:pt x="302" y="682"/>
                </a:lnTo>
                <a:lnTo>
                  <a:pt x="300" y="682"/>
                </a:lnTo>
                <a:lnTo>
                  <a:pt x="298" y="682"/>
                </a:lnTo>
                <a:lnTo>
                  <a:pt x="298" y="683"/>
                </a:lnTo>
                <a:lnTo>
                  <a:pt x="296" y="683"/>
                </a:lnTo>
                <a:lnTo>
                  <a:pt x="294" y="683"/>
                </a:lnTo>
                <a:lnTo>
                  <a:pt x="294" y="685"/>
                </a:lnTo>
                <a:lnTo>
                  <a:pt x="292" y="685"/>
                </a:lnTo>
                <a:lnTo>
                  <a:pt x="292" y="687"/>
                </a:lnTo>
                <a:lnTo>
                  <a:pt x="290" y="687"/>
                </a:lnTo>
                <a:lnTo>
                  <a:pt x="288" y="687"/>
                </a:lnTo>
                <a:lnTo>
                  <a:pt x="288" y="689"/>
                </a:lnTo>
                <a:lnTo>
                  <a:pt x="286" y="689"/>
                </a:lnTo>
                <a:lnTo>
                  <a:pt x="286" y="691"/>
                </a:lnTo>
                <a:lnTo>
                  <a:pt x="284" y="691"/>
                </a:lnTo>
                <a:lnTo>
                  <a:pt x="282" y="691"/>
                </a:lnTo>
                <a:lnTo>
                  <a:pt x="282" y="693"/>
                </a:lnTo>
                <a:lnTo>
                  <a:pt x="280" y="693"/>
                </a:lnTo>
                <a:lnTo>
                  <a:pt x="279" y="693"/>
                </a:lnTo>
                <a:lnTo>
                  <a:pt x="279" y="695"/>
                </a:lnTo>
                <a:lnTo>
                  <a:pt x="277" y="695"/>
                </a:lnTo>
                <a:lnTo>
                  <a:pt x="275" y="695"/>
                </a:lnTo>
                <a:lnTo>
                  <a:pt x="275" y="697"/>
                </a:lnTo>
                <a:lnTo>
                  <a:pt x="273" y="697"/>
                </a:lnTo>
                <a:lnTo>
                  <a:pt x="271" y="697"/>
                </a:lnTo>
                <a:lnTo>
                  <a:pt x="271" y="699"/>
                </a:lnTo>
                <a:lnTo>
                  <a:pt x="269" y="699"/>
                </a:lnTo>
                <a:lnTo>
                  <a:pt x="269" y="701"/>
                </a:lnTo>
                <a:lnTo>
                  <a:pt x="267" y="701"/>
                </a:lnTo>
                <a:lnTo>
                  <a:pt x="265" y="701"/>
                </a:lnTo>
                <a:lnTo>
                  <a:pt x="265" y="703"/>
                </a:lnTo>
                <a:lnTo>
                  <a:pt x="265" y="701"/>
                </a:lnTo>
                <a:lnTo>
                  <a:pt x="263" y="701"/>
                </a:lnTo>
                <a:lnTo>
                  <a:pt x="263" y="699"/>
                </a:lnTo>
                <a:lnTo>
                  <a:pt x="261" y="699"/>
                </a:lnTo>
                <a:lnTo>
                  <a:pt x="261" y="697"/>
                </a:lnTo>
                <a:lnTo>
                  <a:pt x="259" y="697"/>
                </a:lnTo>
                <a:lnTo>
                  <a:pt x="259" y="695"/>
                </a:lnTo>
                <a:lnTo>
                  <a:pt x="257" y="695"/>
                </a:lnTo>
                <a:lnTo>
                  <a:pt x="257" y="693"/>
                </a:lnTo>
                <a:lnTo>
                  <a:pt x="255" y="693"/>
                </a:lnTo>
                <a:lnTo>
                  <a:pt x="255" y="691"/>
                </a:lnTo>
                <a:lnTo>
                  <a:pt x="254" y="691"/>
                </a:lnTo>
                <a:lnTo>
                  <a:pt x="254" y="689"/>
                </a:lnTo>
                <a:lnTo>
                  <a:pt x="252" y="689"/>
                </a:lnTo>
                <a:lnTo>
                  <a:pt x="252" y="687"/>
                </a:lnTo>
                <a:lnTo>
                  <a:pt x="250" y="687"/>
                </a:lnTo>
                <a:lnTo>
                  <a:pt x="250" y="685"/>
                </a:lnTo>
                <a:lnTo>
                  <a:pt x="248" y="685"/>
                </a:lnTo>
                <a:lnTo>
                  <a:pt x="248" y="683"/>
                </a:lnTo>
                <a:lnTo>
                  <a:pt x="248" y="682"/>
                </a:lnTo>
                <a:lnTo>
                  <a:pt x="246" y="682"/>
                </a:lnTo>
                <a:lnTo>
                  <a:pt x="246" y="680"/>
                </a:lnTo>
                <a:lnTo>
                  <a:pt x="244" y="680"/>
                </a:lnTo>
                <a:lnTo>
                  <a:pt x="244" y="678"/>
                </a:lnTo>
                <a:lnTo>
                  <a:pt x="242" y="678"/>
                </a:lnTo>
                <a:lnTo>
                  <a:pt x="242" y="676"/>
                </a:lnTo>
                <a:lnTo>
                  <a:pt x="240" y="676"/>
                </a:lnTo>
                <a:lnTo>
                  <a:pt x="240" y="674"/>
                </a:lnTo>
                <a:lnTo>
                  <a:pt x="238" y="674"/>
                </a:lnTo>
                <a:lnTo>
                  <a:pt x="238" y="672"/>
                </a:lnTo>
                <a:lnTo>
                  <a:pt x="238" y="670"/>
                </a:lnTo>
                <a:lnTo>
                  <a:pt x="236" y="670"/>
                </a:lnTo>
                <a:lnTo>
                  <a:pt x="236" y="668"/>
                </a:lnTo>
                <a:lnTo>
                  <a:pt x="234" y="668"/>
                </a:lnTo>
                <a:lnTo>
                  <a:pt x="234" y="666"/>
                </a:lnTo>
                <a:lnTo>
                  <a:pt x="232" y="666"/>
                </a:lnTo>
                <a:lnTo>
                  <a:pt x="232" y="664"/>
                </a:lnTo>
                <a:lnTo>
                  <a:pt x="232" y="662"/>
                </a:lnTo>
                <a:lnTo>
                  <a:pt x="231" y="662"/>
                </a:lnTo>
                <a:lnTo>
                  <a:pt x="231" y="660"/>
                </a:lnTo>
                <a:lnTo>
                  <a:pt x="229" y="660"/>
                </a:lnTo>
                <a:lnTo>
                  <a:pt x="229" y="658"/>
                </a:lnTo>
                <a:lnTo>
                  <a:pt x="227" y="658"/>
                </a:lnTo>
                <a:lnTo>
                  <a:pt x="227" y="657"/>
                </a:lnTo>
                <a:lnTo>
                  <a:pt x="225" y="657"/>
                </a:lnTo>
                <a:lnTo>
                  <a:pt x="225" y="655"/>
                </a:lnTo>
                <a:lnTo>
                  <a:pt x="223" y="655"/>
                </a:lnTo>
                <a:lnTo>
                  <a:pt x="223" y="653"/>
                </a:lnTo>
                <a:lnTo>
                  <a:pt x="221" y="653"/>
                </a:lnTo>
                <a:lnTo>
                  <a:pt x="221" y="651"/>
                </a:lnTo>
                <a:lnTo>
                  <a:pt x="219" y="651"/>
                </a:lnTo>
                <a:lnTo>
                  <a:pt x="219" y="649"/>
                </a:lnTo>
                <a:lnTo>
                  <a:pt x="217" y="649"/>
                </a:lnTo>
                <a:lnTo>
                  <a:pt x="217" y="647"/>
                </a:lnTo>
                <a:lnTo>
                  <a:pt x="215" y="647"/>
                </a:lnTo>
                <a:lnTo>
                  <a:pt x="213" y="647"/>
                </a:lnTo>
                <a:lnTo>
                  <a:pt x="213" y="645"/>
                </a:lnTo>
                <a:lnTo>
                  <a:pt x="211" y="645"/>
                </a:lnTo>
                <a:lnTo>
                  <a:pt x="211" y="643"/>
                </a:lnTo>
                <a:lnTo>
                  <a:pt x="209" y="643"/>
                </a:lnTo>
                <a:lnTo>
                  <a:pt x="209" y="641"/>
                </a:lnTo>
                <a:lnTo>
                  <a:pt x="208" y="641"/>
                </a:lnTo>
                <a:lnTo>
                  <a:pt x="208" y="639"/>
                </a:lnTo>
                <a:lnTo>
                  <a:pt x="206" y="639"/>
                </a:lnTo>
                <a:lnTo>
                  <a:pt x="206" y="637"/>
                </a:lnTo>
                <a:lnTo>
                  <a:pt x="208" y="637"/>
                </a:lnTo>
                <a:lnTo>
                  <a:pt x="206" y="637"/>
                </a:lnTo>
                <a:lnTo>
                  <a:pt x="206" y="635"/>
                </a:lnTo>
                <a:lnTo>
                  <a:pt x="206" y="634"/>
                </a:lnTo>
                <a:lnTo>
                  <a:pt x="206" y="632"/>
                </a:lnTo>
                <a:lnTo>
                  <a:pt x="206" y="630"/>
                </a:lnTo>
                <a:lnTo>
                  <a:pt x="206" y="628"/>
                </a:lnTo>
                <a:lnTo>
                  <a:pt x="206" y="626"/>
                </a:lnTo>
                <a:lnTo>
                  <a:pt x="204" y="626"/>
                </a:lnTo>
                <a:lnTo>
                  <a:pt x="204" y="624"/>
                </a:lnTo>
                <a:lnTo>
                  <a:pt x="202" y="624"/>
                </a:lnTo>
                <a:lnTo>
                  <a:pt x="202" y="622"/>
                </a:lnTo>
                <a:lnTo>
                  <a:pt x="200" y="622"/>
                </a:lnTo>
                <a:lnTo>
                  <a:pt x="198" y="622"/>
                </a:lnTo>
                <a:lnTo>
                  <a:pt x="198" y="620"/>
                </a:lnTo>
                <a:lnTo>
                  <a:pt x="196" y="620"/>
                </a:lnTo>
                <a:lnTo>
                  <a:pt x="194" y="620"/>
                </a:lnTo>
                <a:lnTo>
                  <a:pt x="194" y="618"/>
                </a:lnTo>
                <a:lnTo>
                  <a:pt x="192" y="618"/>
                </a:lnTo>
                <a:lnTo>
                  <a:pt x="190" y="618"/>
                </a:lnTo>
                <a:lnTo>
                  <a:pt x="188" y="618"/>
                </a:lnTo>
                <a:lnTo>
                  <a:pt x="188" y="616"/>
                </a:lnTo>
                <a:lnTo>
                  <a:pt x="186" y="616"/>
                </a:lnTo>
                <a:lnTo>
                  <a:pt x="184" y="616"/>
                </a:lnTo>
                <a:lnTo>
                  <a:pt x="184" y="614"/>
                </a:lnTo>
                <a:lnTo>
                  <a:pt x="183" y="614"/>
                </a:lnTo>
                <a:lnTo>
                  <a:pt x="181" y="612"/>
                </a:lnTo>
                <a:lnTo>
                  <a:pt x="179" y="612"/>
                </a:lnTo>
                <a:lnTo>
                  <a:pt x="179" y="610"/>
                </a:lnTo>
                <a:lnTo>
                  <a:pt x="177" y="610"/>
                </a:lnTo>
                <a:lnTo>
                  <a:pt x="175" y="610"/>
                </a:lnTo>
                <a:lnTo>
                  <a:pt x="175" y="609"/>
                </a:lnTo>
                <a:lnTo>
                  <a:pt x="173" y="609"/>
                </a:lnTo>
                <a:lnTo>
                  <a:pt x="171" y="609"/>
                </a:lnTo>
                <a:lnTo>
                  <a:pt x="171" y="607"/>
                </a:lnTo>
                <a:lnTo>
                  <a:pt x="169" y="607"/>
                </a:lnTo>
                <a:lnTo>
                  <a:pt x="169" y="605"/>
                </a:lnTo>
                <a:lnTo>
                  <a:pt x="167" y="605"/>
                </a:lnTo>
                <a:lnTo>
                  <a:pt x="165" y="605"/>
                </a:lnTo>
                <a:lnTo>
                  <a:pt x="165" y="603"/>
                </a:lnTo>
                <a:lnTo>
                  <a:pt x="163" y="603"/>
                </a:lnTo>
                <a:lnTo>
                  <a:pt x="163" y="601"/>
                </a:lnTo>
                <a:lnTo>
                  <a:pt x="161" y="601"/>
                </a:lnTo>
                <a:lnTo>
                  <a:pt x="161" y="599"/>
                </a:lnTo>
                <a:lnTo>
                  <a:pt x="160" y="599"/>
                </a:lnTo>
                <a:lnTo>
                  <a:pt x="158" y="599"/>
                </a:lnTo>
                <a:lnTo>
                  <a:pt x="158" y="597"/>
                </a:lnTo>
                <a:lnTo>
                  <a:pt x="156" y="597"/>
                </a:lnTo>
                <a:lnTo>
                  <a:pt x="156" y="595"/>
                </a:lnTo>
                <a:lnTo>
                  <a:pt x="154" y="595"/>
                </a:lnTo>
                <a:lnTo>
                  <a:pt x="154" y="593"/>
                </a:lnTo>
                <a:lnTo>
                  <a:pt x="152" y="593"/>
                </a:lnTo>
                <a:lnTo>
                  <a:pt x="152" y="591"/>
                </a:lnTo>
                <a:lnTo>
                  <a:pt x="150" y="591"/>
                </a:lnTo>
                <a:lnTo>
                  <a:pt x="148" y="591"/>
                </a:lnTo>
                <a:lnTo>
                  <a:pt x="148" y="589"/>
                </a:lnTo>
                <a:lnTo>
                  <a:pt x="146" y="589"/>
                </a:lnTo>
                <a:lnTo>
                  <a:pt x="146" y="587"/>
                </a:lnTo>
                <a:lnTo>
                  <a:pt x="144" y="587"/>
                </a:lnTo>
                <a:lnTo>
                  <a:pt x="144" y="586"/>
                </a:lnTo>
                <a:lnTo>
                  <a:pt x="142" y="586"/>
                </a:lnTo>
                <a:lnTo>
                  <a:pt x="140" y="586"/>
                </a:lnTo>
                <a:lnTo>
                  <a:pt x="140" y="584"/>
                </a:lnTo>
                <a:lnTo>
                  <a:pt x="138" y="584"/>
                </a:lnTo>
                <a:lnTo>
                  <a:pt x="138" y="582"/>
                </a:lnTo>
                <a:lnTo>
                  <a:pt x="137" y="582"/>
                </a:lnTo>
                <a:lnTo>
                  <a:pt x="137" y="580"/>
                </a:lnTo>
                <a:lnTo>
                  <a:pt x="135" y="580"/>
                </a:lnTo>
                <a:lnTo>
                  <a:pt x="135" y="578"/>
                </a:lnTo>
                <a:lnTo>
                  <a:pt x="133" y="578"/>
                </a:lnTo>
                <a:lnTo>
                  <a:pt x="133" y="576"/>
                </a:lnTo>
                <a:lnTo>
                  <a:pt x="131" y="576"/>
                </a:lnTo>
                <a:lnTo>
                  <a:pt x="131" y="574"/>
                </a:lnTo>
                <a:lnTo>
                  <a:pt x="129" y="574"/>
                </a:lnTo>
                <a:lnTo>
                  <a:pt x="129" y="572"/>
                </a:lnTo>
                <a:lnTo>
                  <a:pt x="127" y="572"/>
                </a:lnTo>
                <a:lnTo>
                  <a:pt x="127" y="570"/>
                </a:lnTo>
                <a:lnTo>
                  <a:pt x="125" y="570"/>
                </a:lnTo>
                <a:lnTo>
                  <a:pt x="125" y="568"/>
                </a:lnTo>
                <a:lnTo>
                  <a:pt x="123" y="568"/>
                </a:lnTo>
                <a:lnTo>
                  <a:pt x="123" y="566"/>
                </a:lnTo>
                <a:lnTo>
                  <a:pt x="121" y="566"/>
                </a:lnTo>
                <a:lnTo>
                  <a:pt x="121" y="564"/>
                </a:lnTo>
                <a:lnTo>
                  <a:pt x="119" y="564"/>
                </a:lnTo>
                <a:lnTo>
                  <a:pt x="119" y="562"/>
                </a:lnTo>
                <a:lnTo>
                  <a:pt x="117" y="562"/>
                </a:lnTo>
                <a:lnTo>
                  <a:pt x="117" y="561"/>
                </a:lnTo>
                <a:lnTo>
                  <a:pt x="115" y="561"/>
                </a:lnTo>
                <a:lnTo>
                  <a:pt x="115" y="559"/>
                </a:lnTo>
                <a:lnTo>
                  <a:pt x="113" y="559"/>
                </a:lnTo>
                <a:lnTo>
                  <a:pt x="113" y="557"/>
                </a:lnTo>
                <a:lnTo>
                  <a:pt x="112" y="557"/>
                </a:lnTo>
                <a:lnTo>
                  <a:pt x="110" y="557"/>
                </a:lnTo>
                <a:lnTo>
                  <a:pt x="110" y="555"/>
                </a:lnTo>
                <a:lnTo>
                  <a:pt x="108" y="555"/>
                </a:lnTo>
                <a:lnTo>
                  <a:pt x="108" y="553"/>
                </a:lnTo>
                <a:lnTo>
                  <a:pt x="106" y="553"/>
                </a:lnTo>
                <a:lnTo>
                  <a:pt x="106" y="551"/>
                </a:lnTo>
                <a:lnTo>
                  <a:pt x="104" y="551"/>
                </a:lnTo>
                <a:lnTo>
                  <a:pt x="104" y="549"/>
                </a:lnTo>
                <a:lnTo>
                  <a:pt x="102" y="549"/>
                </a:lnTo>
                <a:lnTo>
                  <a:pt x="102" y="547"/>
                </a:lnTo>
                <a:lnTo>
                  <a:pt x="100" y="547"/>
                </a:lnTo>
                <a:lnTo>
                  <a:pt x="98" y="547"/>
                </a:lnTo>
                <a:lnTo>
                  <a:pt x="98" y="545"/>
                </a:lnTo>
                <a:lnTo>
                  <a:pt x="96" y="545"/>
                </a:lnTo>
                <a:lnTo>
                  <a:pt x="96" y="543"/>
                </a:lnTo>
                <a:lnTo>
                  <a:pt x="94" y="543"/>
                </a:lnTo>
                <a:lnTo>
                  <a:pt x="94" y="541"/>
                </a:lnTo>
                <a:lnTo>
                  <a:pt x="92" y="541"/>
                </a:lnTo>
                <a:lnTo>
                  <a:pt x="90" y="541"/>
                </a:lnTo>
                <a:lnTo>
                  <a:pt x="90" y="539"/>
                </a:lnTo>
                <a:lnTo>
                  <a:pt x="89" y="539"/>
                </a:lnTo>
                <a:lnTo>
                  <a:pt x="89" y="538"/>
                </a:lnTo>
                <a:lnTo>
                  <a:pt x="87" y="538"/>
                </a:lnTo>
                <a:lnTo>
                  <a:pt x="85" y="538"/>
                </a:lnTo>
                <a:lnTo>
                  <a:pt x="85" y="536"/>
                </a:lnTo>
                <a:lnTo>
                  <a:pt x="83" y="536"/>
                </a:lnTo>
                <a:lnTo>
                  <a:pt x="81" y="536"/>
                </a:lnTo>
                <a:lnTo>
                  <a:pt x="81" y="534"/>
                </a:lnTo>
                <a:lnTo>
                  <a:pt x="79" y="534"/>
                </a:lnTo>
                <a:lnTo>
                  <a:pt x="77" y="532"/>
                </a:lnTo>
                <a:lnTo>
                  <a:pt x="75" y="532"/>
                </a:lnTo>
                <a:lnTo>
                  <a:pt x="75" y="530"/>
                </a:lnTo>
                <a:lnTo>
                  <a:pt x="73" y="530"/>
                </a:lnTo>
                <a:lnTo>
                  <a:pt x="71" y="530"/>
                </a:lnTo>
                <a:lnTo>
                  <a:pt x="71" y="528"/>
                </a:lnTo>
                <a:lnTo>
                  <a:pt x="69" y="528"/>
                </a:lnTo>
                <a:lnTo>
                  <a:pt x="67" y="528"/>
                </a:lnTo>
                <a:lnTo>
                  <a:pt x="67" y="526"/>
                </a:lnTo>
                <a:lnTo>
                  <a:pt x="66" y="526"/>
                </a:lnTo>
                <a:lnTo>
                  <a:pt x="64" y="526"/>
                </a:lnTo>
                <a:lnTo>
                  <a:pt x="64" y="524"/>
                </a:lnTo>
                <a:lnTo>
                  <a:pt x="62" y="524"/>
                </a:lnTo>
                <a:lnTo>
                  <a:pt x="60" y="524"/>
                </a:lnTo>
                <a:lnTo>
                  <a:pt x="60" y="522"/>
                </a:lnTo>
                <a:lnTo>
                  <a:pt x="58" y="522"/>
                </a:lnTo>
                <a:lnTo>
                  <a:pt x="56" y="522"/>
                </a:lnTo>
                <a:lnTo>
                  <a:pt x="56" y="520"/>
                </a:lnTo>
                <a:lnTo>
                  <a:pt x="54" y="520"/>
                </a:lnTo>
                <a:lnTo>
                  <a:pt x="52" y="520"/>
                </a:lnTo>
                <a:lnTo>
                  <a:pt x="52" y="518"/>
                </a:lnTo>
                <a:lnTo>
                  <a:pt x="50" y="518"/>
                </a:lnTo>
                <a:lnTo>
                  <a:pt x="48" y="518"/>
                </a:lnTo>
                <a:lnTo>
                  <a:pt x="46" y="518"/>
                </a:lnTo>
                <a:lnTo>
                  <a:pt x="46" y="516"/>
                </a:lnTo>
                <a:lnTo>
                  <a:pt x="44" y="516"/>
                </a:lnTo>
                <a:lnTo>
                  <a:pt x="42" y="516"/>
                </a:lnTo>
                <a:lnTo>
                  <a:pt x="42" y="511"/>
                </a:lnTo>
                <a:lnTo>
                  <a:pt x="42" y="507"/>
                </a:lnTo>
                <a:lnTo>
                  <a:pt x="44" y="503"/>
                </a:lnTo>
                <a:lnTo>
                  <a:pt x="46" y="501"/>
                </a:lnTo>
                <a:lnTo>
                  <a:pt x="46" y="497"/>
                </a:lnTo>
                <a:lnTo>
                  <a:pt x="50" y="495"/>
                </a:lnTo>
                <a:lnTo>
                  <a:pt x="54" y="491"/>
                </a:lnTo>
                <a:lnTo>
                  <a:pt x="56" y="488"/>
                </a:lnTo>
                <a:lnTo>
                  <a:pt x="56" y="486"/>
                </a:lnTo>
                <a:lnTo>
                  <a:pt x="58" y="484"/>
                </a:lnTo>
                <a:lnTo>
                  <a:pt x="60" y="482"/>
                </a:lnTo>
                <a:lnTo>
                  <a:pt x="60" y="480"/>
                </a:lnTo>
                <a:lnTo>
                  <a:pt x="60" y="476"/>
                </a:lnTo>
                <a:lnTo>
                  <a:pt x="58" y="474"/>
                </a:lnTo>
                <a:lnTo>
                  <a:pt x="56" y="468"/>
                </a:lnTo>
                <a:lnTo>
                  <a:pt x="58" y="468"/>
                </a:lnTo>
                <a:lnTo>
                  <a:pt x="60" y="463"/>
                </a:lnTo>
                <a:lnTo>
                  <a:pt x="60" y="461"/>
                </a:lnTo>
                <a:lnTo>
                  <a:pt x="62" y="455"/>
                </a:lnTo>
                <a:lnTo>
                  <a:pt x="64" y="453"/>
                </a:lnTo>
                <a:lnTo>
                  <a:pt x="66" y="453"/>
                </a:lnTo>
                <a:lnTo>
                  <a:pt x="66" y="447"/>
                </a:lnTo>
                <a:lnTo>
                  <a:pt x="67" y="443"/>
                </a:lnTo>
                <a:lnTo>
                  <a:pt x="69" y="436"/>
                </a:lnTo>
                <a:lnTo>
                  <a:pt x="69" y="434"/>
                </a:lnTo>
                <a:lnTo>
                  <a:pt x="71" y="432"/>
                </a:lnTo>
                <a:lnTo>
                  <a:pt x="73" y="430"/>
                </a:lnTo>
                <a:lnTo>
                  <a:pt x="77" y="426"/>
                </a:lnTo>
                <a:lnTo>
                  <a:pt x="81" y="424"/>
                </a:lnTo>
                <a:lnTo>
                  <a:pt x="79" y="420"/>
                </a:lnTo>
                <a:lnTo>
                  <a:pt x="79" y="415"/>
                </a:lnTo>
                <a:lnTo>
                  <a:pt x="79" y="411"/>
                </a:lnTo>
                <a:lnTo>
                  <a:pt x="77" y="409"/>
                </a:lnTo>
                <a:lnTo>
                  <a:pt x="75" y="407"/>
                </a:lnTo>
                <a:lnTo>
                  <a:pt x="73" y="405"/>
                </a:lnTo>
                <a:lnTo>
                  <a:pt x="71" y="405"/>
                </a:lnTo>
                <a:lnTo>
                  <a:pt x="69" y="401"/>
                </a:lnTo>
                <a:lnTo>
                  <a:pt x="69" y="395"/>
                </a:lnTo>
                <a:lnTo>
                  <a:pt x="67" y="390"/>
                </a:lnTo>
                <a:lnTo>
                  <a:pt x="66" y="386"/>
                </a:lnTo>
                <a:lnTo>
                  <a:pt x="64" y="384"/>
                </a:lnTo>
                <a:lnTo>
                  <a:pt x="62" y="382"/>
                </a:lnTo>
                <a:lnTo>
                  <a:pt x="62" y="380"/>
                </a:lnTo>
                <a:lnTo>
                  <a:pt x="64" y="376"/>
                </a:lnTo>
                <a:lnTo>
                  <a:pt x="64" y="374"/>
                </a:lnTo>
                <a:lnTo>
                  <a:pt x="64" y="371"/>
                </a:lnTo>
                <a:lnTo>
                  <a:pt x="64" y="369"/>
                </a:lnTo>
                <a:lnTo>
                  <a:pt x="66" y="365"/>
                </a:lnTo>
                <a:lnTo>
                  <a:pt x="67" y="359"/>
                </a:lnTo>
                <a:lnTo>
                  <a:pt x="69" y="357"/>
                </a:lnTo>
                <a:lnTo>
                  <a:pt x="67" y="355"/>
                </a:lnTo>
                <a:lnTo>
                  <a:pt x="64" y="353"/>
                </a:lnTo>
                <a:lnTo>
                  <a:pt x="62" y="351"/>
                </a:lnTo>
                <a:lnTo>
                  <a:pt x="62" y="347"/>
                </a:lnTo>
                <a:lnTo>
                  <a:pt x="64" y="346"/>
                </a:lnTo>
                <a:lnTo>
                  <a:pt x="66" y="344"/>
                </a:lnTo>
                <a:lnTo>
                  <a:pt x="66" y="342"/>
                </a:lnTo>
                <a:lnTo>
                  <a:pt x="66" y="340"/>
                </a:lnTo>
                <a:lnTo>
                  <a:pt x="64" y="338"/>
                </a:lnTo>
                <a:lnTo>
                  <a:pt x="62" y="336"/>
                </a:lnTo>
                <a:lnTo>
                  <a:pt x="60" y="334"/>
                </a:lnTo>
                <a:lnTo>
                  <a:pt x="58" y="330"/>
                </a:lnTo>
                <a:lnTo>
                  <a:pt x="56" y="328"/>
                </a:lnTo>
                <a:lnTo>
                  <a:pt x="54" y="330"/>
                </a:lnTo>
                <a:lnTo>
                  <a:pt x="52" y="328"/>
                </a:lnTo>
                <a:lnTo>
                  <a:pt x="50" y="328"/>
                </a:lnTo>
                <a:lnTo>
                  <a:pt x="50" y="326"/>
                </a:lnTo>
                <a:lnTo>
                  <a:pt x="48" y="324"/>
                </a:lnTo>
                <a:lnTo>
                  <a:pt x="42" y="326"/>
                </a:lnTo>
                <a:lnTo>
                  <a:pt x="37" y="323"/>
                </a:lnTo>
                <a:lnTo>
                  <a:pt x="35" y="323"/>
                </a:lnTo>
                <a:lnTo>
                  <a:pt x="33" y="321"/>
                </a:lnTo>
                <a:lnTo>
                  <a:pt x="31" y="321"/>
                </a:lnTo>
                <a:lnTo>
                  <a:pt x="29" y="319"/>
                </a:lnTo>
                <a:lnTo>
                  <a:pt x="25" y="319"/>
                </a:lnTo>
                <a:lnTo>
                  <a:pt x="25" y="317"/>
                </a:lnTo>
                <a:lnTo>
                  <a:pt x="23" y="317"/>
                </a:lnTo>
                <a:lnTo>
                  <a:pt x="21" y="317"/>
                </a:lnTo>
                <a:lnTo>
                  <a:pt x="18" y="315"/>
                </a:lnTo>
                <a:lnTo>
                  <a:pt x="16" y="313"/>
                </a:lnTo>
                <a:lnTo>
                  <a:pt x="18" y="311"/>
                </a:lnTo>
                <a:lnTo>
                  <a:pt x="16" y="309"/>
                </a:lnTo>
                <a:lnTo>
                  <a:pt x="14" y="307"/>
                </a:lnTo>
                <a:lnTo>
                  <a:pt x="14" y="303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Freeform 1919">
            <a:extLst>
              <a:ext uri="{FF2B5EF4-FFF2-40B4-BE49-F238E27FC236}">
                <a16:creationId xmlns:a16="http://schemas.microsoft.com/office/drawing/2014/main" id="{E86B07E1-292D-4D51-9BFC-6242171AE691}"/>
              </a:ext>
            </a:extLst>
          </p:cNvPr>
          <p:cNvSpPr>
            <a:spLocks/>
          </p:cNvSpPr>
          <p:nvPr/>
        </p:nvSpPr>
        <p:spPr bwMode="auto">
          <a:xfrm>
            <a:off x="6740526" y="2740026"/>
            <a:ext cx="182563" cy="493713"/>
          </a:xfrm>
          <a:custGeom>
            <a:avLst/>
            <a:gdLst>
              <a:gd name="T0" fmla="*/ 108 w 115"/>
              <a:gd name="T1" fmla="*/ 304 h 311"/>
              <a:gd name="T2" fmla="*/ 106 w 115"/>
              <a:gd name="T3" fmla="*/ 296 h 311"/>
              <a:gd name="T4" fmla="*/ 108 w 115"/>
              <a:gd name="T5" fmla="*/ 286 h 311"/>
              <a:gd name="T6" fmla="*/ 106 w 115"/>
              <a:gd name="T7" fmla="*/ 277 h 311"/>
              <a:gd name="T8" fmla="*/ 102 w 115"/>
              <a:gd name="T9" fmla="*/ 269 h 311"/>
              <a:gd name="T10" fmla="*/ 102 w 115"/>
              <a:gd name="T11" fmla="*/ 263 h 311"/>
              <a:gd name="T12" fmla="*/ 102 w 115"/>
              <a:gd name="T13" fmla="*/ 256 h 311"/>
              <a:gd name="T14" fmla="*/ 108 w 115"/>
              <a:gd name="T15" fmla="*/ 248 h 311"/>
              <a:gd name="T16" fmla="*/ 106 w 115"/>
              <a:gd name="T17" fmla="*/ 238 h 311"/>
              <a:gd name="T18" fmla="*/ 100 w 115"/>
              <a:gd name="T19" fmla="*/ 235 h 311"/>
              <a:gd name="T20" fmla="*/ 100 w 115"/>
              <a:gd name="T21" fmla="*/ 223 h 311"/>
              <a:gd name="T22" fmla="*/ 94 w 115"/>
              <a:gd name="T23" fmla="*/ 221 h 311"/>
              <a:gd name="T24" fmla="*/ 90 w 115"/>
              <a:gd name="T25" fmla="*/ 215 h 311"/>
              <a:gd name="T26" fmla="*/ 81 w 115"/>
              <a:gd name="T27" fmla="*/ 211 h 311"/>
              <a:gd name="T28" fmla="*/ 71 w 115"/>
              <a:gd name="T29" fmla="*/ 223 h 311"/>
              <a:gd name="T30" fmla="*/ 46 w 115"/>
              <a:gd name="T31" fmla="*/ 231 h 311"/>
              <a:gd name="T32" fmla="*/ 35 w 115"/>
              <a:gd name="T33" fmla="*/ 229 h 311"/>
              <a:gd name="T34" fmla="*/ 31 w 115"/>
              <a:gd name="T35" fmla="*/ 225 h 311"/>
              <a:gd name="T36" fmla="*/ 23 w 115"/>
              <a:gd name="T37" fmla="*/ 210 h 311"/>
              <a:gd name="T38" fmla="*/ 19 w 115"/>
              <a:gd name="T39" fmla="*/ 202 h 311"/>
              <a:gd name="T40" fmla="*/ 12 w 115"/>
              <a:gd name="T41" fmla="*/ 192 h 311"/>
              <a:gd name="T42" fmla="*/ 14 w 115"/>
              <a:gd name="T43" fmla="*/ 181 h 311"/>
              <a:gd name="T44" fmla="*/ 10 w 115"/>
              <a:gd name="T45" fmla="*/ 173 h 311"/>
              <a:gd name="T46" fmla="*/ 10 w 115"/>
              <a:gd name="T47" fmla="*/ 167 h 311"/>
              <a:gd name="T48" fmla="*/ 8 w 115"/>
              <a:gd name="T49" fmla="*/ 152 h 311"/>
              <a:gd name="T50" fmla="*/ 2 w 115"/>
              <a:gd name="T51" fmla="*/ 140 h 311"/>
              <a:gd name="T52" fmla="*/ 6 w 115"/>
              <a:gd name="T53" fmla="*/ 131 h 311"/>
              <a:gd name="T54" fmla="*/ 8 w 115"/>
              <a:gd name="T55" fmla="*/ 123 h 311"/>
              <a:gd name="T56" fmla="*/ 10 w 115"/>
              <a:gd name="T57" fmla="*/ 114 h 311"/>
              <a:gd name="T58" fmla="*/ 8 w 115"/>
              <a:gd name="T59" fmla="*/ 106 h 311"/>
              <a:gd name="T60" fmla="*/ 14 w 115"/>
              <a:gd name="T61" fmla="*/ 98 h 311"/>
              <a:gd name="T62" fmla="*/ 15 w 115"/>
              <a:gd name="T63" fmla="*/ 91 h 311"/>
              <a:gd name="T64" fmla="*/ 21 w 115"/>
              <a:gd name="T65" fmla="*/ 83 h 311"/>
              <a:gd name="T66" fmla="*/ 23 w 115"/>
              <a:gd name="T67" fmla="*/ 75 h 311"/>
              <a:gd name="T68" fmla="*/ 27 w 115"/>
              <a:gd name="T69" fmla="*/ 66 h 311"/>
              <a:gd name="T70" fmla="*/ 33 w 115"/>
              <a:gd name="T71" fmla="*/ 54 h 311"/>
              <a:gd name="T72" fmla="*/ 39 w 115"/>
              <a:gd name="T73" fmla="*/ 54 h 311"/>
              <a:gd name="T74" fmla="*/ 46 w 115"/>
              <a:gd name="T75" fmla="*/ 50 h 311"/>
              <a:gd name="T76" fmla="*/ 54 w 115"/>
              <a:gd name="T77" fmla="*/ 46 h 311"/>
              <a:gd name="T78" fmla="*/ 63 w 115"/>
              <a:gd name="T79" fmla="*/ 37 h 311"/>
              <a:gd name="T80" fmla="*/ 69 w 115"/>
              <a:gd name="T81" fmla="*/ 31 h 311"/>
              <a:gd name="T82" fmla="*/ 75 w 115"/>
              <a:gd name="T83" fmla="*/ 25 h 311"/>
              <a:gd name="T84" fmla="*/ 79 w 115"/>
              <a:gd name="T85" fmla="*/ 20 h 311"/>
              <a:gd name="T86" fmla="*/ 88 w 115"/>
              <a:gd name="T87" fmla="*/ 8 h 311"/>
              <a:gd name="T88" fmla="*/ 92 w 115"/>
              <a:gd name="T89" fmla="*/ 8 h 311"/>
              <a:gd name="T90" fmla="*/ 98 w 115"/>
              <a:gd name="T91" fmla="*/ 6 h 311"/>
              <a:gd name="T92" fmla="*/ 104 w 115"/>
              <a:gd name="T93" fmla="*/ 4 h 311"/>
              <a:gd name="T94" fmla="*/ 110 w 115"/>
              <a:gd name="T95" fmla="*/ 2 h 311"/>
              <a:gd name="T96" fmla="*/ 115 w 115"/>
              <a:gd name="T97" fmla="*/ 0 h 311"/>
              <a:gd name="T98" fmla="*/ 113 w 115"/>
              <a:gd name="T99" fmla="*/ 6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5" h="311">
                <a:moveTo>
                  <a:pt x="106" y="311"/>
                </a:moveTo>
                <a:lnTo>
                  <a:pt x="106" y="307"/>
                </a:lnTo>
                <a:lnTo>
                  <a:pt x="108" y="306"/>
                </a:lnTo>
                <a:lnTo>
                  <a:pt x="108" y="304"/>
                </a:lnTo>
                <a:lnTo>
                  <a:pt x="106" y="302"/>
                </a:lnTo>
                <a:lnTo>
                  <a:pt x="108" y="300"/>
                </a:lnTo>
                <a:lnTo>
                  <a:pt x="108" y="298"/>
                </a:lnTo>
                <a:lnTo>
                  <a:pt x="106" y="296"/>
                </a:lnTo>
                <a:lnTo>
                  <a:pt x="106" y="292"/>
                </a:lnTo>
                <a:lnTo>
                  <a:pt x="106" y="290"/>
                </a:lnTo>
                <a:lnTo>
                  <a:pt x="108" y="288"/>
                </a:lnTo>
                <a:lnTo>
                  <a:pt x="108" y="286"/>
                </a:lnTo>
                <a:lnTo>
                  <a:pt x="108" y="284"/>
                </a:lnTo>
                <a:lnTo>
                  <a:pt x="108" y="283"/>
                </a:lnTo>
                <a:lnTo>
                  <a:pt x="108" y="281"/>
                </a:lnTo>
                <a:lnTo>
                  <a:pt x="106" y="277"/>
                </a:lnTo>
                <a:lnTo>
                  <a:pt x="104" y="275"/>
                </a:lnTo>
                <a:lnTo>
                  <a:pt x="104" y="273"/>
                </a:lnTo>
                <a:lnTo>
                  <a:pt x="102" y="271"/>
                </a:lnTo>
                <a:lnTo>
                  <a:pt x="102" y="269"/>
                </a:lnTo>
                <a:lnTo>
                  <a:pt x="104" y="267"/>
                </a:lnTo>
                <a:lnTo>
                  <a:pt x="104" y="265"/>
                </a:lnTo>
                <a:lnTo>
                  <a:pt x="102" y="265"/>
                </a:lnTo>
                <a:lnTo>
                  <a:pt x="102" y="263"/>
                </a:lnTo>
                <a:lnTo>
                  <a:pt x="102" y="261"/>
                </a:lnTo>
                <a:lnTo>
                  <a:pt x="102" y="259"/>
                </a:lnTo>
                <a:lnTo>
                  <a:pt x="102" y="258"/>
                </a:lnTo>
                <a:lnTo>
                  <a:pt x="102" y="256"/>
                </a:lnTo>
                <a:lnTo>
                  <a:pt x="104" y="254"/>
                </a:lnTo>
                <a:lnTo>
                  <a:pt x="106" y="252"/>
                </a:lnTo>
                <a:lnTo>
                  <a:pt x="106" y="248"/>
                </a:lnTo>
                <a:lnTo>
                  <a:pt x="108" y="248"/>
                </a:lnTo>
                <a:lnTo>
                  <a:pt x="108" y="244"/>
                </a:lnTo>
                <a:lnTo>
                  <a:pt x="106" y="242"/>
                </a:lnTo>
                <a:lnTo>
                  <a:pt x="106" y="240"/>
                </a:lnTo>
                <a:lnTo>
                  <a:pt x="106" y="238"/>
                </a:lnTo>
                <a:lnTo>
                  <a:pt x="104" y="238"/>
                </a:lnTo>
                <a:lnTo>
                  <a:pt x="102" y="236"/>
                </a:lnTo>
                <a:lnTo>
                  <a:pt x="102" y="235"/>
                </a:lnTo>
                <a:lnTo>
                  <a:pt x="100" y="235"/>
                </a:lnTo>
                <a:lnTo>
                  <a:pt x="100" y="233"/>
                </a:lnTo>
                <a:lnTo>
                  <a:pt x="100" y="229"/>
                </a:lnTo>
                <a:lnTo>
                  <a:pt x="100" y="225"/>
                </a:lnTo>
                <a:lnTo>
                  <a:pt x="100" y="223"/>
                </a:lnTo>
                <a:lnTo>
                  <a:pt x="98" y="221"/>
                </a:lnTo>
                <a:lnTo>
                  <a:pt x="96" y="221"/>
                </a:lnTo>
                <a:lnTo>
                  <a:pt x="96" y="219"/>
                </a:lnTo>
                <a:lnTo>
                  <a:pt x="94" y="221"/>
                </a:lnTo>
                <a:lnTo>
                  <a:pt x="92" y="219"/>
                </a:lnTo>
                <a:lnTo>
                  <a:pt x="90" y="219"/>
                </a:lnTo>
                <a:lnTo>
                  <a:pt x="90" y="217"/>
                </a:lnTo>
                <a:lnTo>
                  <a:pt x="90" y="215"/>
                </a:lnTo>
                <a:lnTo>
                  <a:pt x="88" y="213"/>
                </a:lnTo>
                <a:lnTo>
                  <a:pt x="86" y="210"/>
                </a:lnTo>
                <a:lnTo>
                  <a:pt x="85" y="210"/>
                </a:lnTo>
                <a:lnTo>
                  <a:pt x="81" y="211"/>
                </a:lnTo>
                <a:lnTo>
                  <a:pt x="79" y="213"/>
                </a:lnTo>
                <a:lnTo>
                  <a:pt x="77" y="215"/>
                </a:lnTo>
                <a:lnTo>
                  <a:pt x="73" y="219"/>
                </a:lnTo>
                <a:lnTo>
                  <a:pt x="71" y="223"/>
                </a:lnTo>
                <a:lnTo>
                  <a:pt x="69" y="225"/>
                </a:lnTo>
                <a:lnTo>
                  <a:pt x="65" y="225"/>
                </a:lnTo>
                <a:lnTo>
                  <a:pt x="56" y="229"/>
                </a:lnTo>
                <a:lnTo>
                  <a:pt x="46" y="231"/>
                </a:lnTo>
                <a:lnTo>
                  <a:pt x="42" y="231"/>
                </a:lnTo>
                <a:lnTo>
                  <a:pt x="39" y="229"/>
                </a:lnTo>
                <a:lnTo>
                  <a:pt x="37" y="229"/>
                </a:lnTo>
                <a:lnTo>
                  <a:pt x="35" y="229"/>
                </a:lnTo>
                <a:lnTo>
                  <a:pt x="33" y="229"/>
                </a:lnTo>
                <a:lnTo>
                  <a:pt x="33" y="227"/>
                </a:lnTo>
                <a:lnTo>
                  <a:pt x="33" y="225"/>
                </a:lnTo>
                <a:lnTo>
                  <a:pt x="31" y="225"/>
                </a:lnTo>
                <a:lnTo>
                  <a:pt x="29" y="223"/>
                </a:lnTo>
                <a:lnTo>
                  <a:pt x="27" y="217"/>
                </a:lnTo>
                <a:lnTo>
                  <a:pt x="25" y="213"/>
                </a:lnTo>
                <a:lnTo>
                  <a:pt x="23" y="210"/>
                </a:lnTo>
                <a:lnTo>
                  <a:pt x="23" y="208"/>
                </a:lnTo>
                <a:lnTo>
                  <a:pt x="21" y="206"/>
                </a:lnTo>
                <a:lnTo>
                  <a:pt x="19" y="204"/>
                </a:lnTo>
                <a:lnTo>
                  <a:pt x="19" y="202"/>
                </a:lnTo>
                <a:lnTo>
                  <a:pt x="17" y="198"/>
                </a:lnTo>
                <a:lnTo>
                  <a:pt x="15" y="194"/>
                </a:lnTo>
                <a:lnTo>
                  <a:pt x="14" y="194"/>
                </a:lnTo>
                <a:lnTo>
                  <a:pt x="12" y="192"/>
                </a:lnTo>
                <a:lnTo>
                  <a:pt x="12" y="190"/>
                </a:lnTo>
                <a:lnTo>
                  <a:pt x="12" y="187"/>
                </a:lnTo>
                <a:lnTo>
                  <a:pt x="14" y="185"/>
                </a:lnTo>
                <a:lnTo>
                  <a:pt x="14" y="181"/>
                </a:lnTo>
                <a:lnTo>
                  <a:pt x="12" y="179"/>
                </a:lnTo>
                <a:lnTo>
                  <a:pt x="10" y="177"/>
                </a:lnTo>
                <a:lnTo>
                  <a:pt x="10" y="175"/>
                </a:lnTo>
                <a:lnTo>
                  <a:pt x="10" y="173"/>
                </a:lnTo>
                <a:lnTo>
                  <a:pt x="12" y="173"/>
                </a:lnTo>
                <a:lnTo>
                  <a:pt x="10" y="171"/>
                </a:lnTo>
                <a:lnTo>
                  <a:pt x="10" y="169"/>
                </a:lnTo>
                <a:lnTo>
                  <a:pt x="10" y="167"/>
                </a:lnTo>
                <a:lnTo>
                  <a:pt x="8" y="163"/>
                </a:lnTo>
                <a:lnTo>
                  <a:pt x="8" y="160"/>
                </a:lnTo>
                <a:lnTo>
                  <a:pt x="8" y="156"/>
                </a:lnTo>
                <a:lnTo>
                  <a:pt x="8" y="152"/>
                </a:lnTo>
                <a:lnTo>
                  <a:pt x="6" y="150"/>
                </a:lnTo>
                <a:lnTo>
                  <a:pt x="4" y="148"/>
                </a:lnTo>
                <a:lnTo>
                  <a:pt x="0" y="146"/>
                </a:lnTo>
                <a:lnTo>
                  <a:pt x="2" y="140"/>
                </a:lnTo>
                <a:lnTo>
                  <a:pt x="2" y="137"/>
                </a:lnTo>
                <a:lnTo>
                  <a:pt x="2" y="135"/>
                </a:lnTo>
                <a:lnTo>
                  <a:pt x="4" y="133"/>
                </a:lnTo>
                <a:lnTo>
                  <a:pt x="6" y="131"/>
                </a:lnTo>
                <a:lnTo>
                  <a:pt x="6" y="127"/>
                </a:lnTo>
                <a:lnTo>
                  <a:pt x="6" y="125"/>
                </a:lnTo>
                <a:lnTo>
                  <a:pt x="8" y="125"/>
                </a:lnTo>
                <a:lnTo>
                  <a:pt x="8" y="123"/>
                </a:lnTo>
                <a:lnTo>
                  <a:pt x="8" y="121"/>
                </a:lnTo>
                <a:lnTo>
                  <a:pt x="10" y="119"/>
                </a:lnTo>
                <a:lnTo>
                  <a:pt x="8" y="117"/>
                </a:lnTo>
                <a:lnTo>
                  <a:pt x="10" y="114"/>
                </a:lnTo>
                <a:lnTo>
                  <a:pt x="12" y="112"/>
                </a:lnTo>
                <a:lnTo>
                  <a:pt x="10" y="110"/>
                </a:lnTo>
                <a:lnTo>
                  <a:pt x="10" y="108"/>
                </a:lnTo>
                <a:lnTo>
                  <a:pt x="8" y="106"/>
                </a:lnTo>
                <a:lnTo>
                  <a:pt x="10" y="104"/>
                </a:lnTo>
                <a:lnTo>
                  <a:pt x="12" y="100"/>
                </a:lnTo>
                <a:lnTo>
                  <a:pt x="14" y="100"/>
                </a:lnTo>
                <a:lnTo>
                  <a:pt x="14" y="98"/>
                </a:lnTo>
                <a:lnTo>
                  <a:pt x="14" y="96"/>
                </a:lnTo>
                <a:lnTo>
                  <a:pt x="15" y="94"/>
                </a:lnTo>
                <a:lnTo>
                  <a:pt x="14" y="92"/>
                </a:lnTo>
                <a:lnTo>
                  <a:pt x="15" y="91"/>
                </a:lnTo>
                <a:lnTo>
                  <a:pt x="17" y="89"/>
                </a:lnTo>
                <a:lnTo>
                  <a:pt x="17" y="87"/>
                </a:lnTo>
                <a:lnTo>
                  <a:pt x="19" y="83"/>
                </a:lnTo>
                <a:lnTo>
                  <a:pt x="21" y="83"/>
                </a:lnTo>
                <a:lnTo>
                  <a:pt x="21" y="81"/>
                </a:lnTo>
                <a:lnTo>
                  <a:pt x="23" y="79"/>
                </a:lnTo>
                <a:lnTo>
                  <a:pt x="23" y="77"/>
                </a:lnTo>
                <a:lnTo>
                  <a:pt x="23" y="75"/>
                </a:lnTo>
                <a:lnTo>
                  <a:pt x="23" y="73"/>
                </a:lnTo>
                <a:lnTo>
                  <a:pt x="23" y="71"/>
                </a:lnTo>
                <a:lnTo>
                  <a:pt x="25" y="69"/>
                </a:lnTo>
                <a:lnTo>
                  <a:pt x="27" y="66"/>
                </a:lnTo>
                <a:lnTo>
                  <a:pt x="29" y="62"/>
                </a:lnTo>
                <a:lnTo>
                  <a:pt x="29" y="60"/>
                </a:lnTo>
                <a:lnTo>
                  <a:pt x="31" y="56"/>
                </a:lnTo>
                <a:lnTo>
                  <a:pt x="33" y="54"/>
                </a:lnTo>
                <a:lnTo>
                  <a:pt x="35" y="54"/>
                </a:lnTo>
                <a:lnTo>
                  <a:pt x="37" y="56"/>
                </a:lnTo>
                <a:lnTo>
                  <a:pt x="39" y="56"/>
                </a:lnTo>
                <a:lnTo>
                  <a:pt x="39" y="54"/>
                </a:lnTo>
                <a:lnTo>
                  <a:pt x="40" y="54"/>
                </a:lnTo>
                <a:lnTo>
                  <a:pt x="42" y="54"/>
                </a:lnTo>
                <a:lnTo>
                  <a:pt x="44" y="52"/>
                </a:lnTo>
                <a:lnTo>
                  <a:pt x="46" y="50"/>
                </a:lnTo>
                <a:lnTo>
                  <a:pt x="48" y="48"/>
                </a:lnTo>
                <a:lnTo>
                  <a:pt x="50" y="48"/>
                </a:lnTo>
                <a:lnTo>
                  <a:pt x="52" y="46"/>
                </a:lnTo>
                <a:lnTo>
                  <a:pt x="54" y="46"/>
                </a:lnTo>
                <a:lnTo>
                  <a:pt x="56" y="44"/>
                </a:lnTo>
                <a:lnTo>
                  <a:pt x="58" y="43"/>
                </a:lnTo>
                <a:lnTo>
                  <a:pt x="60" y="43"/>
                </a:lnTo>
                <a:lnTo>
                  <a:pt x="63" y="37"/>
                </a:lnTo>
                <a:lnTo>
                  <a:pt x="65" y="35"/>
                </a:lnTo>
                <a:lnTo>
                  <a:pt x="65" y="33"/>
                </a:lnTo>
                <a:lnTo>
                  <a:pt x="67" y="33"/>
                </a:lnTo>
                <a:lnTo>
                  <a:pt x="69" y="31"/>
                </a:lnTo>
                <a:lnTo>
                  <a:pt x="71" y="31"/>
                </a:lnTo>
                <a:lnTo>
                  <a:pt x="73" y="29"/>
                </a:lnTo>
                <a:lnTo>
                  <a:pt x="75" y="27"/>
                </a:lnTo>
                <a:lnTo>
                  <a:pt x="75" y="25"/>
                </a:lnTo>
                <a:lnTo>
                  <a:pt x="77" y="25"/>
                </a:lnTo>
                <a:lnTo>
                  <a:pt x="79" y="23"/>
                </a:lnTo>
                <a:lnTo>
                  <a:pt x="79" y="21"/>
                </a:lnTo>
                <a:lnTo>
                  <a:pt x="79" y="20"/>
                </a:lnTo>
                <a:lnTo>
                  <a:pt x="83" y="16"/>
                </a:lnTo>
                <a:lnTo>
                  <a:pt x="86" y="12"/>
                </a:lnTo>
                <a:lnTo>
                  <a:pt x="88" y="10"/>
                </a:lnTo>
                <a:lnTo>
                  <a:pt x="88" y="8"/>
                </a:lnTo>
                <a:lnTo>
                  <a:pt x="88" y="6"/>
                </a:lnTo>
                <a:lnTo>
                  <a:pt x="88" y="8"/>
                </a:lnTo>
                <a:lnTo>
                  <a:pt x="90" y="8"/>
                </a:lnTo>
                <a:lnTo>
                  <a:pt x="92" y="8"/>
                </a:lnTo>
                <a:lnTo>
                  <a:pt x="92" y="6"/>
                </a:lnTo>
                <a:lnTo>
                  <a:pt x="94" y="6"/>
                </a:lnTo>
                <a:lnTo>
                  <a:pt x="96" y="6"/>
                </a:lnTo>
                <a:lnTo>
                  <a:pt x="98" y="6"/>
                </a:lnTo>
                <a:lnTo>
                  <a:pt x="100" y="6"/>
                </a:lnTo>
                <a:lnTo>
                  <a:pt x="100" y="4"/>
                </a:lnTo>
                <a:lnTo>
                  <a:pt x="102" y="4"/>
                </a:lnTo>
                <a:lnTo>
                  <a:pt x="104" y="4"/>
                </a:lnTo>
                <a:lnTo>
                  <a:pt x="106" y="4"/>
                </a:lnTo>
                <a:lnTo>
                  <a:pt x="108" y="4"/>
                </a:lnTo>
                <a:lnTo>
                  <a:pt x="108" y="2"/>
                </a:lnTo>
                <a:lnTo>
                  <a:pt x="110" y="2"/>
                </a:lnTo>
                <a:lnTo>
                  <a:pt x="111" y="2"/>
                </a:lnTo>
                <a:lnTo>
                  <a:pt x="111" y="0"/>
                </a:lnTo>
                <a:lnTo>
                  <a:pt x="113" y="0"/>
                </a:lnTo>
                <a:lnTo>
                  <a:pt x="115" y="0"/>
                </a:lnTo>
                <a:lnTo>
                  <a:pt x="115" y="2"/>
                </a:lnTo>
                <a:lnTo>
                  <a:pt x="113" y="2"/>
                </a:lnTo>
                <a:lnTo>
                  <a:pt x="113" y="4"/>
                </a:lnTo>
                <a:lnTo>
                  <a:pt x="113" y="6"/>
                </a:lnTo>
                <a:lnTo>
                  <a:pt x="111" y="6"/>
                </a:lnTo>
                <a:lnTo>
                  <a:pt x="111" y="8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Freeform 1920">
            <a:extLst>
              <a:ext uri="{FF2B5EF4-FFF2-40B4-BE49-F238E27FC236}">
                <a16:creationId xmlns:a16="http://schemas.microsoft.com/office/drawing/2014/main" id="{644EC304-CF11-42F7-82A1-FA055D6A1085}"/>
              </a:ext>
            </a:extLst>
          </p:cNvPr>
          <p:cNvSpPr>
            <a:spLocks/>
          </p:cNvSpPr>
          <p:nvPr/>
        </p:nvSpPr>
        <p:spPr bwMode="auto">
          <a:xfrm>
            <a:off x="5251451" y="2365376"/>
            <a:ext cx="301625" cy="207963"/>
          </a:xfrm>
          <a:custGeom>
            <a:avLst/>
            <a:gdLst>
              <a:gd name="T0" fmla="*/ 105 w 190"/>
              <a:gd name="T1" fmla="*/ 10 h 131"/>
              <a:gd name="T2" fmla="*/ 113 w 190"/>
              <a:gd name="T3" fmla="*/ 16 h 131"/>
              <a:gd name="T4" fmla="*/ 123 w 190"/>
              <a:gd name="T5" fmla="*/ 19 h 131"/>
              <a:gd name="T6" fmla="*/ 134 w 190"/>
              <a:gd name="T7" fmla="*/ 27 h 131"/>
              <a:gd name="T8" fmla="*/ 146 w 190"/>
              <a:gd name="T9" fmla="*/ 25 h 131"/>
              <a:gd name="T10" fmla="*/ 153 w 190"/>
              <a:gd name="T11" fmla="*/ 31 h 131"/>
              <a:gd name="T12" fmla="*/ 163 w 190"/>
              <a:gd name="T13" fmla="*/ 33 h 131"/>
              <a:gd name="T14" fmla="*/ 174 w 190"/>
              <a:gd name="T15" fmla="*/ 35 h 131"/>
              <a:gd name="T16" fmla="*/ 188 w 190"/>
              <a:gd name="T17" fmla="*/ 44 h 131"/>
              <a:gd name="T18" fmla="*/ 174 w 190"/>
              <a:gd name="T19" fmla="*/ 58 h 131"/>
              <a:gd name="T20" fmla="*/ 165 w 190"/>
              <a:gd name="T21" fmla="*/ 71 h 131"/>
              <a:gd name="T22" fmla="*/ 142 w 190"/>
              <a:gd name="T23" fmla="*/ 62 h 131"/>
              <a:gd name="T24" fmla="*/ 136 w 190"/>
              <a:gd name="T25" fmla="*/ 77 h 131"/>
              <a:gd name="T26" fmla="*/ 130 w 190"/>
              <a:gd name="T27" fmla="*/ 92 h 131"/>
              <a:gd name="T28" fmla="*/ 126 w 190"/>
              <a:gd name="T29" fmla="*/ 102 h 131"/>
              <a:gd name="T30" fmla="*/ 117 w 190"/>
              <a:gd name="T31" fmla="*/ 102 h 131"/>
              <a:gd name="T32" fmla="*/ 103 w 190"/>
              <a:gd name="T33" fmla="*/ 106 h 131"/>
              <a:gd name="T34" fmla="*/ 90 w 190"/>
              <a:gd name="T35" fmla="*/ 106 h 131"/>
              <a:gd name="T36" fmla="*/ 78 w 190"/>
              <a:gd name="T37" fmla="*/ 108 h 131"/>
              <a:gd name="T38" fmla="*/ 63 w 190"/>
              <a:gd name="T39" fmla="*/ 108 h 131"/>
              <a:gd name="T40" fmla="*/ 40 w 190"/>
              <a:gd name="T41" fmla="*/ 110 h 131"/>
              <a:gd name="T42" fmla="*/ 27 w 190"/>
              <a:gd name="T43" fmla="*/ 112 h 131"/>
              <a:gd name="T44" fmla="*/ 23 w 190"/>
              <a:gd name="T45" fmla="*/ 123 h 131"/>
              <a:gd name="T46" fmla="*/ 9 w 190"/>
              <a:gd name="T47" fmla="*/ 131 h 131"/>
              <a:gd name="T48" fmla="*/ 4 w 190"/>
              <a:gd name="T49" fmla="*/ 123 h 131"/>
              <a:gd name="T50" fmla="*/ 2 w 190"/>
              <a:gd name="T51" fmla="*/ 117 h 131"/>
              <a:gd name="T52" fmla="*/ 9 w 190"/>
              <a:gd name="T53" fmla="*/ 113 h 131"/>
              <a:gd name="T54" fmla="*/ 11 w 190"/>
              <a:gd name="T55" fmla="*/ 104 h 131"/>
              <a:gd name="T56" fmla="*/ 15 w 190"/>
              <a:gd name="T57" fmla="*/ 94 h 131"/>
              <a:gd name="T58" fmla="*/ 21 w 190"/>
              <a:gd name="T59" fmla="*/ 83 h 131"/>
              <a:gd name="T60" fmla="*/ 27 w 190"/>
              <a:gd name="T61" fmla="*/ 77 h 131"/>
              <a:gd name="T62" fmla="*/ 32 w 190"/>
              <a:gd name="T63" fmla="*/ 71 h 131"/>
              <a:gd name="T64" fmla="*/ 34 w 190"/>
              <a:gd name="T65" fmla="*/ 62 h 131"/>
              <a:gd name="T66" fmla="*/ 38 w 190"/>
              <a:gd name="T67" fmla="*/ 54 h 131"/>
              <a:gd name="T68" fmla="*/ 46 w 190"/>
              <a:gd name="T69" fmla="*/ 54 h 131"/>
              <a:gd name="T70" fmla="*/ 53 w 190"/>
              <a:gd name="T71" fmla="*/ 54 h 131"/>
              <a:gd name="T72" fmla="*/ 57 w 190"/>
              <a:gd name="T73" fmla="*/ 44 h 131"/>
              <a:gd name="T74" fmla="*/ 65 w 190"/>
              <a:gd name="T75" fmla="*/ 39 h 131"/>
              <a:gd name="T76" fmla="*/ 73 w 190"/>
              <a:gd name="T77" fmla="*/ 39 h 131"/>
              <a:gd name="T78" fmla="*/ 67 w 190"/>
              <a:gd name="T79" fmla="*/ 33 h 131"/>
              <a:gd name="T80" fmla="*/ 59 w 190"/>
              <a:gd name="T81" fmla="*/ 27 h 131"/>
              <a:gd name="T82" fmla="*/ 52 w 190"/>
              <a:gd name="T83" fmla="*/ 23 h 131"/>
              <a:gd name="T84" fmla="*/ 44 w 190"/>
              <a:gd name="T85" fmla="*/ 17 h 131"/>
              <a:gd name="T86" fmla="*/ 38 w 190"/>
              <a:gd name="T87" fmla="*/ 12 h 131"/>
              <a:gd name="T88" fmla="*/ 44 w 190"/>
              <a:gd name="T89" fmla="*/ 4 h 131"/>
              <a:gd name="T90" fmla="*/ 50 w 190"/>
              <a:gd name="T91" fmla="*/ 4 h 131"/>
              <a:gd name="T92" fmla="*/ 55 w 190"/>
              <a:gd name="T93" fmla="*/ 6 h 131"/>
              <a:gd name="T94" fmla="*/ 63 w 190"/>
              <a:gd name="T95" fmla="*/ 8 h 131"/>
              <a:gd name="T96" fmla="*/ 71 w 190"/>
              <a:gd name="T97" fmla="*/ 8 h 131"/>
              <a:gd name="T98" fmla="*/ 75 w 190"/>
              <a:gd name="T99" fmla="*/ 4 h 131"/>
              <a:gd name="T100" fmla="*/ 82 w 190"/>
              <a:gd name="T101" fmla="*/ 4 h 131"/>
              <a:gd name="T102" fmla="*/ 88 w 190"/>
              <a:gd name="T103" fmla="*/ 10 h 131"/>
              <a:gd name="T104" fmla="*/ 96 w 190"/>
              <a:gd name="T105" fmla="*/ 6 h 131"/>
              <a:gd name="T106" fmla="*/ 100 w 190"/>
              <a:gd name="T107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0" h="131">
                <a:moveTo>
                  <a:pt x="103" y="2"/>
                </a:moveTo>
                <a:lnTo>
                  <a:pt x="103" y="4"/>
                </a:lnTo>
                <a:lnTo>
                  <a:pt x="103" y="6"/>
                </a:lnTo>
                <a:lnTo>
                  <a:pt x="103" y="8"/>
                </a:lnTo>
                <a:lnTo>
                  <a:pt x="105" y="8"/>
                </a:lnTo>
                <a:lnTo>
                  <a:pt x="105" y="10"/>
                </a:lnTo>
                <a:lnTo>
                  <a:pt x="105" y="12"/>
                </a:lnTo>
                <a:lnTo>
                  <a:pt x="107" y="12"/>
                </a:lnTo>
                <a:lnTo>
                  <a:pt x="109" y="12"/>
                </a:lnTo>
                <a:lnTo>
                  <a:pt x="111" y="14"/>
                </a:lnTo>
                <a:lnTo>
                  <a:pt x="111" y="16"/>
                </a:lnTo>
                <a:lnTo>
                  <a:pt x="113" y="16"/>
                </a:lnTo>
                <a:lnTo>
                  <a:pt x="115" y="16"/>
                </a:lnTo>
                <a:lnTo>
                  <a:pt x="117" y="17"/>
                </a:lnTo>
                <a:lnTo>
                  <a:pt x="119" y="17"/>
                </a:lnTo>
                <a:lnTo>
                  <a:pt x="119" y="19"/>
                </a:lnTo>
                <a:lnTo>
                  <a:pt x="121" y="19"/>
                </a:lnTo>
                <a:lnTo>
                  <a:pt x="123" y="19"/>
                </a:lnTo>
                <a:lnTo>
                  <a:pt x="124" y="21"/>
                </a:lnTo>
                <a:lnTo>
                  <a:pt x="128" y="21"/>
                </a:lnTo>
                <a:lnTo>
                  <a:pt x="128" y="23"/>
                </a:lnTo>
                <a:lnTo>
                  <a:pt x="130" y="25"/>
                </a:lnTo>
                <a:lnTo>
                  <a:pt x="132" y="25"/>
                </a:lnTo>
                <a:lnTo>
                  <a:pt x="134" y="27"/>
                </a:lnTo>
                <a:lnTo>
                  <a:pt x="136" y="27"/>
                </a:lnTo>
                <a:lnTo>
                  <a:pt x="138" y="29"/>
                </a:lnTo>
                <a:lnTo>
                  <a:pt x="140" y="29"/>
                </a:lnTo>
                <a:lnTo>
                  <a:pt x="142" y="27"/>
                </a:lnTo>
                <a:lnTo>
                  <a:pt x="144" y="25"/>
                </a:lnTo>
                <a:lnTo>
                  <a:pt x="146" y="25"/>
                </a:lnTo>
                <a:lnTo>
                  <a:pt x="148" y="27"/>
                </a:lnTo>
                <a:lnTo>
                  <a:pt x="148" y="29"/>
                </a:lnTo>
                <a:lnTo>
                  <a:pt x="149" y="29"/>
                </a:lnTo>
                <a:lnTo>
                  <a:pt x="149" y="31"/>
                </a:lnTo>
                <a:lnTo>
                  <a:pt x="151" y="31"/>
                </a:lnTo>
                <a:lnTo>
                  <a:pt x="153" y="31"/>
                </a:lnTo>
                <a:lnTo>
                  <a:pt x="155" y="31"/>
                </a:lnTo>
                <a:lnTo>
                  <a:pt x="155" y="33"/>
                </a:lnTo>
                <a:lnTo>
                  <a:pt x="157" y="33"/>
                </a:lnTo>
                <a:lnTo>
                  <a:pt x="161" y="35"/>
                </a:lnTo>
                <a:lnTo>
                  <a:pt x="161" y="33"/>
                </a:lnTo>
                <a:lnTo>
                  <a:pt x="163" y="33"/>
                </a:lnTo>
                <a:lnTo>
                  <a:pt x="165" y="33"/>
                </a:lnTo>
                <a:lnTo>
                  <a:pt x="167" y="33"/>
                </a:lnTo>
                <a:lnTo>
                  <a:pt x="169" y="33"/>
                </a:lnTo>
                <a:lnTo>
                  <a:pt x="172" y="33"/>
                </a:lnTo>
                <a:lnTo>
                  <a:pt x="174" y="33"/>
                </a:lnTo>
                <a:lnTo>
                  <a:pt x="174" y="35"/>
                </a:lnTo>
                <a:lnTo>
                  <a:pt x="176" y="37"/>
                </a:lnTo>
                <a:lnTo>
                  <a:pt x="178" y="39"/>
                </a:lnTo>
                <a:lnTo>
                  <a:pt x="180" y="40"/>
                </a:lnTo>
                <a:lnTo>
                  <a:pt x="186" y="42"/>
                </a:lnTo>
                <a:lnTo>
                  <a:pt x="190" y="42"/>
                </a:lnTo>
                <a:lnTo>
                  <a:pt x="188" y="44"/>
                </a:lnTo>
                <a:lnTo>
                  <a:pt x="186" y="46"/>
                </a:lnTo>
                <a:lnTo>
                  <a:pt x="184" y="48"/>
                </a:lnTo>
                <a:lnTo>
                  <a:pt x="182" y="50"/>
                </a:lnTo>
                <a:lnTo>
                  <a:pt x="180" y="52"/>
                </a:lnTo>
                <a:lnTo>
                  <a:pt x="178" y="54"/>
                </a:lnTo>
                <a:lnTo>
                  <a:pt x="174" y="58"/>
                </a:lnTo>
                <a:lnTo>
                  <a:pt x="174" y="60"/>
                </a:lnTo>
                <a:lnTo>
                  <a:pt x="172" y="62"/>
                </a:lnTo>
                <a:lnTo>
                  <a:pt x="169" y="65"/>
                </a:lnTo>
                <a:lnTo>
                  <a:pt x="169" y="69"/>
                </a:lnTo>
                <a:lnTo>
                  <a:pt x="167" y="71"/>
                </a:lnTo>
                <a:lnTo>
                  <a:pt x="165" y="71"/>
                </a:lnTo>
                <a:lnTo>
                  <a:pt x="163" y="71"/>
                </a:lnTo>
                <a:lnTo>
                  <a:pt x="157" y="69"/>
                </a:lnTo>
                <a:lnTo>
                  <a:pt x="153" y="65"/>
                </a:lnTo>
                <a:lnTo>
                  <a:pt x="151" y="64"/>
                </a:lnTo>
                <a:lnTo>
                  <a:pt x="148" y="64"/>
                </a:lnTo>
                <a:lnTo>
                  <a:pt x="142" y="62"/>
                </a:lnTo>
                <a:lnTo>
                  <a:pt x="136" y="60"/>
                </a:lnTo>
                <a:lnTo>
                  <a:pt x="136" y="62"/>
                </a:lnTo>
                <a:lnTo>
                  <a:pt x="138" y="65"/>
                </a:lnTo>
                <a:lnTo>
                  <a:pt x="138" y="69"/>
                </a:lnTo>
                <a:lnTo>
                  <a:pt x="140" y="71"/>
                </a:lnTo>
                <a:lnTo>
                  <a:pt x="136" y="77"/>
                </a:lnTo>
                <a:lnTo>
                  <a:pt x="132" y="81"/>
                </a:lnTo>
                <a:lnTo>
                  <a:pt x="130" y="83"/>
                </a:lnTo>
                <a:lnTo>
                  <a:pt x="128" y="85"/>
                </a:lnTo>
                <a:lnTo>
                  <a:pt x="128" y="87"/>
                </a:lnTo>
                <a:lnTo>
                  <a:pt x="130" y="90"/>
                </a:lnTo>
                <a:lnTo>
                  <a:pt x="130" y="92"/>
                </a:lnTo>
                <a:lnTo>
                  <a:pt x="130" y="94"/>
                </a:lnTo>
                <a:lnTo>
                  <a:pt x="128" y="96"/>
                </a:lnTo>
                <a:lnTo>
                  <a:pt x="128" y="98"/>
                </a:lnTo>
                <a:lnTo>
                  <a:pt x="126" y="98"/>
                </a:lnTo>
                <a:lnTo>
                  <a:pt x="126" y="100"/>
                </a:lnTo>
                <a:lnTo>
                  <a:pt x="126" y="102"/>
                </a:lnTo>
                <a:lnTo>
                  <a:pt x="124" y="102"/>
                </a:lnTo>
                <a:lnTo>
                  <a:pt x="124" y="104"/>
                </a:lnTo>
                <a:lnTo>
                  <a:pt x="123" y="104"/>
                </a:lnTo>
                <a:lnTo>
                  <a:pt x="121" y="104"/>
                </a:lnTo>
                <a:lnTo>
                  <a:pt x="119" y="102"/>
                </a:lnTo>
                <a:lnTo>
                  <a:pt x="117" y="102"/>
                </a:lnTo>
                <a:lnTo>
                  <a:pt x="115" y="102"/>
                </a:lnTo>
                <a:lnTo>
                  <a:pt x="115" y="108"/>
                </a:lnTo>
                <a:lnTo>
                  <a:pt x="113" y="108"/>
                </a:lnTo>
                <a:lnTo>
                  <a:pt x="105" y="106"/>
                </a:lnTo>
                <a:lnTo>
                  <a:pt x="103" y="108"/>
                </a:lnTo>
                <a:lnTo>
                  <a:pt x="103" y="106"/>
                </a:lnTo>
                <a:lnTo>
                  <a:pt x="101" y="104"/>
                </a:lnTo>
                <a:lnTo>
                  <a:pt x="100" y="104"/>
                </a:lnTo>
                <a:lnTo>
                  <a:pt x="98" y="104"/>
                </a:lnTo>
                <a:lnTo>
                  <a:pt x="94" y="106"/>
                </a:lnTo>
                <a:lnTo>
                  <a:pt x="92" y="106"/>
                </a:lnTo>
                <a:lnTo>
                  <a:pt x="90" y="106"/>
                </a:lnTo>
                <a:lnTo>
                  <a:pt x="88" y="106"/>
                </a:lnTo>
                <a:lnTo>
                  <a:pt x="86" y="106"/>
                </a:lnTo>
                <a:lnTo>
                  <a:pt x="84" y="106"/>
                </a:lnTo>
                <a:lnTo>
                  <a:pt x="82" y="106"/>
                </a:lnTo>
                <a:lnTo>
                  <a:pt x="80" y="108"/>
                </a:lnTo>
                <a:lnTo>
                  <a:pt x="78" y="108"/>
                </a:lnTo>
                <a:lnTo>
                  <a:pt x="78" y="110"/>
                </a:lnTo>
                <a:lnTo>
                  <a:pt x="75" y="110"/>
                </a:lnTo>
                <a:lnTo>
                  <a:pt x="73" y="110"/>
                </a:lnTo>
                <a:lnTo>
                  <a:pt x="71" y="110"/>
                </a:lnTo>
                <a:lnTo>
                  <a:pt x="67" y="108"/>
                </a:lnTo>
                <a:lnTo>
                  <a:pt x="63" y="108"/>
                </a:lnTo>
                <a:lnTo>
                  <a:pt x="61" y="108"/>
                </a:lnTo>
                <a:lnTo>
                  <a:pt x="55" y="110"/>
                </a:lnTo>
                <a:lnTo>
                  <a:pt x="50" y="110"/>
                </a:lnTo>
                <a:lnTo>
                  <a:pt x="46" y="110"/>
                </a:lnTo>
                <a:lnTo>
                  <a:pt x="44" y="110"/>
                </a:lnTo>
                <a:lnTo>
                  <a:pt x="40" y="110"/>
                </a:lnTo>
                <a:lnTo>
                  <a:pt x="38" y="112"/>
                </a:lnTo>
                <a:lnTo>
                  <a:pt x="36" y="112"/>
                </a:lnTo>
                <a:lnTo>
                  <a:pt x="34" y="112"/>
                </a:lnTo>
                <a:lnTo>
                  <a:pt x="32" y="112"/>
                </a:lnTo>
                <a:lnTo>
                  <a:pt x="29" y="112"/>
                </a:lnTo>
                <a:lnTo>
                  <a:pt x="27" y="112"/>
                </a:lnTo>
                <a:lnTo>
                  <a:pt x="25" y="115"/>
                </a:lnTo>
                <a:lnTo>
                  <a:pt x="25" y="117"/>
                </a:lnTo>
                <a:lnTo>
                  <a:pt x="23" y="117"/>
                </a:lnTo>
                <a:lnTo>
                  <a:pt x="23" y="119"/>
                </a:lnTo>
                <a:lnTo>
                  <a:pt x="23" y="121"/>
                </a:lnTo>
                <a:lnTo>
                  <a:pt x="23" y="123"/>
                </a:lnTo>
                <a:lnTo>
                  <a:pt x="23" y="125"/>
                </a:lnTo>
                <a:lnTo>
                  <a:pt x="23" y="127"/>
                </a:lnTo>
                <a:lnTo>
                  <a:pt x="23" y="129"/>
                </a:lnTo>
                <a:lnTo>
                  <a:pt x="21" y="131"/>
                </a:lnTo>
                <a:lnTo>
                  <a:pt x="17" y="131"/>
                </a:lnTo>
                <a:lnTo>
                  <a:pt x="9" y="131"/>
                </a:lnTo>
                <a:lnTo>
                  <a:pt x="9" y="129"/>
                </a:lnTo>
                <a:lnTo>
                  <a:pt x="7" y="127"/>
                </a:lnTo>
                <a:lnTo>
                  <a:pt x="6" y="127"/>
                </a:lnTo>
                <a:lnTo>
                  <a:pt x="6" y="125"/>
                </a:lnTo>
                <a:lnTo>
                  <a:pt x="4" y="125"/>
                </a:lnTo>
                <a:lnTo>
                  <a:pt x="4" y="123"/>
                </a:lnTo>
                <a:lnTo>
                  <a:pt x="2" y="123"/>
                </a:lnTo>
                <a:lnTo>
                  <a:pt x="2" y="121"/>
                </a:lnTo>
                <a:lnTo>
                  <a:pt x="2" y="119"/>
                </a:lnTo>
                <a:lnTo>
                  <a:pt x="0" y="119"/>
                </a:lnTo>
                <a:lnTo>
                  <a:pt x="0" y="117"/>
                </a:lnTo>
                <a:lnTo>
                  <a:pt x="2" y="117"/>
                </a:lnTo>
                <a:lnTo>
                  <a:pt x="2" y="115"/>
                </a:lnTo>
                <a:lnTo>
                  <a:pt x="4" y="115"/>
                </a:lnTo>
                <a:lnTo>
                  <a:pt x="6" y="115"/>
                </a:lnTo>
                <a:lnTo>
                  <a:pt x="7" y="115"/>
                </a:lnTo>
                <a:lnTo>
                  <a:pt x="9" y="115"/>
                </a:lnTo>
                <a:lnTo>
                  <a:pt x="9" y="113"/>
                </a:lnTo>
                <a:lnTo>
                  <a:pt x="11" y="113"/>
                </a:lnTo>
                <a:lnTo>
                  <a:pt x="11" y="112"/>
                </a:lnTo>
                <a:lnTo>
                  <a:pt x="11" y="110"/>
                </a:lnTo>
                <a:lnTo>
                  <a:pt x="11" y="108"/>
                </a:lnTo>
                <a:lnTo>
                  <a:pt x="11" y="106"/>
                </a:lnTo>
                <a:lnTo>
                  <a:pt x="11" y="104"/>
                </a:lnTo>
                <a:lnTo>
                  <a:pt x="11" y="102"/>
                </a:lnTo>
                <a:lnTo>
                  <a:pt x="11" y="100"/>
                </a:lnTo>
                <a:lnTo>
                  <a:pt x="13" y="98"/>
                </a:lnTo>
                <a:lnTo>
                  <a:pt x="15" y="96"/>
                </a:lnTo>
                <a:lnTo>
                  <a:pt x="13" y="96"/>
                </a:lnTo>
                <a:lnTo>
                  <a:pt x="15" y="94"/>
                </a:lnTo>
                <a:lnTo>
                  <a:pt x="15" y="92"/>
                </a:lnTo>
                <a:lnTo>
                  <a:pt x="17" y="90"/>
                </a:lnTo>
                <a:lnTo>
                  <a:pt x="17" y="88"/>
                </a:lnTo>
                <a:lnTo>
                  <a:pt x="19" y="85"/>
                </a:lnTo>
                <a:lnTo>
                  <a:pt x="21" y="85"/>
                </a:lnTo>
                <a:lnTo>
                  <a:pt x="21" y="83"/>
                </a:lnTo>
                <a:lnTo>
                  <a:pt x="21" y="81"/>
                </a:lnTo>
                <a:lnTo>
                  <a:pt x="23" y="81"/>
                </a:lnTo>
                <a:lnTo>
                  <a:pt x="23" y="79"/>
                </a:lnTo>
                <a:lnTo>
                  <a:pt x="25" y="79"/>
                </a:lnTo>
                <a:lnTo>
                  <a:pt x="25" y="77"/>
                </a:lnTo>
                <a:lnTo>
                  <a:pt x="27" y="77"/>
                </a:lnTo>
                <a:lnTo>
                  <a:pt x="27" y="75"/>
                </a:lnTo>
                <a:lnTo>
                  <a:pt x="29" y="75"/>
                </a:lnTo>
                <a:lnTo>
                  <a:pt x="29" y="73"/>
                </a:lnTo>
                <a:lnTo>
                  <a:pt x="30" y="73"/>
                </a:lnTo>
                <a:lnTo>
                  <a:pt x="30" y="71"/>
                </a:lnTo>
                <a:lnTo>
                  <a:pt x="32" y="71"/>
                </a:lnTo>
                <a:lnTo>
                  <a:pt x="32" y="69"/>
                </a:lnTo>
                <a:lnTo>
                  <a:pt x="32" y="67"/>
                </a:lnTo>
                <a:lnTo>
                  <a:pt x="34" y="67"/>
                </a:lnTo>
                <a:lnTo>
                  <a:pt x="34" y="65"/>
                </a:lnTo>
                <a:lnTo>
                  <a:pt x="34" y="64"/>
                </a:lnTo>
                <a:lnTo>
                  <a:pt x="34" y="62"/>
                </a:lnTo>
                <a:lnTo>
                  <a:pt x="34" y="60"/>
                </a:lnTo>
                <a:lnTo>
                  <a:pt x="36" y="60"/>
                </a:lnTo>
                <a:lnTo>
                  <a:pt x="36" y="58"/>
                </a:lnTo>
                <a:lnTo>
                  <a:pt x="36" y="56"/>
                </a:lnTo>
                <a:lnTo>
                  <a:pt x="38" y="56"/>
                </a:lnTo>
                <a:lnTo>
                  <a:pt x="38" y="54"/>
                </a:lnTo>
                <a:lnTo>
                  <a:pt x="40" y="54"/>
                </a:lnTo>
                <a:lnTo>
                  <a:pt x="42" y="54"/>
                </a:lnTo>
                <a:lnTo>
                  <a:pt x="42" y="56"/>
                </a:lnTo>
                <a:lnTo>
                  <a:pt x="44" y="56"/>
                </a:lnTo>
                <a:lnTo>
                  <a:pt x="46" y="56"/>
                </a:lnTo>
                <a:lnTo>
                  <a:pt x="46" y="54"/>
                </a:lnTo>
                <a:lnTo>
                  <a:pt x="46" y="56"/>
                </a:lnTo>
                <a:lnTo>
                  <a:pt x="48" y="56"/>
                </a:lnTo>
                <a:lnTo>
                  <a:pt x="48" y="54"/>
                </a:lnTo>
                <a:lnTo>
                  <a:pt x="50" y="54"/>
                </a:lnTo>
                <a:lnTo>
                  <a:pt x="52" y="54"/>
                </a:lnTo>
                <a:lnTo>
                  <a:pt x="53" y="54"/>
                </a:lnTo>
                <a:lnTo>
                  <a:pt x="53" y="52"/>
                </a:lnTo>
                <a:lnTo>
                  <a:pt x="55" y="52"/>
                </a:lnTo>
                <a:lnTo>
                  <a:pt x="55" y="50"/>
                </a:lnTo>
                <a:lnTo>
                  <a:pt x="57" y="48"/>
                </a:lnTo>
                <a:lnTo>
                  <a:pt x="57" y="46"/>
                </a:lnTo>
                <a:lnTo>
                  <a:pt x="57" y="44"/>
                </a:lnTo>
                <a:lnTo>
                  <a:pt x="59" y="44"/>
                </a:lnTo>
                <a:lnTo>
                  <a:pt x="59" y="42"/>
                </a:lnTo>
                <a:lnTo>
                  <a:pt x="61" y="42"/>
                </a:lnTo>
                <a:lnTo>
                  <a:pt x="61" y="40"/>
                </a:lnTo>
                <a:lnTo>
                  <a:pt x="63" y="40"/>
                </a:lnTo>
                <a:lnTo>
                  <a:pt x="65" y="39"/>
                </a:lnTo>
                <a:lnTo>
                  <a:pt x="67" y="39"/>
                </a:lnTo>
                <a:lnTo>
                  <a:pt x="69" y="39"/>
                </a:lnTo>
                <a:lnTo>
                  <a:pt x="69" y="40"/>
                </a:lnTo>
                <a:lnTo>
                  <a:pt x="69" y="39"/>
                </a:lnTo>
                <a:lnTo>
                  <a:pt x="71" y="39"/>
                </a:lnTo>
                <a:lnTo>
                  <a:pt x="73" y="39"/>
                </a:lnTo>
                <a:lnTo>
                  <a:pt x="73" y="37"/>
                </a:lnTo>
                <a:lnTo>
                  <a:pt x="71" y="37"/>
                </a:lnTo>
                <a:lnTo>
                  <a:pt x="71" y="35"/>
                </a:lnTo>
                <a:lnTo>
                  <a:pt x="69" y="35"/>
                </a:lnTo>
                <a:lnTo>
                  <a:pt x="69" y="33"/>
                </a:lnTo>
                <a:lnTo>
                  <a:pt x="67" y="33"/>
                </a:lnTo>
                <a:lnTo>
                  <a:pt x="67" y="31"/>
                </a:lnTo>
                <a:lnTo>
                  <a:pt x="65" y="31"/>
                </a:lnTo>
                <a:lnTo>
                  <a:pt x="63" y="29"/>
                </a:lnTo>
                <a:lnTo>
                  <a:pt x="61" y="29"/>
                </a:lnTo>
                <a:lnTo>
                  <a:pt x="59" y="29"/>
                </a:lnTo>
                <a:lnTo>
                  <a:pt x="59" y="27"/>
                </a:lnTo>
                <a:lnTo>
                  <a:pt x="57" y="27"/>
                </a:lnTo>
                <a:lnTo>
                  <a:pt x="55" y="27"/>
                </a:lnTo>
                <a:lnTo>
                  <a:pt x="55" y="25"/>
                </a:lnTo>
                <a:lnTo>
                  <a:pt x="53" y="25"/>
                </a:lnTo>
                <a:lnTo>
                  <a:pt x="53" y="23"/>
                </a:lnTo>
                <a:lnTo>
                  <a:pt x="52" y="23"/>
                </a:lnTo>
                <a:lnTo>
                  <a:pt x="52" y="21"/>
                </a:lnTo>
                <a:lnTo>
                  <a:pt x="52" y="19"/>
                </a:lnTo>
                <a:lnTo>
                  <a:pt x="50" y="19"/>
                </a:lnTo>
                <a:lnTo>
                  <a:pt x="48" y="19"/>
                </a:lnTo>
                <a:lnTo>
                  <a:pt x="46" y="17"/>
                </a:lnTo>
                <a:lnTo>
                  <a:pt x="44" y="17"/>
                </a:lnTo>
                <a:lnTo>
                  <a:pt x="44" y="16"/>
                </a:lnTo>
                <a:lnTo>
                  <a:pt x="42" y="16"/>
                </a:lnTo>
                <a:lnTo>
                  <a:pt x="40" y="16"/>
                </a:lnTo>
                <a:lnTo>
                  <a:pt x="40" y="14"/>
                </a:lnTo>
                <a:lnTo>
                  <a:pt x="38" y="14"/>
                </a:lnTo>
                <a:lnTo>
                  <a:pt x="38" y="12"/>
                </a:lnTo>
                <a:lnTo>
                  <a:pt x="38" y="10"/>
                </a:lnTo>
                <a:lnTo>
                  <a:pt x="38" y="8"/>
                </a:lnTo>
                <a:lnTo>
                  <a:pt x="40" y="6"/>
                </a:lnTo>
                <a:lnTo>
                  <a:pt x="42" y="6"/>
                </a:lnTo>
                <a:lnTo>
                  <a:pt x="42" y="4"/>
                </a:lnTo>
                <a:lnTo>
                  <a:pt x="44" y="4"/>
                </a:lnTo>
                <a:lnTo>
                  <a:pt x="46" y="4"/>
                </a:lnTo>
                <a:lnTo>
                  <a:pt x="46" y="2"/>
                </a:lnTo>
                <a:lnTo>
                  <a:pt x="48" y="2"/>
                </a:lnTo>
                <a:lnTo>
                  <a:pt x="50" y="4"/>
                </a:lnTo>
                <a:lnTo>
                  <a:pt x="50" y="2"/>
                </a:lnTo>
                <a:lnTo>
                  <a:pt x="50" y="4"/>
                </a:lnTo>
                <a:lnTo>
                  <a:pt x="52" y="4"/>
                </a:lnTo>
                <a:lnTo>
                  <a:pt x="52" y="6"/>
                </a:lnTo>
                <a:lnTo>
                  <a:pt x="53" y="6"/>
                </a:lnTo>
                <a:lnTo>
                  <a:pt x="53" y="8"/>
                </a:lnTo>
                <a:lnTo>
                  <a:pt x="53" y="6"/>
                </a:lnTo>
                <a:lnTo>
                  <a:pt x="55" y="6"/>
                </a:lnTo>
                <a:lnTo>
                  <a:pt x="57" y="4"/>
                </a:lnTo>
                <a:lnTo>
                  <a:pt x="57" y="6"/>
                </a:lnTo>
                <a:lnTo>
                  <a:pt x="59" y="6"/>
                </a:lnTo>
                <a:lnTo>
                  <a:pt x="61" y="6"/>
                </a:lnTo>
                <a:lnTo>
                  <a:pt x="63" y="6"/>
                </a:lnTo>
                <a:lnTo>
                  <a:pt x="63" y="8"/>
                </a:lnTo>
                <a:lnTo>
                  <a:pt x="65" y="8"/>
                </a:lnTo>
                <a:lnTo>
                  <a:pt x="67" y="8"/>
                </a:lnTo>
                <a:lnTo>
                  <a:pt x="67" y="10"/>
                </a:lnTo>
                <a:lnTo>
                  <a:pt x="69" y="10"/>
                </a:lnTo>
                <a:lnTo>
                  <a:pt x="69" y="8"/>
                </a:lnTo>
                <a:lnTo>
                  <a:pt x="71" y="8"/>
                </a:lnTo>
                <a:lnTo>
                  <a:pt x="71" y="10"/>
                </a:lnTo>
                <a:lnTo>
                  <a:pt x="71" y="8"/>
                </a:lnTo>
                <a:lnTo>
                  <a:pt x="73" y="8"/>
                </a:lnTo>
                <a:lnTo>
                  <a:pt x="75" y="8"/>
                </a:lnTo>
                <a:lnTo>
                  <a:pt x="75" y="6"/>
                </a:lnTo>
                <a:lnTo>
                  <a:pt x="75" y="4"/>
                </a:lnTo>
                <a:lnTo>
                  <a:pt x="77" y="4"/>
                </a:lnTo>
                <a:lnTo>
                  <a:pt x="78" y="4"/>
                </a:lnTo>
                <a:lnTo>
                  <a:pt x="78" y="6"/>
                </a:lnTo>
                <a:lnTo>
                  <a:pt x="80" y="6"/>
                </a:lnTo>
                <a:lnTo>
                  <a:pt x="80" y="4"/>
                </a:lnTo>
                <a:lnTo>
                  <a:pt x="82" y="4"/>
                </a:lnTo>
                <a:lnTo>
                  <a:pt x="84" y="4"/>
                </a:lnTo>
                <a:lnTo>
                  <a:pt x="84" y="6"/>
                </a:lnTo>
                <a:lnTo>
                  <a:pt x="86" y="6"/>
                </a:lnTo>
                <a:lnTo>
                  <a:pt x="86" y="8"/>
                </a:lnTo>
                <a:lnTo>
                  <a:pt x="86" y="10"/>
                </a:lnTo>
                <a:lnTo>
                  <a:pt x="88" y="10"/>
                </a:lnTo>
                <a:lnTo>
                  <a:pt x="88" y="8"/>
                </a:lnTo>
                <a:lnTo>
                  <a:pt x="90" y="8"/>
                </a:lnTo>
                <a:lnTo>
                  <a:pt x="92" y="8"/>
                </a:lnTo>
                <a:lnTo>
                  <a:pt x="92" y="6"/>
                </a:lnTo>
                <a:lnTo>
                  <a:pt x="94" y="6"/>
                </a:lnTo>
                <a:lnTo>
                  <a:pt x="96" y="6"/>
                </a:lnTo>
                <a:lnTo>
                  <a:pt x="98" y="4"/>
                </a:lnTo>
                <a:lnTo>
                  <a:pt x="96" y="4"/>
                </a:lnTo>
                <a:lnTo>
                  <a:pt x="96" y="2"/>
                </a:lnTo>
                <a:lnTo>
                  <a:pt x="98" y="2"/>
                </a:lnTo>
                <a:lnTo>
                  <a:pt x="100" y="2"/>
                </a:lnTo>
                <a:lnTo>
                  <a:pt x="100" y="0"/>
                </a:lnTo>
                <a:lnTo>
                  <a:pt x="101" y="0"/>
                </a:lnTo>
                <a:lnTo>
                  <a:pt x="103" y="0"/>
                </a:lnTo>
                <a:lnTo>
                  <a:pt x="103" y="2"/>
                </a:lnTo>
                <a:close/>
              </a:path>
            </a:pathLst>
          </a:custGeom>
          <a:solidFill>
            <a:srgbClr val="CBF2C2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Freeform 1921">
            <a:extLst>
              <a:ext uri="{FF2B5EF4-FFF2-40B4-BE49-F238E27FC236}">
                <a16:creationId xmlns:a16="http://schemas.microsoft.com/office/drawing/2014/main" id="{CEBAC09B-AEE2-4AB7-B009-D387FC4DB706}"/>
              </a:ext>
            </a:extLst>
          </p:cNvPr>
          <p:cNvSpPr>
            <a:spLocks noEditPoints="1"/>
          </p:cNvSpPr>
          <p:nvPr/>
        </p:nvSpPr>
        <p:spPr bwMode="auto">
          <a:xfrm>
            <a:off x="5006976" y="1320801"/>
            <a:ext cx="1076325" cy="990600"/>
          </a:xfrm>
          <a:custGeom>
            <a:avLst/>
            <a:gdLst>
              <a:gd name="T0" fmla="*/ 541 w 678"/>
              <a:gd name="T1" fmla="*/ 94 h 624"/>
              <a:gd name="T2" fmla="*/ 536 w 678"/>
              <a:gd name="T3" fmla="*/ 80 h 624"/>
              <a:gd name="T4" fmla="*/ 541 w 678"/>
              <a:gd name="T5" fmla="*/ 61 h 624"/>
              <a:gd name="T6" fmla="*/ 574 w 678"/>
              <a:gd name="T7" fmla="*/ 63 h 624"/>
              <a:gd name="T8" fmla="*/ 622 w 678"/>
              <a:gd name="T9" fmla="*/ 59 h 624"/>
              <a:gd name="T10" fmla="*/ 634 w 678"/>
              <a:gd name="T11" fmla="*/ 73 h 624"/>
              <a:gd name="T12" fmla="*/ 601 w 678"/>
              <a:gd name="T13" fmla="*/ 86 h 624"/>
              <a:gd name="T14" fmla="*/ 601 w 678"/>
              <a:gd name="T15" fmla="*/ 103 h 624"/>
              <a:gd name="T16" fmla="*/ 616 w 678"/>
              <a:gd name="T17" fmla="*/ 111 h 624"/>
              <a:gd name="T18" fmla="*/ 632 w 678"/>
              <a:gd name="T19" fmla="*/ 124 h 624"/>
              <a:gd name="T20" fmla="*/ 634 w 678"/>
              <a:gd name="T21" fmla="*/ 126 h 624"/>
              <a:gd name="T22" fmla="*/ 632 w 678"/>
              <a:gd name="T23" fmla="*/ 134 h 624"/>
              <a:gd name="T24" fmla="*/ 616 w 678"/>
              <a:gd name="T25" fmla="*/ 144 h 624"/>
              <a:gd name="T26" fmla="*/ 587 w 678"/>
              <a:gd name="T27" fmla="*/ 132 h 624"/>
              <a:gd name="T28" fmla="*/ 584 w 678"/>
              <a:gd name="T29" fmla="*/ 109 h 624"/>
              <a:gd name="T30" fmla="*/ 563 w 678"/>
              <a:gd name="T31" fmla="*/ 169 h 624"/>
              <a:gd name="T32" fmla="*/ 570 w 678"/>
              <a:gd name="T33" fmla="*/ 161 h 624"/>
              <a:gd name="T34" fmla="*/ 597 w 678"/>
              <a:gd name="T35" fmla="*/ 169 h 624"/>
              <a:gd name="T36" fmla="*/ 610 w 678"/>
              <a:gd name="T37" fmla="*/ 172 h 624"/>
              <a:gd name="T38" fmla="*/ 616 w 678"/>
              <a:gd name="T39" fmla="*/ 186 h 624"/>
              <a:gd name="T40" fmla="*/ 626 w 678"/>
              <a:gd name="T41" fmla="*/ 207 h 624"/>
              <a:gd name="T42" fmla="*/ 635 w 678"/>
              <a:gd name="T43" fmla="*/ 201 h 624"/>
              <a:gd name="T44" fmla="*/ 647 w 678"/>
              <a:gd name="T45" fmla="*/ 215 h 624"/>
              <a:gd name="T46" fmla="*/ 672 w 678"/>
              <a:gd name="T47" fmla="*/ 234 h 624"/>
              <a:gd name="T48" fmla="*/ 658 w 678"/>
              <a:gd name="T49" fmla="*/ 272 h 624"/>
              <a:gd name="T50" fmla="*/ 653 w 678"/>
              <a:gd name="T51" fmla="*/ 328 h 624"/>
              <a:gd name="T52" fmla="*/ 647 w 678"/>
              <a:gd name="T53" fmla="*/ 416 h 624"/>
              <a:gd name="T54" fmla="*/ 666 w 678"/>
              <a:gd name="T55" fmla="*/ 497 h 624"/>
              <a:gd name="T56" fmla="*/ 672 w 678"/>
              <a:gd name="T57" fmla="*/ 560 h 624"/>
              <a:gd name="T58" fmla="*/ 674 w 678"/>
              <a:gd name="T59" fmla="*/ 589 h 624"/>
              <a:gd name="T60" fmla="*/ 643 w 678"/>
              <a:gd name="T61" fmla="*/ 591 h 624"/>
              <a:gd name="T62" fmla="*/ 612 w 678"/>
              <a:gd name="T63" fmla="*/ 593 h 624"/>
              <a:gd name="T64" fmla="*/ 591 w 678"/>
              <a:gd name="T65" fmla="*/ 585 h 624"/>
              <a:gd name="T66" fmla="*/ 607 w 678"/>
              <a:gd name="T67" fmla="*/ 579 h 624"/>
              <a:gd name="T68" fmla="*/ 643 w 678"/>
              <a:gd name="T69" fmla="*/ 576 h 624"/>
              <a:gd name="T70" fmla="*/ 664 w 678"/>
              <a:gd name="T71" fmla="*/ 570 h 624"/>
              <a:gd name="T72" fmla="*/ 605 w 678"/>
              <a:gd name="T73" fmla="*/ 578 h 624"/>
              <a:gd name="T74" fmla="*/ 534 w 678"/>
              <a:gd name="T75" fmla="*/ 593 h 624"/>
              <a:gd name="T76" fmla="*/ 461 w 678"/>
              <a:gd name="T77" fmla="*/ 608 h 624"/>
              <a:gd name="T78" fmla="*/ 419 w 678"/>
              <a:gd name="T79" fmla="*/ 620 h 624"/>
              <a:gd name="T80" fmla="*/ 376 w 678"/>
              <a:gd name="T81" fmla="*/ 622 h 624"/>
              <a:gd name="T82" fmla="*/ 340 w 678"/>
              <a:gd name="T83" fmla="*/ 610 h 624"/>
              <a:gd name="T84" fmla="*/ 305 w 678"/>
              <a:gd name="T85" fmla="*/ 601 h 624"/>
              <a:gd name="T86" fmla="*/ 265 w 678"/>
              <a:gd name="T87" fmla="*/ 587 h 624"/>
              <a:gd name="T88" fmla="*/ 231 w 678"/>
              <a:gd name="T89" fmla="*/ 562 h 624"/>
              <a:gd name="T90" fmla="*/ 196 w 678"/>
              <a:gd name="T91" fmla="*/ 535 h 624"/>
              <a:gd name="T92" fmla="*/ 177 w 678"/>
              <a:gd name="T93" fmla="*/ 507 h 624"/>
              <a:gd name="T94" fmla="*/ 156 w 678"/>
              <a:gd name="T95" fmla="*/ 480 h 624"/>
              <a:gd name="T96" fmla="*/ 129 w 678"/>
              <a:gd name="T97" fmla="*/ 470 h 624"/>
              <a:gd name="T98" fmla="*/ 100 w 678"/>
              <a:gd name="T99" fmla="*/ 470 h 624"/>
              <a:gd name="T100" fmla="*/ 69 w 678"/>
              <a:gd name="T101" fmla="*/ 464 h 624"/>
              <a:gd name="T102" fmla="*/ 12 w 678"/>
              <a:gd name="T103" fmla="*/ 409 h 624"/>
              <a:gd name="T104" fmla="*/ 6 w 678"/>
              <a:gd name="T105" fmla="*/ 363 h 624"/>
              <a:gd name="T106" fmla="*/ 4 w 678"/>
              <a:gd name="T107" fmla="*/ 311 h 624"/>
              <a:gd name="T108" fmla="*/ 6 w 678"/>
              <a:gd name="T109" fmla="*/ 265 h 624"/>
              <a:gd name="T110" fmla="*/ 18 w 678"/>
              <a:gd name="T111" fmla="*/ 215 h 624"/>
              <a:gd name="T112" fmla="*/ 39 w 678"/>
              <a:gd name="T113" fmla="*/ 176 h 624"/>
              <a:gd name="T114" fmla="*/ 56 w 678"/>
              <a:gd name="T115" fmla="*/ 197 h 624"/>
              <a:gd name="T116" fmla="*/ 73 w 678"/>
              <a:gd name="T117" fmla="*/ 105 h 624"/>
              <a:gd name="T118" fmla="*/ 112 w 678"/>
              <a:gd name="T119" fmla="*/ 32 h 624"/>
              <a:gd name="T120" fmla="*/ 497 w 678"/>
              <a:gd name="T121" fmla="*/ 34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8" h="624">
                <a:moveTo>
                  <a:pt x="513" y="57"/>
                </a:moveTo>
                <a:lnTo>
                  <a:pt x="515" y="59"/>
                </a:lnTo>
                <a:lnTo>
                  <a:pt x="516" y="57"/>
                </a:lnTo>
                <a:lnTo>
                  <a:pt x="516" y="59"/>
                </a:lnTo>
                <a:lnTo>
                  <a:pt x="518" y="59"/>
                </a:lnTo>
                <a:lnTo>
                  <a:pt x="520" y="61"/>
                </a:lnTo>
                <a:lnTo>
                  <a:pt x="520" y="63"/>
                </a:lnTo>
                <a:lnTo>
                  <a:pt x="522" y="67"/>
                </a:lnTo>
                <a:lnTo>
                  <a:pt x="524" y="67"/>
                </a:lnTo>
                <a:lnTo>
                  <a:pt x="524" y="69"/>
                </a:lnTo>
                <a:lnTo>
                  <a:pt x="526" y="69"/>
                </a:lnTo>
                <a:lnTo>
                  <a:pt x="528" y="69"/>
                </a:lnTo>
                <a:lnTo>
                  <a:pt x="530" y="71"/>
                </a:lnTo>
                <a:lnTo>
                  <a:pt x="530" y="73"/>
                </a:lnTo>
                <a:lnTo>
                  <a:pt x="530" y="75"/>
                </a:lnTo>
                <a:lnTo>
                  <a:pt x="532" y="75"/>
                </a:lnTo>
                <a:lnTo>
                  <a:pt x="532" y="78"/>
                </a:lnTo>
                <a:lnTo>
                  <a:pt x="534" y="80"/>
                </a:lnTo>
                <a:lnTo>
                  <a:pt x="534" y="82"/>
                </a:lnTo>
                <a:lnTo>
                  <a:pt x="536" y="82"/>
                </a:lnTo>
                <a:lnTo>
                  <a:pt x="538" y="84"/>
                </a:lnTo>
                <a:lnTo>
                  <a:pt x="538" y="86"/>
                </a:lnTo>
                <a:lnTo>
                  <a:pt x="539" y="88"/>
                </a:lnTo>
                <a:lnTo>
                  <a:pt x="541" y="90"/>
                </a:lnTo>
                <a:lnTo>
                  <a:pt x="541" y="94"/>
                </a:lnTo>
                <a:lnTo>
                  <a:pt x="543" y="96"/>
                </a:lnTo>
                <a:lnTo>
                  <a:pt x="543" y="98"/>
                </a:lnTo>
                <a:lnTo>
                  <a:pt x="545" y="98"/>
                </a:lnTo>
                <a:lnTo>
                  <a:pt x="549" y="101"/>
                </a:lnTo>
                <a:lnTo>
                  <a:pt x="551" y="103"/>
                </a:lnTo>
                <a:lnTo>
                  <a:pt x="553" y="105"/>
                </a:lnTo>
                <a:lnTo>
                  <a:pt x="553" y="107"/>
                </a:lnTo>
                <a:lnTo>
                  <a:pt x="555" y="109"/>
                </a:lnTo>
                <a:lnTo>
                  <a:pt x="557" y="109"/>
                </a:lnTo>
                <a:lnTo>
                  <a:pt x="555" y="107"/>
                </a:lnTo>
                <a:lnTo>
                  <a:pt x="555" y="105"/>
                </a:lnTo>
                <a:lnTo>
                  <a:pt x="553" y="101"/>
                </a:lnTo>
                <a:lnTo>
                  <a:pt x="551" y="100"/>
                </a:lnTo>
                <a:lnTo>
                  <a:pt x="551" y="96"/>
                </a:lnTo>
                <a:lnTo>
                  <a:pt x="549" y="96"/>
                </a:lnTo>
                <a:lnTo>
                  <a:pt x="547" y="94"/>
                </a:lnTo>
                <a:lnTo>
                  <a:pt x="545" y="92"/>
                </a:lnTo>
                <a:lnTo>
                  <a:pt x="543" y="90"/>
                </a:lnTo>
                <a:lnTo>
                  <a:pt x="543" y="88"/>
                </a:lnTo>
                <a:lnTo>
                  <a:pt x="541" y="88"/>
                </a:lnTo>
                <a:lnTo>
                  <a:pt x="541" y="86"/>
                </a:lnTo>
                <a:lnTo>
                  <a:pt x="539" y="84"/>
                </a:lnTo>
                <a:lnTo>
                  <a:pt x="538" y="84"/>
                </a:lnTo>
                <a:lnTo>
                  <a:pt x="538" y="82"/>
                </a:lnTo>
                <a:lnTo>
                  <a:pt x="536" y="80"/>
                </a:lnTo>
                <a:lnTo>
                  <a:pt x="534" y="76"/>
                </a:lnTo>
                <a:lnTo>
                  <a:pt x="534" y="75"/>
                </a:lnTo>
                <a:lnTo>
                  <a:pt x="532" y="71"/>
                </a:lnTo>
                <a:lnTo>
                  <a:pt x="532" y="69"/>
                </a:lnTo>
                <a:lnTo>
                  <a:pt x="532" y="67"/>
                </a:lnTo>
                <a:lnTo>
                  <a:pt x="532" y="65"/>
                </a:lnTo>
                <a:lnTo>
                  <a:pt x="530" y="63"/>
                </a:lnTo>
                <a:lnTo>
                  <a:pt x="530" y="61"/>
                </a:lnTo>
                <a:lnTo>
                  <a:pt x="530" y="59"/>
                </a:lnTo>
                <a:lnTo>
                  <a:pt x="528" y="59"/>
                </a:lnTo>
                <a:lnTo>
                  <a:pt x="528" y="57"/>
                </a:lnTo>
                <a:lnTo>
                  <a:pt x="528" y="55"/>
                </a:lnTo>
                <a:lnTo>
                  <a:pt x="530" y="55"/>
                </a:lnTo>
                <a:lnTo>
                  <a:pt x="532" y="55"/>
                </a:lnTo>
                <a:lnTo>
                  <a:pt x="534" y="55"/>
                </a:lnTo>
                <a:lnTo>
                  <a:pt x="534" y="57"/>
                </a:lnTo>
                <a:lnTo>
                  <a:pt x="532" y="57"/>
                </a:lnTo>
                <a:lnTo>
                  <a:pt x="530" y="59"/>
                </a:lnTo>
                <a:lnTo>
                  <a:pt x="532" y="59"/>
                </a:lnTo>
                <a:lnTo>
                  <a:pt x="534" y="59"/>
                </a:lnTo>
                <a:lnTo>
                  <a:pt x="536" y="59"/>
                </a:lnTo>
                <a:lnTo>
                  <a:pt x="538" y="59"/>
                </a:lnTo>
                <a:lnTo>
                  <a:pt x="538" y="61"/>
                </a:lnTo>
                <a:lnTo>
                  <a:pt x="539" y="61"/>
                </a:lnTo>
                <a:lnTo>
                  <a:pt x="541" y="61"/>
                </a:lnTo>
                <a:lnTo>
                  <a:pt x="541" y="59"/>
                </a:lnTo>
                <a:lnTo>
                  <a:pt x="543" y="59"/>
                </a:lnTo>
                <a:lnTo>
                  <a:pt x="545" y="59"/>
                </a:lnTo>
                <a:lnTo>
                  <a:pt x="547" y="59"/>
                </a:lnTo>
                <a:lnTo>
                  <a:pt x="547" y="57"/>
                </a:lnTo>
                <a:lnTo>
                  <a:pt x="549" y="59"/>
                </a:lnTo>
                <a:lnTo>
                  <a:pt x="551" y="59"/>
                </a:lnTo>
                <a:lnTo>
                  <a:pt x="551" y="61"/>
                </a:lnTo>
                <a:lnTo>
                  <a:pt x="549" y="61"/>
                </a:lnTo>
                <a:lnTo>
                  <a:pt x="549" y="63"/>
                </a:lnTo>
                <a:lnTo>
                  <a:pt x="551" y="63"/>
                </a:lnTo>
                <a:lnTo>
                  <a:pt x="553" y="63"/>
                </a:lnTo>
                <a:lnTo>
                  <a:pt x="555" y="63"/>
                </a:lnTo>
                <a:lnTo>
                  <a:pt x="557" y="63"/>
                </a:lnTo>
                <a:lnTo>
                  <a:pt x="559" y="61"/>
                </a:lnTo>
                <a:lnTo>
                  <a:pt x="559" y="59"/>
                </a:lnTo>
                <a:lnTo>
                  <a:pt x="561" y="57"/>
                </a:lnTo>
                <a:lnTo>
                  <a:pt x="563" y="59"/>
                </a:lnTo>
                <a:lnTo>
                  <a:pt x="564" y="59"/>
                </a:lnTo>
                <a:lnTo>
                  <a:pt x="564" y="57"/>
                </a:lnTo>
                <a:lnTo>
                  <a:pt x="566" y="59"/>
                </a:lnTo>
                <a:lnTo>
                  <a:pt x="568" y="59"/>
                </a:lnTo>
                <a:lnTo>
                  <a:pt x="570" y="61"/>
                </a:lnTo>
                <a:lnTo>
                  <a:pt x="572" y="61"/>
                </a:lnTo>
                <a:lnTo>
                  <a:pt x="574" y="63"/>
                </a:lnTo>
                <a:lnTo>
                  <a:pt x="576" y="65"/>
                </a:lnTo>
                <a:lnTo>
                  <a:pt x="578" y="65"/>
                </a:lnTo>
                <a:lnTo>
                  <a:pt x="580" y="65"/>
                </a:lnTo>
                <a:lnTo>
                  <a:pt x="582" y="65"/>
                </a:lnTo>
                <a:lnTo>
                  <a:pt x="582" y="63"/>
                </a:lnTo>
                <a:lnTo>
                  <a:pt x="584" y="61"/>
                </a:lnTo>
                <a:lnTo>
                  <a:pt x="586" y="61"/>
                </a:lnTo>
                <a:lnTo>
                  <a:pt x="586" y="59"/>
                </a:lnTo>
                <a:lnTo>
                  <a:pt x="587" y="59"/>
                </a:lnTo>
                <a:lnTo>
                  <a:pt x="589" y="59"/>
                </a:lnTo>
                <a:lnTo>
                  <a:pt x="589" y="57"/>
                </a:lnTo>
                <a:lnTo>
                  <a:pt x="591" y="55"/>
                </a:lnTo>
                <a:lnTo>
                  <a:pt x="603" y="55"/>
                </a:lnTo>
                <a:lnTo>
                  <a:pt x="603" y="57"/>
                </a:lnTo>
                <a:lnTo>
                  <a:pt x="605" y="59"/>
                </a:lnTo>
                <a:lnTo>
                  <a:pt x="605" y="61"/>
                </a:lnTo>
                <a:lnTo>
                  <a:pt x="607" y="59"/>
                </a:lnTo>
                <a:lnTo>
                  <a:pt x="609" y="57"/>
                </a:lnTo>
                <a:lnTo>
                  <a:pt x="610" y="59"/>
                </a:lnTo>
                <a:lnTo>
                  <a:pt x="612" y="59"/>
                </a:lnTo>
                <a:lnTo>
                  <a:pt x="614" y="57"/>
                </a:lnTo>
                <a:lnTo>
                  <a:pt x="616" y="57"/>
                </a:lnTo>
                <a:lnTo>
                  <a:pt x="618" y="57"/>
                </a:lnTo>
                <a:lnTo>
                  <a:pt x="620" y="57"/>
                </a:lnTo>
                <a:lnTo>
                  <a:pt x="622" y="59"/>
                </a:lnTo>
                <a:lnTo>
                  <a:pt x="624" y="61"/>
                </a:lnTo>
                <a:lnTo>
                  <a:pt x="626" y="63"/>
                </a:lnTo>
                <a:lnTo>
                  <a:pt x="630" y="65"/>
                </a:lnTo>
                <a:lnTo>
                  <a:pt x="632" y="65"/>
                </a:lnTo>
                <a:lnTo>
                  <a:pt x="634" y="67"/>
                </a:lnTo>
                <a:lnTo>
                  <a:pt x="634" y="69"/>
                </a:lnTo>
                <a:lnTo>
                  <a:pt x="637" y="69"/>
                </a:lnTo>
                <a:lnTo>
                  <a:pt x="639" y="69"/>
                </a:lnTo>
                <a:lnTo>
                  <a:pt x="641" y="71"/>
                </a:lnTo>
                <a:lnTo>
                  <a:pt x="643" y="73"/>
                </a:lnTo>
                <a:lnTo>
                  <a:pt x="645" y="75"/>
                </a:lnTo>
                <a:lnTo>
                  <a:pt x="647" y="76"/>
                </a:lnTo>
                <a:lnTo>
                  <a:pt x="649" y="76"/>
                </a:lnTo>
                <a:lnTo>
                  <a:pt x="651" y="78"/>
                </a:lnTo>
                <a:lnTo>
                  <a:pt x="651" y="80"/>
                </a:lnTo>
                <a:lnTo>
                  <a:pt x="647" y="78"/>
                </a:lnTo>
                <a:lnTo>
                  <a:pt x="645" y="78"/>
                </a:lnTo>
                <a:lnTo>
                  <a:pt x="643" y="78"/>
                </a:lnTo>
                <a:lnTo>
                  <a:pt x="643" y="76"/>
                </a:lnTo>
                <a:lnTo>
                  <a:pt x="643" y="75"/>
                </a:lnTo>
                <a:lnTo>
                  <a:pt x="641" y="75"/>
                </a:lnTo>
                <a:lnTo>
                  <a:pt x="639" y="75"/>
                </a:lnTo>
                <a:lnTo>
                  <a:pt x="637" y="75"/>
                </a:lnTo>
                <a:lnTo>
                  <a:pt x="635" y="75"/>
                </a:lnTo>
                <a:lnTo>
                  <a:pt x="634" y="73"/>
                </a:lnTo>
                <a:lnTo>
                  <a:pt x="634" y="75"/>
                </a:lnTo>
                <a:lnTo>
                  <a:pt x="632" y="73"/>
                </a:lnTo>
                <a:lnTo>
                  <a:pt x="630" y="73"/>
                </a:lnTo>
                <a:lnTo>
                  <a:pt x="628" y="73"/>
                </a:lnTo>
                <a:lnTo>
                  <a:pt x="628" y="71"/>
                </a:lnTo>
                <a:lnTo>
                  <a:pt x="626" y="71"/>
                </a:lnTo>
                <a:lnTo>
                  <a:pt x="626" y="73"/>
                </a:lnTo>
                <a:lnTo>
                  <a:pt x="624" y="71"/>
                </a:lnTo>
                <a:lnTo>
                  <a:pt x="622" y="71"/>
                </a:lnTo>
                <a:lnTo>
                  <a:pt x="620" y="69"/>
                </a:lnTo>
                <a:lnTo>
                  <a:pt x="618" y="71"/>
                </a:lnTo>
                <a:lnTo>
                  <a:pt x="616" y="73"/>
                </a:lnTo>
                <a:lnTo>
                  <a:pt x="614" y="73"/>
                </a:lnTo>
                <a:lnTo>
                  <a:pt x="612" y="73"/>
                </a:lnTo>
                <a:lnTo>
                  <a:pt x="610" y="73"/>
                </a:lnTo>
                <a:lnTo>
                  <a:pt x="610" y="75"/>
                </a:lnTo>
                <a:lnTo>
                  <a:pt x="609" y="75"/>
                </a:lnTo>
                <a:lnTo>
                  <a:pt x="609" y="76"/>
                </a:lnTo>
                <a:lnTo>
                  <a:pt x="607" y="76"/>
                </a:lnTo>
                <a:lnTo>
                  <a:pt x="607" y="78"/>
                </a:lnTo>
                <a:lnTo>
                  <a:pt x="605" y="80"/>
                </a:lnTo>
                <a:lnTo>
                  <a:pt x="603" y="80"/>
                </a:lnTo>
                <a:lnTo>
                  <a:pt x="603" y="82"/>
                </a:lnTo>
                <a:lnTo>
                  <a:pt x="601" y="84"/>
                </a:lnTo>
                <a:lnTo>
                  <a:pt x="601" y="86"/>
                </a:lnTo>
                <a:lnTo>
                  <a:pt x="599" y="88"/>
                </a:lnTo>
                <a:lnTo>
                  <a:pt x="599" y="90"/>
                </a:lnTo>
                <a:lnTo>
                  <a:pt x="597" y="92"/>
                </a:lnTo>
                <a:lnTo>
                  <a:pt x="595" y="94"/>
                </a:lnTo>
                <a:lnTo>
                  <a:pt x="595" y="96"/>
                </a:lnTo>
                <a:lnTo>
                  <a:pt x="595" y="98"/>
                </a:lnTo>
                <a:lnTo>
                  <a:pt x="597" y="98"/>
                </a:lnTo>
                <a:lnTo>
                  <a:pt x="599" y="96"/>
                </a:lnTo>
                <a:lnTo>
                  <a:pt x="599" y="94"/>
                </a:lnTo>
                <a:lnTo>
                  <a:pt x="601" y="94"/>
                </a:lnTo>
                <a:lnTo>
                  <a:pt x="599" y="96"/>
                </a:lnTo>
                <a:lnTo>
                  <a:pt x="599" y="98"/>
                </a:lnTo>
                <a:lnTo>
                  <a:pt x="599" y="100"/>
                </a:lnTo>
                <a:lnTo>
                  <a:pt x="597" y="103"/>
                </a:lnTo>
                <a:lnTo>
                  <a:pt x="597" y="105"/>
                </a:lnTo>
                <a:lnTo>
                  <a:pt x="599" y="107"/>
                </a:lnTo>
                <a:lnTo>
                  <a:pt x="599" y="111"/>
                </a:lnTo>
                <a:lnTo>
                  <a:pt x="601" y="113"/>
                </a:lnTo>
                <a:lnTo>
                  <a:pt x="603" y="113"/>
                </a:lnTo>
                <a:lnTo>
                  <a:pt x="603" y="111"/>
                </a:lnTo>
                <a:lnTo>
                  <a:pt x="601" y="109"/>
                </a:lnTo>
                <a:lnTo>
                  <a:pt x="599" y="107"/>
                </a:lnTo>
                <a:lnTo>
                  <a:pt x="599" y="105"/>
                </a:lnTo>
                <a:lnTo>
                  <a:pt x="601" y="105"/>
                </a:lnTo>
                <a:lnTo>
                  <a:pt x="601" y="103"/>
                </a:lnTo>
                <a:lnTo>
                  <a:pt x="601" y="105"/>
                </a:lnTo>
                <a:lnTo>
                  <a:pt x="603" y="107"/>
                </a:lnTo>
                <a:lnTo>
                  <a:pt x="603" y="109"/>
                </a:lnTo>
                <a:lnTo>
                  <a:pt x="605" y="109"/>
                </a:lnTo>
                <a:lnTo>
                  <a:pt x="605" y="107"/>
                </a:lnTo>
                <a:lnTo>
                  <a:pt x="603" y="107"/>
                </a:lnTo>
                <a:lnTo>
                  <a:pt x="603" y="105"/>
                </a:lnTo>
                <a:lnTo>
                  <a:pt x="603" y="103"/>
                </a:lnTo>
                <a:lnTo>
                  <a:pt x="605" y="103"/>
                </a:lnTo>
                <a:lnTo>
                  <a:pt x="605" y="105"/>
                </a:lnTo>
                <a:lnTo>
                  <a:pt x="607" y="107"/>
                </a:lnTo>
                <a:lnTo>
                  <a:pt x="609" y="109"/>
                </a:lnTo>
                <a:lnTo>
                  <a:pt x="609" y="111"/>
                </a:lnTo>
                <a:lnTo>
                  <a:pt x="609" y="113"/>
                </a:lnTo>
                <a:lnTo>
                  <a:pt x="610" y="113"/>
                </a:lnTo>
                <a:lnTo>
                  <a:pt x="612" y="115"/>
                </a:lnTo>
                <a:lnTo>
                  <a:pt x="612" y="117"/>
                </a:lnTo>
                <a:lnTo>
                  <a:pt x="614" y="115"/>
                </a:lnTo>
                <a:lnTo>
                  <a:pt x="612" y="113"/>
                </a:lnTo>
                <a:lnTo>
                  <a:pt x="614" y="113"/>
                </a:lnTo>
                <a:lnTo>
                  <a:pt x="612" y="111"/>
                </a:lnTo>
                <a:lnTo>
                  <a:pt x="612" y="109"/>
                </a:lnTo>
                <a:lnTo>
                  <a:pt x="614" y="109"/>
                </a:lnTo>
                <a:lnTo>
                  <a:pt x="614" y="111"/>
                </a:lnTo>
                <a:lnTo>
                  <a:pt x="616" y="111"/>
                </a:lnTo>
                <a:lnTo>
                  <a:pt x="616" y="113"/>
                </a:lnTo>
                <a:lnTo>
                  <a:pt x="616" y="115"/>
                </a:lnTo>
                <a:lnTo>
                  <a:pt x="618" y="115"/>
                </a:lnTo>
                <a:lnTo>
                  <a:pt x="616" y="117"/>
                </a:lnTo>
                <a:lnTo>
                  <a:pt x="616" y="119"/>
                </a:lnTo>
                <a:lnTo>
                  <a:pt x="614" y="119"/>
                </a:lnTo>
                <a:lnTo>
                  <a:pt x="614" y="121"/>
                </a:lnTo>
                <a:lnTo>
                  <a:pt x="616" y="121"/>
                </a:lnTo>
                <a:lnTo>
                  <a:pt x="618" y="119"/>
                </a:lnTo>
                <a:lnTo>
                  <a:pt x="620" y="117"/>
                </a:lnTo>
                <a:lnTo>
                  <a:pt x="622" y="119"/>
                </a:lnTo>
                <a:lnTo>
                  <a:pt x="624" y="121"/>
                </a:lnTo>
                <a:lnTo>
                  <a:pt x="624" y="119"/>
                </a:lnTo>
                <a:lnTo>
                  <a:pt x="622" y="119"/>
                </a:lnTo>
                <a:lnTo>
                  <a:pt x="624" y="117"/>
                </a:lnTo>
                <a:lnTo>
                  <a:pt x="624" y="119"/>
                </a:lnTo>
                <a:lnTo>
                  <a:pt x="626" y="119"/>
                </a:lnTo>
                <a:lnTo>
                  <a:pt x="626" y="121"/>
                </a:lnTo>
                <a:lnTo>
                  <a:pt x="626" y="123"/>
                </a:lnTo>
                <a:lnTo>
                  <a:pt x="628" y="124"/>
                </a:lnTo>
                <a:lnTo>
                  <a:pt x="630" y="123"/>
                </a:lnTo>
                <a:lnTo>
                  <a:pt x="630" y="124"/>
                </a:lnTo>
                <a:lnTo>
                  <a:pt x="630" y="126"/>
                </a:lnTo>
                <a:lnTo>
                  <a:pt x="632" y="126"/>
                </a:lnTo>
                <a:lnTo>
                  <a:pt x="632" y="124"/>
                </a:lnTo>
                <a:lnTo>
                  <a:pt x="634" y="124"/>
                </a:lnTo>
                <a:lnTo>
                  <a:pt x="634" y="123"/>
                </a:lnTo>
                <a:lnTo>
                  <a:pt x="632" y="123"/>
                </a:lnTo>
                <a:lnTo>
                  <a:pt x="630" y="123"/>
                </a:lnTo>
                <a:lnTo>
                  <a:pt x="630" y="121"/>
                </a:lnTo>
                <a:lnTo>
                  <a:pt x="632" y="119"/>
                </a:lnTo>
                <a:lnTo>
                  <a:pt x="634" y="119"/>
                </a:lnTo>
                <a:lnTo>
                  <a:pt x="634" y="121"/>
                </a:lnTo>
                <a:lnTo>
                  <a:pt x="634" y="123"/>
                </a:lnTo>
                <a:lnTo>
                  <a:pt x="634" y="121"/>
                </a:lnTo>
                <a:lnTo>
                  <a:pt x="635" y="121"/>
                </a:lnTo>
                <a:lnTo>
                  <a:pt x="635" y="119"/>
                </a:lnTo>
                <a:lnTo>
                  <a:pt x="637" y="119"/>
                </a:lnTo>
                <a:lnTo>
                  <a:pt x="637" y="117"/>
                </a:lnTo>
                <a:lnTo>
                  <a:pt x="637" y="119"/>
                </a:lnTo>
                <a:lnTo>
                  <a:pt x="637" y="121"/>
                </a:lnTo>
                <a:lnTo>
                  <a:pt x="637" y="123"/>
                </a:lnTo>
                <a:lnTo>
                  <a:pt x="639" y="123"/>
                </a:lnTo>
                <a:lnTo>
                  <a:pt x="641" y="123"/>
                </a:lnTo>
                <a:lnTo>
                  <a:pt x="639" y="124"/>
                </a:lnTo>
                <a:lnTo>
                  <a:pt x="639" y="126"/>
                </a:lnTo>
                <a:lnTo>
                  <a:pt x="637" y="126"/>
                </a:lnTo>
                <a:lnTo>
                  <a:pt x="637" y="124"/>
                </a:lnTo>
                <a:lnTo>
                  <a:pt x="635" y="124"/>
                </a:lnTo>
                <a:lnTo>
                  <a:pt x="634" y="126"/>
                </a:lnTo>
                <a:lnTo>
                  <a:pt x="632" y="126"/>
                </a:lnTo>
                <a:lnTo>
                  <a:pt x="630" y="126"/>
                </a:lnTo>
                <a:lnTo>
                  <a:pt x="630" y="128"/>
                </a:lnTo>
                <a:lnTo>
                  <a:pt x="628" y="126"/>
                </a:lnTo>
                <a:lnTo>
                  <a:pt x="630" y="126"/>
                </a:lnTo>
                <a:lnTo>
                  <a:pt x="628" y="126"/>
                </a:lnTo>
                <a:lnTo>
                  <a:pt x="626" y="126"/>
                </a:lnTo>
                <a:lnTo>
                  <a:pt x="626" y="124"/>
                </a:lnTo>
                <a:lnTo>
                  <a:pt x="624" y="124"/>
                </a:lnTo>
                <a:lnTo>
                  <a:pt x="624" y="126"/>
                </a:lnTo>
                <a:lnTo>
                  <a:pt x="626" y="128"/>
                </a:lnTo>
                <a:lnTo>
                  <a:pt x="626" y="130"/>
                </a:lnTo>
                <a:lnTo>
                  <a:pt x="628" y="130"/>
                </a:lnTo>
                <a:lnTo>
                  <a:pt x="630" y="130"/>
                </a:lnTo>
                <a:lnTo>
                  <a:pt x="630" y="128"/>
                </a:lnTo>
                <a:lnTo>
                  <a:pt x="632" y="128"/>
                </a:lnTo>
                <a:lnTo>
                  <a:pt x="632" y="130"/>
                </a:lnTo>
                <a:lnTo>
                  <a:pt x="634" y="130"/>
                </a:lnTo>
                <a:lnTo>
                  <a:pt x="634" y="128"/>
                </a:lnTo>
                <a:lnTo>
                  <a:pt x="634" y="130"/>
                </a:lnTo>
                <a:lnTo>
                  <a:pt x="635" y="130"/>
                </a:lnTo>
                <a:lnTo>
                  <a:pt x="635" y="132"/>
                </a:lnTo>
                <a:lnTo>
                  <a:pt x="634" y="132"/>
                </a:lnTo>
                <a:lnTo>
                  <a:pt x="634" y="134"/>
                </a:lnTo>
                <a:lnTo>
                  <a:pt x="632" y="134"/>
                </a:lnTo>
                <a:lnTo>
                  <a:pt x="632" y="136"/>
                </a:lnTo>
                <a:lnTo>
                  <a:pt x="630" y="136"/>
                </a:lnTo>
                <a:lnTo>
                  <a:pt x="630" y="134"/>
                </a:lnTo>
                <a:lnTo>
                  <a:pt x="628" y="134"/>
                </a:lnTo>
                <a:lnTo>
                  <a:pt x="628" y="136"/>
                </a:lnTo>
                <a:lnTo>
                  <a:pt x="628" y="138"/>
                </a:lnTo>
                <a:lnTo>
                  <a:pt x="630" y="138"/>
                </a:lnTo>
                <a:lnTo>
                  <a:pt x="630" y="140"/>
                </a:lnTo>
                <a:lnTo>
                  <a:pt x="628" y="142"/>
                </a:lnTo>
                <a:lnTo>
                  <a:pt x="626" y="142"/>
                </a:lnTo>
                <a:lnTo>
                  <a:pt x="624" y="142"/>
                </a:lnTo>
                <a:lnTo>
                  <a:pt x="622" y="142"/>
                </a:lnTo>
                <a:lnTo>
                  <a:pt x="622" y="140"/>
                </a:lnTo>
                <a:lnTo>
                  <a:pt x="622" y="138"/>
                </a:lnTo>
                <a:lnTo>
                  <a:pt x="622" y="136"/>
                </a:lnTo>
                <a:lnTo>
                  <a:pt x="620" y="136"/>
                </a:lnTo>
                <a:lnTo>
                  <a:pt x="620" y="138"/>
                </a:lnTo>
                <a:lnTo>
                  <a:pt x="620" y="136"/>
                </a:lnTo>
                <a:lnTo>
                  <a:pt x="618" y="138"/>
                </a:lnTo>
                <a:lnTo>
                  <a:pt x="620" y="140"/>
                </a:lnTo>
                <a:lnTo>
                  <a:pt x="620" y="142"/>
                </a:lnTo>
                <a:lnTo>
                  <a:pt x="620" y="144"/>
                </a:lnTo>
                <a:lnTo>
                  <a:pt x="618" y="146"/>
                </a:lnTo>
                <a:lnTo>
                  <a:pt x="616" y="146"/>
                </a:lnTo>
                <a:lnTo>
                  <a:pt x="616" y="144"/>
                </a:lnTo>
                <a:lnTo>
                  <a:pt x="614" y="146"/>
                </a:lnTo>
                <a:lnTo>
                  <a:pt x="614" y="144"/>
                </a:lnTo>
                <a:lnTo>
                  <a:pt x="614" y="142"/>
                </a:lnTo>
                <a:lnTo>
                  <a:pt x="612" y="142"/>
                </a:lnTo>
                <a:lnTo>
                  <a:pt x="612" y="144"/>
                </a:lnTo>
                <a:lnTo>
                  <a:pt x="610" y="144"/>
                </a:lnTo>
                <a:lnTo>
                  <a:pt x="609" y="146"/>
                </a:lnTo>
                <a:lnTo>
                  <a:pt x="607" y="148"/>
                </a:lnTo>
                <a:lnTo>
                  <a:pt x="605" y="148"/>
                </a:lnTo>
                <a:lnTo>
                  <a:pt x="605" y="146"/>
                </a:lnTo>
                <a:lnTo>
                  <a:pt x="607" y="146"/>
                </a:lnTo>
                <a:lnTo>
                  <a:pt x="607" y="144"/>
                </a:lnTo>
                <a:lnTo>
                  <a:pt x="607" y="142"/>
                </a:lnTo>
                <a:lnTo>
                  <a:pt x="605" y="140"/>
                </a:lnTo>
                <a:lnTo>
                  <a:pt x="605" y="142"/>
                </a:lnTo>
                <a:lnTo>
                  <a:pt x="603" y="140"/>
                </a:lnTo>
                <a:lnTo>
                  <a:pt x="603" y="138"/>
                </a:lnTo>
                <a:lnTo>
                  <a:pt x="605" y="138"/>
                </a:lnTo>
                <a:lnTo>
                  <a:pt x="603" y="136"/>
                </a:lnTo>
                <a:lnTo>
                  <a:pt x="601" y="134"/>
                </a:lnTo>
                <a:lnTo>
                  <a:pt x="599" y="132"/>
                </a:lnTo>
                <a:lnTo>
                  <a:pt x="597" y="132"/>
                </a:lnTo>
                <a:lnTo>
                  <a:pt x="593" y="132"/>
                </a:lnTo>
                <a:lnTo>
                  <a:pt x="589" y="132"/>
                </a:lnTo>
                <a:lnTo>
                  <a:pt x="587" y="132"/>
                </a:lnTo>
                <a:lnTo>
                  <a:pt x="586" y="134"/>
                </a:lnTo>
                <a:lnTo>
                  <a:pt x="584" y="134"/>
                </a:lnTo>
                <a:lnTo>
                  <a:pt x="580" y="134"/>
                </a:lnTo>
                <a:lnTo>
                  <a:pt x="576" y="134"/>
                </a:lnTo>
                <a:lnTo>
                  <a:pt x="574" y="136"/>
                </a:lnTo>
                <a:lnTo>
                  <a:pt x="572" y="136"/>
                </a:lnTo>
                <a:lnTo>
                  <a:pt x="572" y="134"/>
                </a:lnTo>
                <a:lnTo>
                  <a:pt x="570" y="132"/>
                </a:lnTo>
                <a:lnTo>
                  <a:pt x="570" y="130"/>
                </a:lnTo>
                <a:lnTo>
                  <a:pt x="572" y="130"/>
                </a:lnTo>
                <a:lnTo>
                  <a:pt x="572" y="128"/>
                </a:lnTo>
                <a:lnTo>
                  <a:pt x="574" y="128"/>
                </a:lnTo>
                <a:lnTo>
                  <a:pt x="574" y="126"/>
                </a:lnTo>
                <a:lnTo>
                  <a:pt x="574" y="124"/>
                </a:lnTo>
                <a:lnTo>
                  <a:pt x="574" y="123"/>
                </a:lnTo>
                <a:lnTo>
                  <a:pt x="576" y="121"/>
                </a:lnTo>
                <a:lnTo>
                  <a:pt x="576" y="119"/>
                </a:lnTo>
                <a:lnTo>
                  <a:pt x="578" y="119"/>
                </a:lnTo>
                <a:lnTo>
                  <a:pt x="578" y="117"/>
                </a:lnTo>
                <a:lnTo>
                  <a:pt x="578" y="115"/>
                </a:lnTo>
                <a:lnTo>
                  <a:pt x="580" y="113"/>
                </a:lnTo>
                <a:lnTo>
                  <a:pt x="582" y="113"/>
                </a:lnTo>
                <a:lnTo>
                  <a:pt x="584" y="113"/>
                </a:lnTo>
                <a:lnTo>
                  <a:pt x="584" y="111"/>
                </a:lnTo>
                <a:lnTo>
                  <a:pt x="584" y="109"/>
                </a:lnTo>
                <a:lnTo>
                  <a:pt x="580" y="109"/>
                </a:lnTo>
                <a:lnTo>
                  <a:pt x="578" y="109"/>
                </a:lnTo>
                <a:lnTo>
                  <a:pt x="576" y="111"/>
                </a:lnTo>
                <a:lnTo>
                  <a:pt x="576" y="115"/>
                </a:lnTo>
                <a:lnTo>
                  <a:pt x="574" y="119"/>
                </a:lnTo>
                <a:lnTo>
                  <a:pt x="572" y="124"/>
                </a:lnTo>
                <a:lnTo>
                  <a:pt x="570" y="128"/>
                </a:lnTo>
                <a:lnTo>
                  <a:pt x="566" y="134"/>
                </a:lnTo>
                <a:lnTo>
                  <a:pt x="563" y="140"/>
                </a:lnTo>
                <a:lnTo>
                  <a:pt x="561" y="144"/>
                </a:lnTo>
                <a:lnTo>
                  <a:pt x="559" y="146"/>
                </a:lnTo>
                <a:lnTo>
                  <a:pt x="557" y="148"/>
                </a:lnTo>
                <a:lnTo>
                  <a:pt x="557" y="149"/>
                </a:lnTo>
                <a:lnTo>
                  <a:pt x="555" y="149"/>
                </a:lnTo>
                <a:lnTo>
                  <a:pt x="555" y="151"/>
                </a:lnTo>
                <a:lnTo>
                  <a:pt x="555" y="153"/>
                </a:lnTo>
                <a:lnTo>
                  <a:pt x="555" y="155"/>
                </a:lnTo>
                <a:lnTo>
                  <a:pt x="557" y="157"/>
                </a:lnTo>
                <a:lnTo>
                  <a:pt x="557" y="159"/>
                </a:lnTo>
                <a:lnTo>
                  <a:pt x="559" y="161"/>
                </a:lnTo>
                <a:lnTo>
                  <a:pt x="559" y="163"/>
                </a:lnTo>
                <a:lnTo>
                  <a:pt x="561" y="165"/>
                </a:lnTo>
                <a:lnTo>
                  <a:pt x="561" y="167"/>
                </a:lnTo>
                <a:lnTo>
                  <a:pt x="563" y="167"/>
                </a:lnTo>
                <a:lnTo>
                  <a:pt x="563" y="169"/>
                </a:lnTo>
                <a:lnTo>
                  <a:pt x="563" y="172"/>
                </a:lnTo>
                <a:lnTo>
                  <a:pt x="563" y="174"/>
                </a:lnTo>
                <a:lnTo>
                  <a:pt x="564" y="178"/>
                </a:lnTo>
                <a:lnTo>
                  <a:pt x="564" y="182"/>
                </a:lnTo>
                <a:lnTo>
                  <a:pt x="564" y="186"/>
                </a:lnTo>
                <a:lnTo>
                  <a:pt x="564" y="190"/>
                </a:lnTo>
                <a:lnTo>
                  <a:pt x="564" y="192"/>
                </a:lnTo>
                <a:lnTo>
                  <a:pt x="566" y="192"/>
                </a:lnTo>
                <a:lnTo>
                  <a:pt x="566" y="190"/>
                </a:lnTo>
                <a:lnTo>
                  <a:pt x="566" y="188"/>
                </a:lnTo>
                <a:lnTo>
                  <a:pt x="566" y="184"/>
                </a:lnTo>
                <a:lnTo>
                  <a:pt x="564" y="182"/>
                </a:lnTo>
                <a:lnTo>
                  <a:pt x="564" y="180"/>
                </a:lnTo>
                <a:lnTo>
                  <a:pt x="564" y="178"/>
                </a:lnTo>
                <a:lnTo>
                  <a:pt x="566" y="176"/>
                </a:lnTo>
                <a:lnTo>
                  <a:pt x="566" y="174"/>
                </a:lnTo>
                <a:lnTo>
                  <a:pt x="566" y="172"/>
                </a:lnTo>
                <a:lnTo>
                  <a:pt x="568" y="171"/>
                </a:lnTo>
                <a:lnTo>
                  <a:pt x="570" y="169"/>
                </a:lnTo>
                <a:lnTo>
                  <a:pt x="570" y="167"/>
                </a:lnTo>
                <a:lnTo>
                  <a:pt x="568" y="165"/>
                </a:lnTo>
                <a:lnTo>
                  <a:pt x="566" y="165"/>
                </a:lnTo>
                <a:lnTo>
                  <a:pt x="566" y="163"/>
                </a:lnTo>
                <a:lnTo>
                  <a:pt x="568" y="161"/>
                </a:lnTo>
                <a:lnTo>
                  <a:pt x="570" y="161"/>
                </a:lnTo>
                <a:lnTo>
                  <a:pt x="572" y="161"/>
                </a:lnTo>
                <a:lnTo>
                  <a:pt x="572" y="159"/>
                </a:lnTo>
                <a:lnTo>
                  <a:pt x="574" y="159"/>
                </a:lnTo>
                <a:lnTo>
                  <a:pt x="576" y="161"/>
                </a:lnTo>
                <a:lnTo>
                  <a:pt x="578" y="161"/>
                </a:lnTo>
                <a:lnTo>
                  <a:pt x="580" y="161"/>
                </a:lnTo>
                <a:lnTo>
                  <a:pt x="578" y="161"/>
                </a:lnTo>
                <a:lnTo>
                  <a:pt x="578" y="163"/>
                </a:lnTo>
                <a:lnTo>
                  <a:pt x="580" y="163"/>
                </a:lnTo>
                <a:lnTo>
                  <a:pt x="582" y="163"/>
                </a:lnTo>
                <a:lnTo>
                  <a:pt x="582" y="165"/>
                </a:lnTo>
                <a:lnTo>
                  <a:pt x="584" y="165"/>
                </a:lnTo>
                <a:lnTo>
                  <a:pt x="586" y="165"/>
                </a:lnTo>
                <a:lnTo>
                  <a:pt x="587" y="165"/>
                </a:lnTo>
                <a:lnTo>
                  <a:pt x="589" y="165"/>
                </a:lnTo>
                <a:lnTo>
                  <a:pt x="591" y="165"/>
                </a:lnTo>
                <a:lnTo>
                  <a:pt x="591" y="163"/>
                </a:lnTo>
                <a:lnTo>
                  <a:pt x="593" y="163"/>
                </a:lnTo>
                <a:lnTo>
                  <a:pt x="595" y="165"/>
                </a:lnTo>
                <a:lnTo>
                  <a:pt x="597" y="167"/>
                </a:lnTo>
                <a:lnTo>
                  <a:pt x="595" y="167"/>
                </a:lnTo>
                <a:lnTo>
                  <a:pt x="595" y="169"/>
                </a:lnTo>
                <a:lnTo>
                  <a:pt x="593" y="169"/>
                </a:lnTo>
                <a:lnTo>
                  <a:pt x="595" y="169"/>
                </a:lnTo>
                <a:lnTo>
                  <a:pt x="597" y="169"/>
                </a:lnTo>
                <a:lnTo>
                  <a:pt x="599" y="167"/>
                </a:lnTo>
                <a:lnTo>
                  <a:pt x="601" y="165"/>
                </a:lnTo>
                <a:lnTo>
                  <a:pt x="603" y="165"/>
                </a:lnTo>
                <a:lnTo>
                  <a:pt x="603" y="167"/>
                </a:lnTo>
                <a:lnTo>
                  <a:pt x="601" y="167"/>
                </a:lnTo>
                <a:lnTo>
                  <a:pt x="601" y="169"/>
                </a:lnTo>
                <a:lnTo>
                  <a:pt x="601" y="171"/>
                </a:lnTo>
                <a:lnTo>
                  <a:pt x="601" y="169"/>
                </a:lnTo>
                <a:lnTo>
                  <a:pt x="603" y="169"/>
                </a:lnTo>
                <a:lnTo>
                  <a:pt x="603" y="171"/>
                </a:lnTo>
                <a:lnTo>
                  <a:pt x="603" y="172"/>
                </a:lnTo>
                <a:lnTo>
                  <a:pt x="605" y="172"/>
                </a:lnTo>
                <a:lnTo>
                  <a:pt x="607" y="171"/>
                </a:lnTo>
                <a:lnTo>
                  <a:pt x="609" y="169"/>
                </a:lnTo>
                <a:lnTo>
                  <a:pt x="610" y="169"/>
                </a:lnTo>
                <a:lnTo>
                  <a:pt x="612" y="167"/>
                </a:lnTo>
                <a:lnTo>
                  <a:pt x="612" y="165"/>
                </a:lnTo>
                <a:lnTo>
                  <a:pt x="612" y="167"/>
                </a:lnTo>
                <a:lnTo>
                  <a:pt x="610" y="169"/>
                </a:lnTo>
                <a:lnTo>
                  <a:pt x="610" y="171"/>
                </a:lnTo>
                <a:lnTo>
                  <a:pt x="610" y="172"/>
                </a:lnTo>
                <a:lnTo>
                  <a:pt x="609" y="172"/>
                </a:lnTo>
                <a:lnTo>
                  <a:pt x="609" y="174"/>
                </a:lnTo>
                <a:lnTo>
                  <a:pt x="610" y="174"/>
                </a:lnTo>
                <a:lnTo>
                  <a:pt x="610" y="172"/>
                </a:lnTo>
                <a:lnTo>
                  <a:pt x="612" y="172"/>
                </a:lnTo>
                <a:lnTo>
                  <a:pt x="612" y="171"/>
                </a:lnTo>
                <a:lnTo>
                  <a:pt x="614" y="171"/>
                </a:lnTo>
                <a:lnTo>
                  <a:pt x="614" y="172"/>
                </a:lnTo>
                <a:lnTo>
                  <a:pt x="612" y="172"/>
                </a:lnTo>
                <a:lnTo>
                  <a:pt x="612" y="174"/>
                </a:lnTo>
                <a:lnTo>
                  <a:pt x="610" y="176"/>
                </a:lnTo>
                <a:lnTo>
                  <a:pt x="612" y="176"/>
                </a:lnTo>
                <a:lnTo>
                  <a:pt x="612" y="178"/>
                </a:lnTo>
                <a:lnTo>
                  <a:pt x="614" y="178"/>
                </a:lnTo>
                <a:lnTo>
                  <a:pt x="612" y="180"/>
                </a:lnTo>
                <a:lnTo>
                  <a:pt x="614" y="180"/>
                </a:lnTo>
                <a:lnTo>
                  <a:pt x="614" y="178"/>
                </a:lnTo>
                <a:lnTo>
                  <a:pt x="616" y="176"/>
                </a:lnTo>
                <a:lnTo>
                  <a:pt x="618" y="174"/>
                </a:lnTo>
                <a:lnTo>
                  <a:pt x="618" y="176"/>
                </a:lnTo>
                <a:lnTo>
                  <a:pt x="618" y="178"/>
                </a:lnTo>
                <a:lnTo>
                  <a:pt x="616" y="178"/>
                </a:lnTo>
                <a:lnTo>
                  <a:pt x="616" y="180"/>
                </a:lnTo>
                <a:lnTo>
                  <a:pt x="614" y="180"/>
                </a:lnTo>
                <a:lnTo>
                  <a:pt x="614" y="182"/>
                </a:lnTo>
                <a:lnTo>
                  <a:pt x="614" y="184"/>
                </a:lnTo>
                <a:lnTo>
                  <a:pt x="614" y="186"/>
                </a:lnTo>
                <a:lnTo>
                  <a:pt x="614" y="188"/>
                </a:lnTo>
                <a:lnTo>
                  <a:pt x="616" y="186"/>
                </a:lnTo>
                <a:lnTo>
                  <a:pt x="618" y="186"/>
                </a:lnTo>
                <a:lnTo>
                  <a:pt x="618" y="188"/>
                </a:lnTo>
                <a:lnTo>
                  <a:pt x="618" y="190"/>
                </a:lnTo>
                <a:lnTo>
                  <a:pt x="620" y="188"/>
                </a:lnTo>
                <a:lnTo>
                  <a:pt x="622" y="186"/>
                </a:lnTo>
                <a:lnTo>
                  <a:pt x="624" y="186"/>
                </a:lnTo>
                <a:lnTo>
                  <a:pt x="624" y="184"/>
                </a:lnTo>
                <a:lnTo>
                  <a:pt x="624" y="186"/>
                </a:lnTo>
                <a:lnTo>
                  <a:pt x="624" y="188"/>
                </a:lnTo>
                <a:lnTo>
                  <a:pt x="622" y="188"/>
                </a:lnTo>
                <a:lnTo>
                  <a:pt x="622" y="190"/>
                </a:lnTo>
                <a:lnTo>
                  <a:pt x="620" y="190"/>
                </a:lnTo>
                <a:lnTo>
                  <a:pt x="620" y="192"/>
                </a:lnTo>
                <a:lnTo>
                  <a:pt x="620" y="194"/>
                </a:lnTo>
                <a:lnTo>
                  <a:pt x="620" y="196"/>
                </a:lnTo>
                <a:lnTo>
                  <a:pt x="622" y="194"/>
                </a:lnTo>
                <a:lnTo>
                  <a:pt x="622" y="196"/>
                </a:lnTo>
                <a:lnTo>
                  <a:pt x="624" y="197"/>
                </a:lnTo>
                <a:lnTo>
                  <a:pt x="622" y="197"/>
                </a:lnTo>
                <a:lnTo>
                  <a:pt x="624" y="199"/>
                </a:lnTo>
                <a:lnTo>
                  <a:pt x="626" y="199"/>
                </a:lnTo>
                <a:lnTo>
                  <a:pt x="626" y="201"/>
                </a:lnTo>
                <a:lnTo>
                  <a:pt x="626" y="203"/>
                </a:lnTo>
                <a:lnTo>
                  <a:pt x="626" y="205"/>
                </a:lnTo>
                <a:lnTo>
                  <a:pt x="626" y="207"/>
                </a:lnTo>
                <a:lnTo>
                  <a:pt x="628" y="207"/>
                </a:lnTo>
                <a:lnTo>
                  <a:pt x="628" y="205"/>
                </a:lnTo>
                <a:lnTo>
                  <a:pt x="628" y="203"/>
                </a:lnTo>
                <a:lnTo>
                  <a:pt x="628" y="201"/>
                </a:lnTo>
                <a:lnTo>
                  <a:pt x="630" y="199"/>
                </a:lnTo>
                <a:lnTo>
                  <a:pt x="630" y="197"/>
                </a:lnTo>
                <a:lnTo>
                  <a:pt x="628" y="197"/>
                </a:lnTo>
                <a:lnTo>
                  <a:pt x="628" y="196"/>
                </a:lnTo>
                <a:lnTo>
                  <a:pt x="628" y="194"/>
                </a:lnTo>
                <a:lnTo>
                  <a:pt x="630" y="192"/>
                </a:lnTo>
                <a:lnTo>
                  <a:pt x="632" y="190"/>
                </a:lnTo>
                <a:lnTo>
                  <a:pt x="632" y="188"/>
                </a:lnTo>
                <a:lnTo>
                  <a:pt x="634" y="188"/>
                </a:lnTo>
                <a:lnTo>
                  <a:pt x="634" y="190"/>
                </a:lnTo>
                <a:lnTo>
                  <a:pt x="634" y="192"/>
                </a:lnTo>
                <a:lnTo>
                  <a:pt x="634" y="194"/>
                </a:lnTo>
                <a:lnTo>
                  <a:pt x="634" y="196"/>
                </a:lnTo>
                <a:lnTo>
                  <a:pt x="632" y="197"/>
                </a:lnTo>
                <a:lnTo>
                  <a:pt x="634" y="197"/>
                </a:lnTo>
                <a:lnTo>
                  <a:pt x="634" y="196"/>
                </a:lnTo>
                <a:lnTo>
                  <a:pt x="635" y="196"/>
                </a:lnTo>
                <a:lnTo>
                  <a:pt x="635" y="197"/>
                </a:lnTo>
                <a:lnTo>
                  <a:pt x="634" y="199"/>
                </a:lnTo>
                <a:lnTo>
                  <a:pt x="635" y="199"/>
                </a:lnTo>
                <a:lnTo>
                  <a:pt x="635" y="201"/>
                </a:lnTo>
                <a:lnTo>
                  <a:pt x="634" y="203"/>
                </a:lnTo>
                <a:lnTo>
                  <a:pt x="634" y="201"/>
                </a:lnTo>
                <a:lnTo>
                  <a:pt x="632" y="203"/>
                </a:lnTo>
                <a:lnTo>
                  <a:pt x="632" y="205"/>
                </a:lnTo>
                <a:lnTo>
                  <a:pt x="632" y="207"/>
                </a:lnTo>
                <a:lnTo>
                  <a:pt x="632" y="209"/>
                </a:lnTo>
                <a:lnTo>
                  <a:pt x="632" y="211"/>
                </a:lnTo>
                <a:lnTo>
                  <a:pt x="634" y="213"/>
                </a:lnTo>
                <a:lnTo>
                  <a:pt x="635" y="211"/>
                </a:lnTo>
                <a:lnTo>
                  <a:pt x="634" y="211"/>
                </a:lnTo>
                <a:lnTo>
                  <a:pt x="635" y="209"/>
                </a:lnTo>
                <a:lnTo>
                  <a:pt x="635" y="211"/>
                </a:lnTo>
                <a:lnTo>
                  <a:pt x="635" y="213"/>
                </a:lnTo>
                <a:lnTo>
                  <a:pt x="637" y="215"/>
                </a:lnTo>
                <a:lnTo>
                  <a:pt x="637" y="217"/>
                </a:lnTo>
                <a:lnTo>
                  <a:pt x="639" y="219"/>
                </a:lnTo>
                <a:lnTo>
                  <a:pt x="639" y="220"/>
                </a:lnTo>
                <a:lnTo>
                  <a:pt x="639" y="219"/>
                </a:lnTo>
                <a:lnTo>
                  <a:pt x="641" y="217"/>
                </a:lnTo>
                <a:lnTo>
                  <a:pt x="641" y="215"/>
                </a:lnTo>
                <a:lnTo>
                  <a:pt x="643" y="217"/>
                </a:lnTo>
                <a:lnTo>
                  <a:pt x="643" y="219"/>
                </a:lnTo>
                <a:lnTo>
                  <a:pt x="645" y="217"/>
                </a:lnTo>
                <a:lnTo>
                  <a:pt x="645" y="215"/>
                </a:lnTo>
                <a:lnTo>
                  <a:pt x="647" y="215"/>
                </a:lnTo>
                <a:lnTo>
                  <a:pt x="647" y="217"/>
                </a:lnTo>
                <a:lnTo>
                  <a:pt x="647" y="219"/>
                </a:lnTo>
                <a:lnTo>
                  <a:pt x="649" y="220"/>
                </a:lnTo>
                <a:lnTo>
                  <a:pt x="651" y="220"/>
                </a:lnTo>
                <a:lnTo>
                  <a:pt x="653" y="220"/>
                </a:lnTo>
                <a:lnTo>
                  <a:pt x="655" y="220"/>
                </a:lnTo>
                <a:lnTo>
                  <a:pt x="657" y="220"/>
                </a:lnTo>
                <a:lnTo>
                  <a:pt x="657" y="222"/>
                </a:lnTo>
                <a:lnTo>
                  <a:pt x="657" y="224"/>
                </a:lnTo>
                <a:lnTo>
                  <a:pt x="657" y="226"/>
                </a:lnTo>
                <a:lnTo>
                  <a:pt x="657" y="228"/>
                </a:lnTo>
                <a:lnTo>
                  <a:pt x="657" y="230"/>
                </a:lnTo>
                <a:lnTo>
                  <a:pt x="658" y="232"/>
                </a:lnTo>
                <a:lnTo>
                  <a:pt x="660" y="232"/>
                </a:lnTo>
                <a:lnTo>
                  <a:pt x="660" y="230"/>
                </a:lnTo>
                <a:lnTo>
                  <a:pt x="660" y="228"/>
                </a:lnTo>
                <a:lnTo>
                  <a:pt x="662" y="228"/>
                </a:lnTo>
                <a:lnTo>
                  <a:pt x="664" y="228"/>
                </a:lnTo>
                <a:lnTo>
                  <a:pt x="666" y="228"/>
                </a:lnTo>
                <a:lnTo>
                  <a:pt x="666" y="230"/>
                </a:lnTo>
                <a:lnTo>
                  <a:pt x="666" y="232"/>
                </a:lnTo>
                <a:lnTo>
                  <a:pt x="668" y="232"/>
                </a:lnTo>
                <a:lnTo>
                  <a:pt x="670" y="234"/>
                </a:lnTo>
                <a:lnTo>
                  <a:pt x="670" y="232"/>
                </a:lnTo>
                <a:lnTo>
                  <a:pt x="672" y="234"/>
                </a:lnTo>
                <a:lnTo>
                  <a:pt x="670" y="236"/>
                </a:lnTo>
                <a:lnTo>
                  <a:pt x="670" y="238"/>
                </a:lnTo>
                <a:lnTo>
                  <a:pt x="670" y="240"/>
                </a:lnTo>
                <a:lnTo>
                  <a:pt x="670" y="242"/>
                </a:lnTo>
                <a:lnTo>
                  <a:pt x="672" y="242"/>
                </a:lnTo>
                <a:lnTo>
                  <a:pt x="672" y="244"/>
                </a:lnTo>
                <a:lnTo>
                  <a:pt x="670" y="244"/>
                </a:lnTo>
                <a:lnTo>
                  <a:pt x="668" y="244"/>
                </a:lnTo>
                <a:lnTo>
                  <a:pt x="668" y="245"/>
                </a:lnTo>
                <a:lnTo>
                  <a:pt x="666" y="245"/>
                </a:lnTo>
                <a:lnTo>
                  <a:pt x="668" y="247"/>
                </a:lnTo>
                <a:lnTo>
                  <a:pt x="668" y="249"/>
                </a:lnTo>
                <a:lnTo>
                  <a:pt x="666" y="249"/>
                </a:lnTo>
                <a:lnTo>
                  <a:pt x="664" y="249"/>
                </a:lnTo>
                <a:lnTo>
                  <a:pt x="664" y="251"/>
                </a:lnTo>
                <a:lnTo>
                  <a:pt x="664" y="253"/>
                </a:lnTo>
                <a:lnTo>
                  <a:pt x="664" y="255"/>
                </a:lnTo>
                <a:lnTo>
                  <a:pt x="662" y="257"/>
                </a:lnTo>
                <a:lnTo>
                  <a:pt x="662" y="259"/>
                </a:lnTo>
                <a:lnTo>
                  <a:pt x="662" y="261"/>
                </a:lnTo>
                <a:lnTo>
                  <a:pt x="660" y="265"/>
                </a:lnTo>
                <a:lnTo>
                  <a:pt x="660" y="267"/>
                </a:lnTo>
                <a:lnTo>
                  <a:pt x="660" y="268"/>
                </a:lnTo>
                <a:lnTo>
                  <a:pt x="658" y="270"/>
                </a:lnTo>
                <a:lnTo>
                  <a:pt x="658" y="272"/>
                </a:lnTo>
                <a:lnTo>
                  <a:pt x="657" y="272"/>
                </a:lnTo>
                <a:lnTo>
                  <a:pt x="657" y="274"/>
                </a:lnTo>
                <a:lnTo>
                  <a:pt x="655" y="278"/>
                </a:lnTo>
                <a:lnTo>
                  <a:pt x="653" y="280"/>
                </a:lnTo>
                <a:lnTo>
                  <a:pt x="653" y="282"/>
                </a:lnTo>
                <a:lnTo>
                  <a:pt x="653" y="284"/>
                </a:lnTo>
                <a:lnTo>
                  <a:pt x="653" y="286"/>
                </a:lnTo>
                <a:lnTo>
                  <a:pt x="651" y="286"/>
                </a:lnTo>
                <a:lnTo>
                  <a:pt x="651" y="288"/>
                </a:lnTo>
                <a:lnTo>
                  <a:pt x="651" y="290"/>
                </a:lnTo>
                <a:lnTo>
                  <a:pt x="651" y="293"/>
                </a:lnTo>
                <a:lnTo>
                  <a:pt x="649" y="295"/>
                </a:lnTo>
                <a:lnTo>
                  <a:pt x="649" y="297"/>
                </a:lnTo>
                <a:lnTo>
                  <a:pt x="649" y="299"/>
                </a:lnTo>
                <a:lnTo>
                  <a:pt x="649" y="301"/>
                </a:lnTo>
                <a:lnTo>
                  <a:pt x="649" y="305"/>
                </a:lnTo>
                <a:lnTo>
                  <a:pt x="649" y="307"/>
                </a:lnTo>
                <a:lnTo>
                  <a:pt x="649" y="309"/>
                </a:lnTo>
                <a:lnTo>
                  <a:pt x="649" y="313"/>
                </a:lnTo>
                <a:lnTo>
                  <a:pt x="649" y="315"/>
                </a:lnTo>
                <a:lnTo>
                  <a:pt x="651" y="316"/>
                </a:lnTo>
                <a:lnTo>
                  <a:pt x="651" y="320"/>
                </a:lnTo>
                <a:lnTo>
                  <a:pt x="651" y="322"/>
                </a:lnTo>
                <a:lnTo>
                  <a:pt x="653" y="324"/>
                </a:lnTo>
                <a:lnTo>
                  <a:pt x="653" y="328"/>
                </a:lnTo>
                <a:lnTo>
                  <a:pt x="655" y="330"/>
                </a:lnTo>
                <a:lnTo>
                  <a:pt x="655" y="334"/>
                </a:lnTo>
                <a:lnTo>
                  <a:pt x="653" y="338"/>
                </a:lnTo>
                <a:lnTo>
                  <a:pt x="653" y="341"/>
                </a:lnTo>
                <a:lnTo>
                  <a:pt x="653" y="345"/>
                </a:lnTo>
                <a:lnTo>
                  <a:pt x="653" y="349"/>
                </a:lnTo>
                <a:lnTo>
                  <a:pt x="653" y="353"/>
                </a:lnTo>
                <a:lnTo>
                  <a:pt x="653" y="355"/>
                </a:lnTo>
                <a:lnTo>
                  <a:pt x="653" y="357"/>
                </a:lnTo>
                <a:lnTo>
                  <a:pt x="653" y="363"/>
                </a:lnTo>
                <a:lnTo>
                  <a:pt x="651" y="366"/>
                </a:lnTo>
                <a:lnTo>
                  <a:pt x="651" y="372"/>
                </a:lnTo>
                <a:lnTo>
                  <a:pt x="649" y="378"/>
                </a:lnTo>
                <a:lnTo>
                  <a:pt x="649" y="382"/>
                </a:lnTo>
                <a:lnTo>
                  <a:pt x="647" y="386"/>
                </a:lnTo>
                <a:lnTo>
                  <a:pt x="647" y="389"/>
                </a:lnTo>
                <a:lnTo>
                  <a:pt x="647" y="393"/>
                </a:lnTo>
                <a:lnTo>
                  <a:pt x="647" y="395"/>
                </a:lnTo>
                <a:lnTo>
                  <a:pt x="647" y="399"/>
                </a:lnTo>
                <a:lnTo>
                  <a:pt x="645" y="401"/>
                </a:lnTo>
                <a:lnTo>
                  <a:pt x="647" y="405"/>
                </a:lnTo>
                <a:lnTo>
                  <a:pt x="645" y="407"/>
                </a:lnTo>
                <a:lnTo>
                  <a:pt x="645" y="411"/>
                </a:lnTo>
                <a:lnTo>
                  <a:pt x="647" y="414"/>
                </a:lnTo>
                <a:lnTo>
                  <a:pt x="647" y="416"/>
                </a:lnTo>
                <a:lnTo>
                  <a:pt x="647" y="418"/>
                </a:lnTo>
                <a:lnTo>
                  <a:pt x="647" y="420"/>
                </a:lnTo>
                <a:lnTo>
                  <a:pt x="647" y="422"/>
                </a:lnTo>
                <a:lnTo>
                  <a:pt x="647" y="424"/>
                </a:lnTo>
                <a:lnTo>
                  <a:pt x="647" y="428"/>
                </a:lnTo>
                <a:lnTo>
                  <a:pt x="647" y="430"/>
                </a:lnTo>
                <a:lnTo>
                  <a:pt x="647" y="432"/>
                </a:lnTo>
                <a:lnTo>
                  <a:pt x="649" y="435"/>
                </a:lnTo>
                <a:lnTo>
                  <a:pt x="649" y="443"/>
                </a:lnTo>
                <a:lnTo>
                  <a:pt x="653" y="451"/>
                </a:lnTo>
                <a:lnTo>
                  <a:pt x="653" y="457"/>
                </a:lnTo>
                <a:lnTo>
                  <a:pt x="655" y="459"/>
                </a:lnTo>
                <a:lnTo>
                  <a:pt x="655" y="460"/>
                </a:lnTo>
                <a:lnTo>
                  <a:pt x="657" y="464"/>
                </a:lnTo>
                <a:lnTo>
                  <a:pt x="658" y="468"/>
                </a:lnTo>
                <a:lnTo>
                  <a:pt x="658" y="472"/>
                </a:lnTo>
                <a:lnTo>
                  <a:pt x="658" y="476"/>
                </a:lnTo>
                <a:lnTo>
                  <a:pt x="660" y="480"/>
                </a:lnTo>
                <a:lnTo>
                  <a:pt x="662" y="483"/>
                </a:lnTo>
                <a:lnTo>
                  <a:pt x="662" y="485"/>
                </a:lnTo>
                <a:lnTo>
                  <a:pt x="664" y="489"/>
                </a:lnTo>
                <a:lnTo>
                  <a:pt x="664" y="491"/>
                </a:lnTo>
                <a:lnTo>
                  <a:pt x="664" y="495"/>
                </a:lnTo>
                <a:lnTo>
                  <a:pt x="666" y="495"/>
                </a:lnTo>
                <a:lnTo>
                  <a:pt x="666" y="497"/>
                </a:lnTo>
                <a:lnTo>
                  <a:pt x="668" y="499"/>
                </a:lnTo>
                <a:lnTo>
                  <a:pt x="668" y="501"/>
                </a:lnTo>
                <a:lnTo>
                  <a:pt x="668" y="503"/>
                </a:lnTo>
                <a:lnTo>
                  <a:pt x="668" y="507"/>
                </a:lnTo>
                <a:lnTo>
                  <a:pt x="670" y="510"/>
                </a:lnTo>
                <a:lnTo>
                  <a:pt x="670" y="512"/>
                </a:lnTo>
                <a:lnTo>
                  <a:pt x="670" y="516"/>
                </a:lnTo>
                <a:lnTo>
                  <a:pt x="668" y="518"/>
                </a:lnTo>
                <a:lnTo>
                  <a:pt x="668" y="522"/>
                </a:lnTo>
                <a:lnTo>
                  <a:pt x="670" y="528"/>
                </a:lnTo>
                <a:lnTo>
                  <a:pt x="672" y="533"/>
                </a:lnTo>
                <a:lnTo>
                  <a:pt x="676" y="545"/>
                </a:lnTo>
                <a:lnTo>
                  <a:pt x="676" y="549"/>
                </a:lnTo>
                <a:lnTo>
                  <a:pt x="676" y="551"/>
                </a:lnTo>
                <a:lnTo>
                  <a:pt x="676" y="553"/>
                </a:lnTo>
                <a:lnTo>
                  <a:pt x="676" y="555"/>
                </a:lnTo>
                <a:lnTo>
                  <a:pt x="676" y="556"/>
                </a:lnTo>
                <a:lnTo>
                  <a:pt x="674" y="556"/>
                </a:lnTo>
                <a:lnTo>
                  <a:pt x="674" y="558"/>
                </a:lnTo>
                <a:lnTo>
                  <a:pt x="672" y="558"/>
                </a:lnTo>
                <a:lnTo>
                  <a:pt x="672" y="560"/>
                </a:lnTo>
                <a:lnTo>
                  <a:pt x="672" y="558"/>
                </a:lnTo>
                <a:lnTo>
                  <a:pt x="672" y="560"/>
                </a:lnTo>
                <a:lnTo>
                  <a:pt x="670" y="560"/>
                </a:lnTo>
                <a:lnTo>
                  <a:pt x="672" y="560"/>
                </a:lnTo>
                <a:lnTo>
                  <a:pt x="674" y="560"/>
                </a:lnTo>
                <a:lnTo>
                  <a:pt x="674" y="562"/>
                </a:lnTo>
                <a:lnTo>
                  <a:pt x="676" y="562"/>
                </a:lnTo>
                <a:lnTo>
                  <a:pt x="676" y="564"/>
                </a:lnTo>
                <a:lnTo>
                  <a:pt x="676" y="566"/>
                </a:lnTo>
                <a:lnTo>
                  <a:pt x="676" y="568"/>
                </a:lnTo>
                <a:lnTo>
                  <a:pt x="676" y="570"/>
                </a:lnTo>
                <a:lnTo>
                  <a:pt x="676" y="572"/>
                </a:lnTo>
                <a:lnTo>
                  <a:pt x="678" y="572"/>
                </a:lnTo>
                <a:lnTo>
                  <a:pt x="676" y="574"/>
                </a:lnTo>
                <a:lnTo>
                  <a:pt x="678" y="574"/>
                </a:lnTo>
                <a:lnTo>
                  <a:pt x="678" y="576"/>
                </a:lnTo>
                <a:lnTo>
                  <a:pt x="676" y="576"/>
                </a:lnTo>
                <a:lnTo>
                  <a:pt x="678" y="576"/>
                </a:lnTo>
                <a:lnTo>
                  <a:pt x="678" y="578"/>
                </a:lnTo>
                <a:lnTo>
                  <a:pt x="676" y="578"/>
                </a:lnTo>
                <a:lnTo>
                  <a:pt x="678" y="578"/>
                </a:lnTo>
                <a:lnTo>
                  <a:pt x="678" y="579"/>
                </a:lnTo>
                <a:lnTo>
                  <a:pt x="676" y="579"/>
                </a:lnTo>
                <a:lnTo>
                  <a:pt x="676" y="581"/>
                </a:lnTo>
                <a:lnTo>
                  <a:pt x="676" y="583"/>
                </a:lnTo>
                <a:lnTo>
                  <a:pt x="676" y="585"/>
                </a:lnTo>
                <a:lnTo>
                  <a:pt x="676" y="587"/>
                </a:lnTo>
                <a:lnTo>
                  <a:pt x="676" y="589"/>
                </a:lnTo>
                <a:lnTo>
                  <a:pt x="674" y="589"/>
                </a:lnTo>
                <a:lnTo>
                  <a:pt x="672" y="589"/>
                </a:lnTo>
                <a:lnTo>
                  <a:pt x="672" y="591"/>
                </a:lnTo>
                <a:lnTo>
                  <a:pt x="672" y="589"/>
                </a:lnTo>
                <a:lnTo>
                  <a:pt x="672" y="591"/>
                </a:lnTo>
                <a:lnTo>
                  <a:pt x="670" y="591"/>
                </a:lnTo>
                <a:lnTo>
                  <a:pt x="670" y="589"/>
                </a:lnTo>
                <a:lnTo>
                  <a:pt x="670" y="591"/>
                </a:lnTo>
                <a:lnTo>
                  <a:pt x="668" y="591"/>
                </a:lnTo>
                <a:lnTo>
                  <a:pt x="666" y="591"/>
                </a:lnTo>
                <a:lnTo>
                  <a:pt x="664" y="591"/>
                </a:lnTo>
                <a:lnTo>
                  <a:pt x="662" y="591"/>
                </a:lnTo>
                <a:lnTo>
                  <a:pt x="662" y="593"/>
                </a:lnTo>
                <a:lnTo>
                  <a:pt x="662" y="591"/>
                </a:lnTo>
                <a:lnTo>
                  <a:pt x="662" y="593"/>
                </a:lnTo>
                <a:lnTo>
                  <a:pt x="660" y="593"/>
                </a:lnTo>
                <a:lnTo>
                  <a:pt x="658" y="593"/>
                </a:lnTo>
                <a:lnTo>
                  <a:pt x="657" y="593"/>
                </a:lnTo>
                <a:lnTo>
                  <a:pt x="655" y="593"/>
                </a:lnTo>
                <a:lnTo>
                  <a:pt x="653" y="593"/>
                </a:lnTo>
                <a:lnTo>
                  <a:pt x="651" y="593"/>
                </a:lnTo>
                <a:lnTo>
                  <a:pt x="649" y="593"/>
                </a:lnTo>
                <a:lnTo>
                  <a:pt x="647" y="593"/>
                </a:lnTo>
                <a:lnTo>
                  <a:pt x="647" y="591"/>
                </a:lnTo>
                <a:lnTo>
                  <a:pt x="645" y="591"/>
                </a:lnTo>
                <a:lnTo>
                  <a:pt x="643" y="591"/>
                </a:lnTo>
                <a:lnTo>
                  <a:pt x="643" y="593"/>
                </a:lnTo>
                <a:lnTo>
                  <a:pt x="641" y="593"/>
                </a:lnTo>
                <a:lnTo>
                  <a:pt x="641" y="591"/>
                </a:lnTo>
                <a:lnTo>
                  <a:pt x="639" y="593"/>
                </a:lnTo>
                <a:lnTo>
                  <a:pt x="637" y="593"/>
                </a:lnTo>
                <a:lnTo>
                  <a:pt x="635" y="593"/>
                </a:lnTo>
                <a:lnTo>
                  <a:pt x="634" y="593"/>
                </a:lnTo>
                <a:lnTo>
                  <a:pt x="634" y="591"/>
                </a:lnTo>
                <a:lnTo>
                  <a:pt x="634" y="593"/>
                </a:lnTo>
                <a:lnTo>
                  <a:pt x="632" y="593"/>
                </a:lnTo>
                <a:lnTo>
                  <a:pt x="632" y="591"/>
                </a:lnTo>
                <a:lnTo>
                  <a:pt x="630" y="591"/>
                </a:lnTo>
                <a:lnTo>
                  <a:pt x="628" y="591"/>
                </a:lnTo>
                <a:lnTo>
                  <a:pt x="628" y="589"/>
                </a:lnTo>
                <a:lnTo>
                  <a:pt x="626" y="589"/>
                </a:lnTo>
                <a:lnTo>
                  <a:pt x="626" y="591"/>
                </a:lnTo>
                <a:lnTo>
                  <a:pt x="624" y="593"/>
                </a:lnTo>
                <a:lnTo>
                  <a:pt x="624" y="591"/>
                </a:lnTo>
                <a:lnTo>
                  <a:pt x="622" y="591"/>
                </a:lnTo>
                <a:lnTo>
                  <a:pt x="622" y="593"/>
                </a:lnTo>
                <a:lnTo>
                  <a:pt x="620" y="593"/>
                </a:lnTo>
                <a:lnTo>
                  <a:pt x="618" y="593"/>
                </a:lnTo>
                <a:lnTo>
                  <a:pt x="616" y="593"/>
                </a:lnTo>
                <a:lnTo>
                  <a:pt x="614" y="593"/>
                </a:lnTo>
                <a:lnTo>
                  <a:pt x="612" y="593"/>
                </a:lnTo>
                <a:lnTo>
                  <a:pt x="610" y="593"/>
                </a:lnTo>
                <a:lnTo>
                  <a:pt x="610" y="591"/>
                </a:lnTo>
                <a:lnTo>
                  <a:pt x="609" y="591"/>
                </a:lnTo>
                <a:lnTo>
                  <a:pt x="609" y="593"/>
                </a:lnTo>
                <a:lnTo>
                  <a:pt x="609" y="591"/>
                </a:lnTo>
                <a:lnTo>
                  <a:pt x="607" y="591"/>
                </a:lnTo>
                <a:lnTo>
                  <a:pt x="605" y="593"/>
                </a:lnTo>
                <a:lnTo>
                  <a:pt x="605" y="591"/>
                </a:lnTo>
                <a:lnTo>
                  <a:pt x="605" y="593"/>
                </a:lnTo>
                <a:lnTo>
                  <a:pt x="603" y="593"/>
                </a:lnTo>
                <a:lnTo>
                  <a:pt x="601" y="593"/>
                </a:lnTo>
                <a:lnTo>
                  <a:pt x="599" y="593"/>
                </a:lnTo>
                <a:lnTo>
                  <a:pt x="599" y="591"/>
                </a:lnTo>
                <a:lnTo>
                  <a:pt x="597" y="591"/>
                </a:lnTo>
                <a:lnTo>
                  <a:pt x="597" y="589"/>
                </a:lnTo>
                <a:lnTo>
                  <a:pt x="599" y="589"/>
                </a:lnTo>
                <a:lnTo>
                  <a:pt x="597" y="589"/>
                </a:lnTo>
                <a:lnTo>
                  <a:pt x="597" y="587"/>
                </a:lnTo>
                <a:lnTo>
                  <a:pt x="595" y="587"/>
                </a:lnTo>
                <a:lnTo>
                  <a:pt x="593" y="587"/>
                </a:lnTo>
                <a:lnTo>
                  <a:pt x="595" y="587"/>
                </a:lnTo>
                <a:lnTo>
                  <a:pt x="597" y="585"/>
                </a:lnTo>
                <a:lnTo>
                  <a:pt x="595" y="585"/>
                </a:lnTo>
                <a:lnTo>
                  <a:pt x="593" y="585"/>
                </a:lnTo>
                <a:lnTo>
                  <a:pt x="591" y="585"/>
                </a:lnTo>
                <a:lnTo>
                  <a:pt x="591" y="583"/>
                </a:lnTo>
                <a:lnTo>
                  <a:pt x="593" y="583"/>
                </a:lnTo>
                <a:lnTo>
                  <a:pt x="595" y="583"/>
                </a:lnTo>
                <a:lnTo>
                  <a:pt x="597" y="583"/>
                </a:lnTo>
                <a:lnTo>
                  <a:pt x="599" y="583"/>
                </a:lnTo>
                <a:lnTo>
                  <a:pt x="601" y="583"/>
                </a:lnTo>
                <a:lnTo>
                  <a:pt x="603" y="583"/>
                </a:lnTo>
                <a:lnTo>
                  <a:pt x="605" y="583"/>
                </a:lnTo>
                <a:lnTo>
                  <a:pt x="607" y="583"/>
                </a:lnTo>
                <a:lnTo>
                  <a:pt x="609" y="583"/>
                </a:lnTo>
                <a:lnTo>
                  <a:pt x="610" y="583"/>
                </a:lnTo>
                <a:lnTo>
                  <a:pt x="612" y="583"/>
                </a:lnTo>
                <a:lnTo>
                  <a:pt x="612" y="585"/>
                </a:lnTo>
                <a:lnTo>
                  <a:pt x="614" y="585"/>
                </a:lnTo>
                <a:lnTo>
                  <a:pt x="616" y="585"/>
                </a:lnTo>
                <a:lnTo>
                  <a:pt x="616" y="583"/>
                </a:lnTo>
                <a:lnTo>
                  <a:pt x="616" y="581"/>
                </a:lnTo>
                <a:lnTo>
                  <a:pt x="614" y="581"/>
                </a:lnTo>
                <a:lnTo>
                  <a:pt x="614" y="583"/>
                </a:lnTo>
                <a:lnTo>
                  <a:pt x="612" y="583"/>
                </a:lnTo>
                <a:lnTo>
                  <a:pt x="612" y="581"/>
                </a:lnTo>
                <a:lnTo>
                  <a:pt x="610" y="581"/>
                </a:lnTo>
                <a:lnTo>
                  <a:pt x="609" y="581"/>
                </a:lnTo>
                <a:lnTo>
                  <a:pt x="607" y="581"/>
                </a:lnTo>
                <a:lnTo>
                  <a:pt x="607" y="579"/>
                </a:lnTo>
                <a:lnTo>
                  <a:pt x="609" y="579"/>
                </a:lnTo>
                <a:lnTo>
                  <a:pt x="609" y="581"/>
                </a:lnTo>
                <a:lnTo>
                  <a:pt x="609" y="579"/>
                </a:lnTo>
                <a:lnTo>
                  <a:pt x="610" y="579"/>
                </a:lnTo>
                <a:lnTo>
                  <a:pt x="612" y="579"/>
                </a:lnTo>
                <a:lnTo>
                  <a:pt x="614" y="579"/>
                </a:lnTo>
                <a:lnTo>
                  <a:pt x="616" y="579"/>
                </a:lnTo>
                <a:lnTo>
                  <a:pt x="618" y="579"/>
                </a:lnTo>
                <a:lnTo>
                  <a:pt x="618" y="578"/>
                </a:lnTo>
                <a:lnTo>
                  <a:pt x="620" y="578"/>
                </a:lnTo>
                <a:lnTo>
                  <a:pt x="622" y="578"/>
                </a:lnTo>
                <a:lnTo>
                  <a:pt x="622" y="579"/>
                </a:lnTo>
                <a:lnTo>
                  <a:pt x="624" y="579"/>
                </a:lnTo>
                <a:lnTo>
                  <a:pt x="626" y="579"/>
                </a:lnTo>
                <a:lnTo>
                  <a:pt x="628" y="579"/>
                </a:lnTo>
                <a:lnTo>
                  <a:pt x="630" y="579"/>
                </a:lnTo>
                <a:lnTo>
                  <a:pt x="632" y="579"/>
                </a:lnTo>
                <a:lnTo>
                  <a:pt x="634" y="579"/>
                </a:lnTo>
                <a:lnTo>
                  <a:pt x="635" y="579"/>
                </a:lnTo>
                <a:lnTo>
                  <a:pt x="637" y="579"/>
                </a:lnTo>
                <a:lnTo>
                  <a:pt x="637" y="578"/>
                </a:lnTo>
                <a:lnTo>
                  <a:pt x="639" y="578"/>
                </a:lnTo>
                <a:lnTo>
                  <a:pt x="641" y="578"/>
                </a:lnTo>
                <a:lnTo>
                  <a:pt x="641" y="576"/>
                </a:lnTo>
                <a:lnTo>
                  <a:pt x="643" y="576"/>
                </a:lnTo>
                <a:lnTo>
                  <a:pt x="643" y="578"/>
                </a:lnTo>
                <a:lnTo>
                  <a:pt x="645" y="578"/>
                </a:lnTo>
                <a:lnTo>
                  <a:pt x="647" y="578"/>
                </a:lnTo>
                <a:lnTo>
                  <a:pt x="649" y="578"/>
                </a:lnTo>
                <a:lnTo>
                  <a:pt x="649" y="576"/>
                </a:lnTo>
                <a:lnTo>
                  <a:pt x="651" y="576"/>
                </a:lnTo>
                <a:lnTo>
                  <a:pt x="653" y="576"/>
                </a:lnTo>
                <a:lnTo>
                  <a:pt x="655" y="576"/>
                </a:lnTo>
                <a:lnTo>
                  <a:pt x="657" y="576"/>
                </a:lnTo>
                <a:lnTo>
                  <a:pt x="658" y="576"/>
                </a:lnTo>
                <a:lnTo>
                  <a:pt x="660" y="576"/>
                </a:lnTo>
                <a:lnTo>
                  <a:pt x="662" y="574"/>
                </a:lnTo>
                <a:lnTo>
                  <a:pt x="664" y="574"/>
                </a:lnTo>
                <a:lnTo>
                  <a:pt x="666" y="574"/>
                </a:lnTo>
                <a:lnTo>
                  <a:pt x="668" y="574"/>
                </a:lnTo>
                <a:lnTo>
                  <a:pt x="670" y="574"/>
                </a:lnTo>
                <a:lnTo>
                  <a:pt x="672" y="574"/>
                </a:lnTo>
                <a:lnTo>
                  <a:pt x="672" y="572"/>
                </a:lnTo>
                <a:lnTo>
                  <a:pt x="674" y="572"/>
                </a:lnTo>
                <a:lnTo>
                  <a:pt x="672" y="572"/>
                </a:lnTo>
                <a:lnTo>
                  <a:pt x="672" y="570"/>
                </a:lnTo>
                <a:lnTo>
                  <a:pt x="670" y="570"/>
                </a:lnTo>
                <a:lnTo>
                  <a:pt x="668" y="570"/>
                </a:lnTo>
                <a:lnTo>
                  <a:pt x="666" y="570"/>
                </a:lnTo>
                <a:lnTo>
                  <a:pt x="664" y="570"/>
                </a:lnTo>
                <a:lnTo>
                  <a:pt x="662" y="572"/>
                </a:lnTo>
                <a:lnTo>
                  <a:pt x="660" y="572"/>
                </a:lnTo>
                <a:lnTo>
                  <a:pt x="657" y="572"/>
                </a:lnTo>
                <a:lnTo>
                  <a:pt x="655" y="572"/>
                </a:lnTo>
                <a:lnTo>
                  <a:pt x="653" y="572"/>
                </a:lnTo>
                <a:lnTo>
                  <a:pt x="651" y="572"/>
                </a:lnTo>
                <a:lnTo>
                  <a:pt x="649" y="572"/>
                </a:lnTo>
                <a:lnTo>
                  <a:pt x="647" y="572"/>
                </a:lnTo>
                <a:lnTo>
                  <a:pt x="645" y="572"/>
                </a:lnTo>
                <a:lnTo>
                  <a:pt x="643" y="574"/>
                </a:lnTo>
                <a:lnTo>
                  <a:pt x="641" y="574"/>
                </a:lnTo>
                <a:lnTo>
                  <a:pt x="639" y="574"/>
                </a:lnTo>
                <a:lnTo>
                  <a:pt x="637" y="574"/>
                </a:lnTo>
                <a:lnTo>
                  <a:pt x="635" y="574"/>
                </a:lnTo>
                <a:lnTo>
                  <a:pt x="632" y="574"/>
                </a:lnTo>
                <a:lnTo>
                  <a:pt x="628" y="574"/>
                </a:lnTo>
                <a:lnTo>
                  <a:pt x="622" y="576"/>
                </a:lnTo>
                <a:lnTo>
                  <a:pt x="620" y="576"/>
                </a:lnTo>
                <a:lnTo>
                  <a:pt x="618" y="576"/>
                </a:lnTo>
                <a:lnTo>
                  <a:pt x="616" y="576"/>
                </a:lnTo>
                <a:lnTo>
                  <a:pt x="614" y="576"/>
                </a:lnTo>
                <a:lnTo>
                  <a:pt x="612" y="576"/>
                </a:lnTo>
                <a:lnTo>
                  <a:pt x="610" y="578"/>
                </a:lnTo>
                <a:lnTo>
                  <a:pt x="607" y="578"/>
                </a:lnTo>
                <a:lnTo>
                  <a:pt x="605" y="578"/>
                </a:lnTo>
                <a:lnTo>
                  <a:pt x="599" y="578"/>
                </a:lnTo>
                <a:lnTo>
                  <a:pt x="595" y="578"/>
                </a:lnTo>
                <a:lnTo>
                  <a:pt x="593" y="579"/>
                </a:lnTo>
                <a:lnTo>
                  <a:pt x="589" y="579"/>
                </a:lnTo>
                <a:lnTo>
                  <a:pt x="587" y="579"/>
                </a:lnTo>
                <a:lnTo>
                  <a:pt x="586" y="579"/>
                </a:lnTo>
                <a:lnTo>
                  <a:pt x="584" y="579"/>
                </a:lnTo>
                <a:lnTo>
                  <a:pt x="580" y="581"/>
                </a:lnTo>
                <a:lnTo>
                  <a:pt x="576" y="581"/>
                </a:lnTo>
                <a:lnTo>
                  <a:pt x="574" y="581"/>
                </a:lnTo>
                <a:lnTo>
                  <a:pt x="572" y="581"/>
                </a:lnTo>
                <a:lnTo>
                  <a:pt x="570" y="581"/>
                </a:lnTo>
                <a:lnTo>
                  <a:pt x="568" y="583"/>
                </a:lnTo>
                <a:lnTo>
                  <a:pt x="564" y="583"/>
                </a:lnTo>
                <a:lnTo>
                  <a:pt x="561" y="585"/>
                </a:lnTo>
                <a:lnTo>
                  <a:pt x="555" y="587"/>
                </a:lnTo>
                <a:lnTo>
                  <a:pt x="553" y="587"/>
                </a:lnTo>
                <a:lnTo>
                  <a:pt x="551" y="587"/>
                </a:lnTo>
                <a:lnTo>
                  <a:pt x="547" y="589"/>
                </a:lnTo>
                <a:lnTo>
                  <a:pt x="545" y="589"/>
                </a:lnTo>
                <a:lnTo>
                  <a:pt x="541" y="591"/>
                </a:lnTo>
                <a:lnTo>
                  <a:pt x="539" y="591"/>
                </a:lnTo>
                <a:lnTo>
                  <a:pt x="538" y="593"/>
                </a:lnTo>
                <a:lnTo>
                  <a:pt x="536" y="593"/>
                </a:lnTo>
                <a:lnTo>
                  <a:pt x="534" y="593"/>
                </a:lnTo>
                <a:lnTo>
                  <a:pt x="528" y="595"/>
                </a:lnTo>
                <a:lnTo>
                  <a:pt x="522" y="597"/>
                </a:lnTo>
                <a:lnTo>
                  <a:pt x="515" y="599"/>
                </a:lnTo>
                <a:lnTo>
                  <a:pt x="513" y="599"/>
                </a:lnTo>
                <a:lnTo>
                  <a:pt x="507" y="601"/>
                </a:lnTo>
                <a:lnTo>
                  <a:pt x="503" y="601"/>
                </a:lnTo>
                <a:lnTo>
                  <a:pt x="501" y="601"/>
                </a:lnTo>
                <a:lnTo>
                  <a:pt x="499" y="601"/>
                </a:lnTo>
                <a:lnTo>
                  <a:pt x="497" y="601"/>
                </a:lnTo>
                <a:lnTo>
                  <a:pt x="495" y="603"/>
                </a:lnTo>
                <a:lnTo>
                  <a:pt x="493" y="603"/>
                </a:lnTo>
                <a:lnTo>
                  <a:pt x="491" y="603"/>
                </a:lnTo>
                <a:lnTo>
                  <a:pt x="490" y="603"/>
                </a:lnTo>
                <a:lnTo>
                  <a:pt x="488" y="604"/>
                </a:lnTo>
                <a:lnTo>
                  <a:pt x="486" y="604"/>
                </a:lnTo>
                <a:lnTo>
                  <a:pt x="484" y="604"/>
                </a:lnTo>
                <a:lnTo>
                  <a:pt x="482" y="604"/>
                </a:lnTo>
                <a:lnTo>
                  <a:pt x="480" y="604"/>
                </a:lnTo>
                <a:lnTo>
                  <a:pt x="478" y="604"/>
                </a:lnTo>
                <a:lnTo>
                  <a:pt x="474" y="606"/>
                </a:lnTo>
                <a:lnTo>
                  <a:pt x="470" y="606"/>
                </a:lnTo>
                <a:lnTo>
                  <a:pt x="468" y="606"/>
                </a:lnTo>
                <a:lnTo>
                  <a:pt x="465" y="608"/>
                </a:lnTo>
                <a:lnTo>
                  <a:pt x="463" y="608"/>
                </a:lnTo>
                <a:lnTo>
                  <a:pt x="461" y="608"/>
                </a:lnTo>
                <a:lnTo>
                  <a:pt x="459" y="610"/>
                </a:lnTo>
                <a:lnTo>
                  <a:pt x="457" y="610"/>
                </a:lnTo>
                <a:lnTo>
                  <a:pt x="453" y="610"/>
                </a:lnTo>
                <a:lnTo>
                  <a:pt x="444" y="614"/>
                </a:lnTo>
                <a:lnTo>
                  <a:pt x="442" y="614"/>
                </a:lnTo>
                <a:lnTo>
                  <a:pt x="440" y="614"/>
                </a:lnTo>
                <a:lnTo>
                  <a:pt x="438" y="616"/>
                </a:lnTo>
                <a:lnTo>
                  <a:pt x="436" y="616"/>
                </a:lnTo>
                <a:lnTo>
                  <a:pt x="434" y="616"/>
                </a:lnTo>
                <a:lnTo>
                  <a:pt x="432" y="616"/>
                </a:lnTo>
                <a:lnTo>
                  <a:pt x="432" y="618"/>
                </a:lnTo>
                <a:lnTo>
                  <a:pt x="430" y="618"/>
                </a:lnTo>
                <a:lnTo>
                  <a:pt x="432" y="618"/>
                </a:lnTo>
                <a:lnTo>
                  <a:pt x="430" y="618"/>
                </a:lnTo>
                <a:lnTo>
                  <a:pt x="432" y="618"/>
                </a:lnTo>
                <a:lnTo>
                  <a:pt x="430" y="618"/>
                </a:lnTo>
                <a:lnTo>
                  <a:pt x="428" y="618"/>
                </a:lnTo>
                <a:lnTo>
                  <a:pt x="426" y="618"/>
                </a:lnTo>
                <a:lnTo>
                  <a:pt x="428" y="618"/>
                </a:lnTo>
                <a:lnTo>
                  <a:pt x="426" y="618"/>
                </a:lnTo>
                <a:lnTo>
                  <a:pt x="426" y="620"/>
                </a:lnTo>
                <a:lnTo>
                  <a:pt x="424" y="620"/>
                </a:lnTo>
                <a:lnTo>
                  <a:pt x="422" y="620"/>
                </a:lnTo>
                <a:lnTo>
                  <a:pt x="420" y="620"/>
                </a:lnTo>
                <a:lnTo>
                  <a:pt x="419" y="620"/>
                </a:lnTo>
                <a:lnTo>
                  <a:pt x="419" y="622"/>
                </a:lnTo>
                <a:lnTo>
                  <a:pt x="417" y="622"/>
                </a:lnTo>
                <a:lnTo>
                  <a:pt x="415" y="622"/>
                </a:lnTo>
                <a:lnTo>
                  <a:pt x="413" y="622"/>
                </a:lnTo>
                <a:lnTo>
                  <a:pt x="411" y="622"/>
                </a:lnTo>
                <a:lnTo>
                  <a:pt x="411" y="624"/>
                </a:lnTo>
                <a:lnTo>
                  <a:pt x="409" y="624"/>
                </a:lnTo>
                <a:lnTo>
                  <a:pt x="407" y="624"/>
                </a:lnTo>
                <a:lnTo>
                  <a:pt x="405" y="624"/>
                </a:lnTo>
                <a:lnTo>
                  <a:pt x="403" y="624"/>
                </a:lnTo>
                <a:lnTo>
                  <a:pt x="401" y="624"/>
                </a:lnTo>
                <a:lnTo>
                  <a:pt x="399" y="624"/>
                </a:lnTo>
                <a:lnTo>
                  <a:pt x="397" y="624"/>
                </a:lnTo>
                <a:lnTo>
                  <a:pt x="396" y="624"/>
                </a:lnTo>
                <a:lnTo>
                  <a:pt x="394" y="624"/>
                </a:lnTo>
                <a:lnTo>
                  <a:pt x="392" y="624"/>
                </a:lnTo>
                <a:lnTo>
                  <a:pt x="390" y="624"/>
                </a:lnTo>
                <a:lnTo>
                  <a:pt x="388" y="624"/>
                </a:lnTo>
                <a:lnTo>
                  <a:pt x="386" y="624"/>
                </a:lnTo>
                <a:lnTo>
                  <a:pt x="384" y="624"/>
                </a:lnTo>
                <a:lnTo>
                  <a:pt x="382" y="624"/>
                </a:lnTo>
                <a:lnTo>
                  <a:pt x="380" y="624"/>
                </a:lnTo>
                <a:lnTo>
                  <a:pt x="380" y="622"/>
                </a:lnTo>
                <a:lnTo>
                  <a:pt x="378" y="622"/>
                </a:lnTo>
                <a:lnTo>
                  <a:pt x="376" y="622"/>
                </a:lnTo>
                <a:lnTo>
                  <a:pt x="374" y="622"/>
                </a:lnTo>
                <a:lnTo>
                  <a:pt x="373" y="622"/>
                </a:lnTo>
                <a:lnTo>
                  <a:pt x="371" y="622"/>
                </a:lnTo>
                <a:lnTo>
                  <a:pt x="369" y="622"/>
                </a:lnTo>
                <a:lnTo>
                  <a:pt x="367" y="622"/>
                </a:lnTo>
                <a:lnTo>
                  <a:pt x="367" y="620"/>
                </a:lnTo>
                <a:lnTo>
                  <a:pt x="365" y="620"/>
                </a:lnTo>
                <a:lnTo>
                  <a:pt x="363" y="620"/>
                </a:lnTo>
                <a:lnTo>
                  <a:pt x="361" y="620"/>
                </a:lnTo>
                <a:lnTo>
                  <a:pt x="359" y="620"/>
                </a:lnTo>
                <a:lnTo>
                  <a:pt x="359" y="618"/>
                </a:lnTo>
                <a:lnTo>
                  <a:pt x="357" y="618"/>
                </a:lnTo>
                <a:lnTo>
                  <a:pt x="355" y="618"/>
                </a:lnTo>
                <a:lnTo>
                  <a:pt x="353" y="618"/>
                </a:lnTo>
                <a:lnTo>
                  <a:pt x="353" y="616"/>
                </a:lnTo>
                <a:lnTo>
                  <a:pt x="351" y="616"/>
                </a:lnTo>
                <a:lnTo>
                  <a:pt x="349" y="616"/>
                </a:lnTo>
                <a:lnTo>
                  <a:pt x="349" y="614"/>
                </a:lnTo>
                <a:lnTo>
                  <a:pt x="348" y="614"/>
                </a:lnTo>
                <a:lnTo>
                  <a:pt x="348" y="612"/>
                </a:lnTo>
                <a:lnTo>
                  <a:pt x="346" y="612"/>
                </a:lnTo>
                <a:lnTo>
                  <a:pt x="344" y="612"/>
                </a:lnTo>
                <a:lnTo>
                  <a:pt x="342" y="612"/>
                </a:lnTo>
                <a:lnTo>
                  <a:pt x="342" y="610"/>
                </a:lnTo>
                <a:lnTo>
                  <a:pt x="340" y="610"/>
                </a:lnTo>
                <a:lnTo>
                  <a:pt x="340" y="608"/>
                </a:lnTo>
                <a:lnTo>
                  <a:pt x="340" y="610"/>
                </a:lnTo>
                <a:lnTo>
                  <a:pt x="338" y="610"/>
                </a:lnTo>
                <a:lnTo>
                  <a:pt x="338" y="608"/>
                </a:lnTo>
                <a:lnTo>
                  <a:pt x="340" y="608"/>
                </a:lnTo>
                <a:lnTo>
                  <a:pt x="338" y="608"/>
                </a:lnTo>
                <a:lnTo>
                  <a:pt x="336" y="608"/>
                </a:lnTo>
                <a:lnTo>
                  <a:pt x="334" y="608"/>
                </a:lnTo>
                <a:lnTo>
                  <a:pt x="334" y="606"/>
                </a:lnTo>
                <a:lnTo>
                  <a:pt x="332" y="606"/>
                </a:lnTo>
                <a:lnTo>
                  <a:pt x="330" y="606"/>
                </a:lnTo>
                <a:lnTo>
                  <a:pt x="330" y="604"/>
                </a:lnTo>
                <a:lnTo>
                  <a:pt x="328" y="604"/>
                </a:lnTo>
                <a:lnTo>
                  <a:pt x="326" y="604"/>
                </a:lnTo>
                <a:lnTo>
                  <a:pt x="325" y="604"/>
                </a:lnTo>
                <a:lnTo>
                  <a:pt x="323" y="604"/>
                </a:lnTo>
                <a:lnTo>
                  <a:pt x="321" y="603"/>
                </a:lnTo>
                <a:lnTo>
                  <a:pt x="319" y="603"/>
                </a:lnTo>
                <a:lnTo>
                  <a:pt x="317" y="603"/>
                </a:lnTo>
                <a:lnTo>
                  <a:pt x="313" y="603"/>
                </a:lnTo>
                <a:lnTo>
                  <a:pt x="311" y="603"/>
                </a:lnTo>
                <a:lnTo>
                  <a:pt x="309" y="603"/>
                </a:lnTo>
                <a:lnTo>
                  <a:pt x="309" y="601"/>
                </a:lnTo>
                <a:lnTo>
                  <a:pt x="307" y="601"/>
                </a:lnTo>
                <a:lnTo>
                  <a:pt x="305" y="601"/>
                </a:lnTo>
                <a:lnTo>
                  <a:pt x="303" y="601"/>
                </a:lnTo>
                <a:lnTo>
                  <a:pt x="302" y="601"/>
                </a:lnTo>
                <a:lnTo>
                  <a:pt x="300" y="601"/>
                </a:lnTo>
                <a:lnTo>
                  <a:pt x="300" y="599"/>
                </a:lnTo>
                <a:lnTo>
                  <a:pt x="298" y="599"/>
                </a:lnTo>
                <a:lnTo>
                  <a:pt x="296" y="599"/>
                </a:lnTo>
                <a:lnTo>
                  <a:pt x="294" y="599"/>
                </a:lnTo>
                <a:lnTo>
                  <a:pt x="292" y="599"/>
                </a:lnTo>
                <a:lnTo>
                  <a:pt x="292" y="597"/>
                </a:lnTo>
                <a:lnTo>
                  <a:pt x="290" y="597"/>
                </a:lnTo>
                <a:lnTo>
                  <a:pt x="288" y="597"/>
                </a:lnTo>
                <a:lnTo>
                  <a:pt x="286" y="597"/>
                </a:lnTo>
                <a:lnTo>
                  <a:pt x="286" y="595"/>
                </a:lnTo>
                <a:lnTo>
                  <a:pt x="284" y="595"/>
                </a:lnTo>
                <a:lnTo>
                  <a:pt x="282" y="595"/>
                </a:lnTo>
                <a:lnTo>
                  <a:pt x="280" y="595"/>
                </a:lnTo>
                <a:lnTo>
                  <a:pt x="280" y="593"/>
                </a:lnTo>
                <a:lnTo>
                  <a:pt x="278" y="593"/>
                </a:lnTo>
                <a:lnTo>
                  <a:pt x="277" y="593"/>
                </a:lnTo>
                <a:lnTo>
                  <a:pt x="277" y="591"/>
                </a:lnTo>
                <a:lnTo>
                  <a:pt x="275" y="591"/>
                </a:lnTo>
                <a:lnTo>
                  <a:pt x="273" y="591"/>
                </a:lnTo>
                <a:lnTo>
                  <a:pt x="269" y="589"/>
                </a:lnTo>
                <a:lnTo>
                  <a:pt x="267" y="587"/>
                </a:lnTo>
                <a:lnTo>
                  <a:pt x="265" y="587"/>
                </a:lnTo>
                <a:lnTo>
                  <a:pt x="265" y="585"/>
                </a:lnTo>
                <a:lnTo>
                  <a:pt x="263" y="585"/>
                </a:lnTo>
                <a:lnTo>
                  <a:pt x="261" y="583"/>
                </a:lnTo>
                <a:lnTo>
                  <a:pt x="259" y="583"/>
                </a:lnTo>
                <a:lnTo>
                  <a:pt x="259" y="581"/>
                </a:lnTo>
                <a:lnTo>
                  <a:pt x="257" y="581"/>
                </a:lnTo>
                <a:lnTo>
                  <a:pt x="257" y="579"/>
                </a:lnTo>
                <a:lnTo>
                  <a:pt x="255" y="579"/>
                </a:lnTo>
                <a:lnTo>
                  <a:pt x="254" y="578"/>
                </a:lnTo>
                <a:lnTo>
                  <a:pt x="252" y="578"/>
                </a:lnTo>
                <a:lnTo>
                  <a:pt x="250" y="576"/>
                </a:lnTo>
                <a:lnTo>
                  <a:pt x="248" y="574"/>
                </a:lnTo>
                <a:lnTo>
                  <a:pt x="246" y="574"/>
                </a:lnTo>
                <a:lnTo>
                  <a:pt x="244" y="574"/>
                </a:lnTo>
                <a:lnTo>
                  <a:pt x="244" y="572"/>
                </a:lnTo>
                <a:lnTo>
                  <a:pt x="242" y="572"/>
                </a:lnTo>
                <a:lnTo>
                  <a:pt x="242" y="570"/>
                </a:lnTo>
                <a:lnTo>
                  <a:pt x="240" y="570"/>
                </a:lnTo>
                <a:lnTo>
                  <a:pt x="238" y="570"/>
                </a:lnTo>
                <a:lnTo>
                  <a:pt x="236" y="568"/>
                </a:lnTo>
                <a:lnTo>
                  <a:pt x="234" y="566"/>
                </a:lnTo>
                <a:lnTo>
                  <a:pt x="232" y="566"/>
                </a:lnTo>
                <a:lnTo>
                  <a:pt x="232" y="564"/>
                </a:lnTo>
                <a:lnTo>
                  <a:pt x="231" y="564"/>
                </a:lnTo>
                <a:lnTo>
                  <a:pt x="231" y="562"/>
                </a:lnTo>
                <a:lnTo>
                  <a:pt x="229" y="562"/>
                </a:lnTo>
                <a:lnTo>
                  <a:pt x="229" y="560"/>
                </a:lnTo>
                <a:lnTo>
                  <a:pt x="229" y="558"/>
                </a:lnTo>
                <a:lnTo>
                  <a:pt x="227" y="558"/>
                </a:lnTo>
                <a:lnTo>
                  <a:pt x="225" y="558"/>
                </a:lnTo>
                <a:lnTo>
                  <a:pt x="223" y="556"/>
                </a:lnTo>
                <a:lnTo>
                  <a:pt x="221" y="556"/>
                </a:lnTo>
                <a:lnTo>
                  <a:pt x="219" y="555"/>
                </a:lnTo>
                <a:lnTo>
                  <a:pt x="219" y="553"/>
                </a:lnTo>
                <a:lnTo>
                  <a:pt x="217" y="553"/>
                </a:lnTo>
                <a:lnTo>
                  <a:pt x="215" y="551"/>
                </a:lnTo>
                <a:lnTo>
                  <a:pt x="211" y="549"/>
                </a:lnTo>
                <a:lnTo>
                  <a:pt x="207" y="547"/>
                </a:lnTo>
                <a:lnTo>
                  <a:pt x="206" y="547"/>
                </a:lnTo>
                <a:lnTo>
                  <a:pt x="206" y="545"/>
                </a:lnTo>
                <a:lnTo>
                  <a:pt x="204" y="545"/>
                </a:lnTo>
                <a:lnTo>
                  <a:pt x="204" y="543"/>
                </a:lnTo>
                <a:lnTo>
                  <a:pt x="204" y="541"/>
                </a:lnTo>
                <a:lnTo>
                  <a:pt x="202" y="541"/>
                </a:lnTo>
                <a:lnTo>
                  <a:pt x="202" y="539"/>
                </a:lnTo>
                <a:lnTo>
                  <a:pt x="200" y="539"/>
                </a:lnTo>
                <a:lnTo>
                  <a:pt x="198" y="539"/>
                </a:lnTo>
                <a:lnTo>
                  <a:pt x="198" y="537"/>
                </a:lnTo>
                <a:lnTo>
                  <a:pt x="196" y="537"/>
                </a:lnTo>
                <a:lnTo>
                  <a:pt x="196" y="535"/>
                </a:lnTo>
                <a:lnTo>
                  <a:pt x="194" y="535"/>
                </a:lnTo>
                <a:lnTo>
                  <a:pt x="194" y="533"/>
                </a:lnTo>
                <a:lnTo>
                  <a:pt x="192" y="533"/>
                </a:lnTo>
                <a:lnTo>
                  <a:pt x="192" y="531"/>
                </a:lnTo>
                <a:lnTo>
                  <a:pt x="190" y="531"/>
                </a:lnTo>
                <a:lnTo>
                  <a:pt x="190" y="530"/>
                </a:lnTo>
                <a:lnTo>
                  <a:pt x="188" y="530"/>
                </a:lnTo>
                <a:lnTo>
                  <a:pt x="186" y="530"/>
                </a:lnTo>
                <a:lnTo>
                  <a:pt x="186" y="528"/>
                </a:lnTo>
                <a:lnTo>
                  <a:pt x="184" y="528"/>
                </a:lnTo>
                <a:lnTo>
                  <a:pt x="184" y="526"/>
                </a:lnTo>
                <a:lnTo>
                  <a:pt x="183" y="526"/>
                </a:lnTo>
                <a:lnTo>
                  <a:pt x="183" y="524"/>
                </a:lnTo>
                <a:lnTo>
                  <a:pt x="183" y="522"/>
                </a:lnTo>
                <a:lnTo>
                  <a:pt x="181" y="522"/>
                </a:lnTo>
                <a:lnTo>
                  <a:pt x="181" y="520"/>
                </a:lnTo>
                <a:lnTo>
                  <a:pt x="181" y="518"/>
                </a:lnTo>
                <a:lnTo>
                  <a:pt x="179" y="518"/>
                </a:lnTo>
                <a:lnTo>
                  <a:pt x="179" y="516"/>
                </a:lnTo>
                <a:lnTo>
                  <a:pt x="179" y="514"/>
                </a:lnTo>
                <a:lnTo>
                  <a:pt x="179" y="512"/>
                </a:lnTo>
                <a:lnTo>
                  <a:pt x="179" y="510"/>
                </a:lnTo>
                <a:lnTo>
                  <a:pt x="177" y="510"/>
                </a:lnTo>
                <a:lnTo>
                  <a:pt x="177" y="508"/>
                </a:lnTo>
                <a:lnTo>
                  <a:pt x="177" y="507"/>
                </a:lnTo>
                <a:lnTo>
                  <a:pt x="177" y="505"/>
                </a:lnTo>
                <a:lnTo>
                  <a:pt x="175" y="505"/>
                </a:lnTo>
                <a:lnTo>
                  <a:pt x="175" y="503"/>
                </a:lnTo>
                <a:lnTo>
                  <a:pt x="175" y="501"/>
                </a:lnTo>
                <a:lnTo>
                  <a:pt x="175" y="499"/>
                </a:lnTo>
                <a:lnTo>
                  <a:pt x="173" y="499"/>
                </a:lnTo>
                <a:lnTo>
                  <a:pt x="173" y="497"/>
                </a:lnTo>
                <a:lnTo>
                  <a:pt x="173" y="495"/>
                </a:lnTo>
                <a:lnTo>
                  <a:pt x="173" y="493"/>
                </a:lnTo>
                <a:lnTo>
                  <a:pt x="173" y="491"/>
                </a:lnTo>
                <a:lnTo>
                  <a:pt x="173" y="489"/>
                </a:lnTo>
                <a:lnTo>
                  <a:pt x="171" y="489"/>
                </a:lnTo>
                <a:lnTo>
                  <a:pt x="171" y="487"/>
                </a:lnTo>
                <a:lnTo>
                  <a:pt x="171" y="485"/>
                </a:lnTo>
                <a:lnTo>
                  <a:pt x="169" y="485"/>
                </a:lnTo>
                <a:lnTo>
                  <a:pt x="169" y="483"/>
                </a:lnTo>
                <a:lnTo>
                  <a:pt x="167" y="483"/>
                </a:lnTo>
                <a:lnTo>
                  <a:pt x="165" y="483"/>
                </a:lnTo>
                <a:lnTo>
                  <a:pt x="165" y="482"/>
                </a:lnTo>
                <a:lnTo>
                  <a:pt x="163" y="482"/>
                </a:lnTo>
                <a:lnTo>
                  <a:pt x="161" y="482"/>
                </a:lnTo>
                <a:lnTo>
                  <a:pt x="160" y="482"/>
                </a:lnTo>
                <a:lnTo>
                  <a:pt x="158" y="482"/>
                </a:lnTo>
                <a:lnTo>
                  <a:pt x="156" y="482"/>
                </a:lnTo>
                <a:lnTo>
                  <a:pt x="156" y="480"/>
                </a:lnTo>
                <a:lnTo>
                  <a:pt x="154" y="480"/>
                </a:lnTo>
                <a:lnTo>
                  <a:pt x="152" y="480"/>
                </a:lnTo>
                <a:lnTo>
                  <a:pt x="150" y="480"/>
                </a:lnTo>
                <a:lnTo>
                  <a:pt x="148" y="480"/>
                </a:lnTo>
                <a:lnTo>
                  <a:pt x="148" y="478"/>
                </a:lnTo>
                <a:lnTo>
                  <a:pt x="146" y="478"/>
                </a:lnTo>
                <a:lnTo>
                  <a:pt x="144" y="478"/>
                </a:lnTo>
                <a:lnTo>
                  <a:pt x="142" y="478"/>
                </a:lnTo>
                <a:lnTo>
                  <a:pt x="142" y="476"/>
                </a:lnTo>
                <a:lnTo>
                  <a:pt x="140" y="476"/>
                </a:lnTo>
                <a:lnTo>
                  <a:pt x="140" y="474"/>
                </a:lnTo>
                <a:lnTo>
                  <a:pt x="138" y="474"/>
                </a:lnTo>
                <a:lnTo>
                  <a:pt x="140" y="474"/>
                </a:lnTo>
                <a:lnTo>
                  <a:pt x="140" y="476"/>
                </a:lnTo>
                <a:lnTo>
                  <a:pt x="138" y="476"/>
                </a:lnTo>
                <a:lnTo>
                  <a:pt x="138" y="474"/>
                </a:lnTo>
                <a:lnTo>
                  <a:pt x="138" y="472"/>
                </a:lnTo>
                <a:lnTo>
                  <a:pt x="136" y="472"/>
                </a:lnTo>
                <a:lnTo>
                  <a:pt x="136" y="470"/>
                </a:lnTo>
                <a:lnTo>
                  <a:pt x="135" y="470"/>
                </a:lnTo>
                <a:lnTo>
                  <a:pt x="135" y="468"/>
                </a:lnTo>
                <a:lnTo>
                  <a:pt x="133" y="468"/>
                </a:lnTo>
                <a:lnTo>
                  <a:pt x="131" y="468"/>
                </a:lnTo>
                <a:lnTo>
                  <a:pt x="131" y="470"/>
                </a:lnTo>
                <a:lnTo>
                  <a:pt x="129" y="470"/>
                </a:lnTo>
                <a:lnTo>
                  <a:pt x="131" y="470"/>
                </a:lnTo>
                <a:lnTo>
                  <a:pt x="131" y="472"/>
                </a:lnTo>
                <a:lnTo>
                  <a:pt x="131" y="470"/>
                </a:lnTo>
                <a:lnTo>
                  <a:pt x="129" y="470"/>
                </a:lnTo>
                <a:lnTo>
                  <a:pt x="129" y="472"/>
                </a:lnTo>
                <a:lnTo>
                  <a:pt x="127" y="472"/>
                </a:lnTo>
                <a:lnTo>
                  <a:pt x="129" y="472"/>
                </a:lnTo>
                <a:lnTo>
                  <a:pt x="129" y="470"/>
                </a:lnTo>
                <a:lnTo>
                  <a:pt x="129" y="472"/>
                </a:lnTo>
                <a:lnTo>
                  <a:pt x="127" y="472"/>
                </a:lnTo>
                <a:lnTo>
                  <a:pt x="125" y="472"/>
                </a:lnTo>
                <a:lnTo>
                  <a:pt x="123" y="472"/>
                </a:lnTo>
                <a:lnTo>
                  <a:pt x="121" y="472"/>
                </a:lnTo>
                <a:lnTo>
                  <a:pt x="119" y="472"/>
                </a:lnTo>
                <a:lnTo>
                  <a:pt x="117" y="472"/>
                </a:lnTo>
                <a:lnTo>
                  <a:pt x="115" y="472"/>
                </a:lnTo>
                <a:lnTo>
                  <a:pt x="113" y="472"/>
                </a:lnTo>
                <a:lnTo>
                  <a:pt x="112" y="472"/>
                </a:lnTo>
                <a:lnTo>
                  <a:pt x="112" y="470"/>
                </a:lnTo>
                <a:lnTo>
                  <a:pt x="110" y="470"/>
                </a:lnTo>
                <a:lnTo>
                  <a:pt x="108" y="470"/>
                </a:lnTo>
                <a:lnTo>
                  <a:pt x="106" y="470"/>
                </a:lnTo>
                <a:lnTo>
                  <a:pt x="104" y="470"/>
                </a:lnTo>
                <a:lnTo>
                  <a:pt x="102" y="470"/>
                </a:lnTo>
                <a:lnTo>
                  <a:pt x="100" y="470"/>
                </a:lnTo>
                <a:lnTo>
                  <a:pt x="98" y="470"/>
                </a:lnTo>
                <a:lnTo>
                  <a:pt x="98" y="468"/>
                </a:lnTo>
                <a:lnTo>
                  <a:pt x="98" y="470"/>
                </a:lnTo>
                <a:lnTo>
                  <a:pt x="98" y="468"/>
                </a:lnTo>
                <a:lnTo>
                  <a:pt x="96" y="468"/>
                </a:lnTo>
                <a:lnTo>
                  <a:pt x="94" y="468"/>
                </a:lnTo>
                <a:lnTo>
                  <a:pt x="92" y="468"/>
                </a:lnTo>
                <a:lnTo>
                  <a:pt x="90" y="468"/>
                </a:lnTo>
                <a:lnTo>
                  <a:pt x="89" y="468"/>
                </a:lnTo>
                <a:lnTo>
                  <a:pt x="87" y="468"/>
                </a:lnTo>
                <a:lnTo>
                  <a:pt x="87" y="466"/>
                </a:lnTo>
                <a:lnTo>
                  <a:pt x="85" y="466"/>
                </a:lnTo>
                <a:lnTo>
                  <a:pt x="83" y="466"/>
                </a:lnTo>
                <a:lnTo>
                  <a:pt x="81" y="466"/>
                </a:lnTo>
                <a:lnTo>
                  <a:pt x="79" y="466"/>
                </a:lnTo>
                <a:lnTo>
                  <a:pt x="77" y="466"/>
                </a:lnTo>
                <a:lnTo>
                  <a:pt x="77" y="464"/>
                </a:lnTo>
                <a:lnTo>
                  <a:pt x="75" y="464"/>
                </a:lnTo>
                <a:lnTo>
                  <a:pt x="73" y="464"/>
                </a:lnTo>
                <a:lnTo>
                  <a:pt x="73" y="466"/>
                </a:lnTo>
                <a:lnTo>
                  <a:pt x="75" y="466"/>
                </a:lnTo>
                <a:lnTo>
                  <a:pt x="73" y="466"/>
                </a:lnTo>
                <a:lnTo>
                  <a:pt x="73" y="464"/>
                </a:lnTo>
                <a:lnTo>
                  <a:pt x="71" y="464"/>
                </a:lnTo>
                <a:lnTo>
                  <a:pt x="69" y="464"/>
                </a:lnTo>
                <a:lnTo>
                  <a:pt x="69" y="462"/>
                </a:lnTo>
                <a:lnTo>
                  <a:pt x="67" y="462"/>
                </a:lnTo>
                <a:lnTo>
                  <a:pt x="64" y="460"/>
                </a:lnTo>
                <a:lnTo>
                  <a:pt x="58" y="459"/>
                </a:lnTo>
                <a:lnTo>
                  <a:pt x="54" y="457"/>
                </a:lnTo>
                <a:lnTo>
                  <a:pt x="48" y="453"/>
                </a:lnTo>
                <a:lnTo>
                  <a:pt x="44" y="451"/>
                </a:lnTo>
                <a:lnTo>
                  <a:pt x="42" y="449"/>
                </a:lnTo>
                <a:lnTo>
                  <a:pt x="41" y="447"/>
                </a:lnTo>
                <a:lnTo>
                  <a:pt x="35" y="443"/>
                </a:lnTo>
                <a:lnTo>
                  <a:pt x="27" y="435"/>
                </a:lnTo>
                <a:lnTo>
                  <a:pt x="21" y="430"/>
                </a:lnTo>
                <a:lnTo>
                  <a:pt x="19" y="428"/>
                </a:lnTo>
                <a:lnTo>
                  <a:pt x="19" y="426"/>
                </a:lnTo>
                <a:lnTo>
                  <a:pt x="18" y="426"/>
                </a:lnTo>
                <a:lnTo>
                  <a:pt x="18" y="424"/>
                </a:lnTo>
                <a:lnTo>
                  <a:pt x="18" y="422"/>
                </a:lnTo>
                <a:lnTo>
                  <a:pt x="16" y="422"/>
                </a:lnTo>
                <a:lnTo>
                  <a:pt x="16" y="420"/>
                </a:lnTo>
                <a:lnTo>
                  <a:pt x="14" y="418"/>
                </a:lnTo>
                <a:lnTo>
                  <a:pt x="14" y="416"/>
                </a:lnTo>
                <a:lnTo>
                  <a:pt x="14" y="414"/>
                </a:lnTo>
                <a:lnTo>
                  <a:pt x="12" y="412"/>
                </a:lnTo>
                <a:lnTo>
                  <a:pt x="12" y="411"/>
                </a:lnTo>
                <a:lnTo>
                  <a:pt x="12" y="409"/>
                </a:lnTo>
                <a:lnTo>
                  <a:pt x="14" y="407"/>
                </a:lnTo>
                <a:lnTo>
                  <a:pt x="14" y="405"/>
                </a:lnTo>
                <a:lnTo>
                  <a:pt x="14" y="403"/>
                </a:lnTo>
                <a:lnTo>
                  <a:pt x="12" y="403"/>
                </a:lnTo>
                <a:lnTo>
                  <a:pt x="12" y="401"/>
                </a:lnTo>
                <a:lnTo>
                  <a:pt x="10" y="399"/>
                </a:lnTo>
                <a:lnTo>
                  <a:pt x="10" y="397"/>
                </a:lnTo>
                <a:lnTo>
                  <a:pt x="8" y="395"/>
                </a:lnTo>
                <a:lnTo>
                  <a:pt x="8" y="393"/>
                </a:lnTo>
                <a:lnTo>
                  <a:pt x="8" y="391"/>
                </a:lnTo>
                <a:lnTo>
                  <a:pt x="8" y="389"/>
                </a:lnTo>
                <a:lnTo>
                  <a:pt x="8" y="387"/>
                </a:lnTo>
                <a:lnTo>
                  <a:pt x="8" y="386"/>
                </a:lnTo>
                <a:lnTo>
                  <a:pt x="8" y="384"/>
                </a:lnTo>
                <a:lnTo>
                  <a:pt x="8" y="382"/>
                </a:lnTo>
                <a:lnTo>
                  <a:pt x="8" y="380"/>
                </a:lnTo>
                <a:lnTo>
                  <a:pt x="8" y="378"/>
                </a:lnTo>
                <a:lnTo>
                  <a:pt x="6" y="376"/>
                </a:lnTo>
                <a:lnTo>
                  <a:pt x="6" y="374"/>
                </a:lnTo>
                <a:lnTo>
                  <a:pt x="6" y="372"/>
                </a:lnTo>
                <a:lnTo>
                  <a:pt x="6" y="370"/>
                </a:lnTo>
                <a:lnTo>
                  <a:pt x="6" y="368"/>
                </a:lnTo>
                <a:lnTo>
                  <a:pt x="6" y="366"/>
                </a:lnTo>
                <a:lnTo>
                  <a:pt x="6" y="364"/>
                </a:lnTo>
                <a:lnTo>
                  <a:pt x="6" y="363"/>
                </a:lnTo>
                <a:lnTo>
                  <a:pt x="6" y="361"/>
                </a:lnTo>
                <a:lnTo>
                  <a:pt x="6" y="359"/>
                </a:lnTo>
                <a:lnTo>
                  <a:pt x="6" y="357"/>
                </a:lnTo>
                <a:lnTo>
                  <a:pt x="6" y="353"/>
                </a:lnTo>
                <a:lnTo>
                  <a:pt x="8" y="351"/>
                </a:lnTo>
                <a:lnTo>
                  <a:pt x="6" y="349"/>
                </a:lnTo>
                <a:lnTo>
                  <a:pt x="6" y="347"/>
                </a:lnTo>
                <a:lnTo>
                  <a:pt x="6" y="345"/>
                </a:lnTo>
                <a:lnTo>
                  <a:pt x="6" y="343"/>
                </a:lnTo>
                <a:lnTo>
                  <a:pt x="4" y="341"/>
                </a:lnTo>
                <a:lnTo>
                  <a:pt x="4" y="339"/>
                </a:lnTo>
                <a:lnTo>
                  <a:pt x="4" y="338"/>
                </a:lnTo>
                <a:lnTo>
                  <a:pt x="6" y="338"/>
                </a:lnTo>
                <a:lnTo>
                  <a:pt x="4" y="336"/>
                </a:lnTo>
                <a:lnTo>
                  <a:pt x="4" y="334"/>
                </a:lnTo>
                <a:lnTo>
                  <a:pt x="4" y="330"/>
                </a:lnTo>
                <a:lnTo>
                  <a:pt x="4" y="328"/>
                </a:lnTo>
                <a:lnTo>
                  <a:pt x="4" y="326"/>
                </a:lnTo>
                <a:lnTo>
                  <a:pt x="4" y="324"/>
                </a:lnTo>
                <a:lnTo>
                  <a:pt x="4" y="322"/>
                </a:lnTo>
                <a:lnTo>
                  <a:pt x="4" y="318"/>
                </a:lnTo>
                <a:lnTo>
                  <a:pt x="4" y="316"/>
                </a:lnTo>
                <a:lnTo>
                  <a:pt x="4" y="315"/>
                </a:lnTo>
                <a:lnTo>
                  <a:pt x="4" y="313"/>
                </a:lnTo>
                <a:lnTo>
                  <a:pt x="4" y="311"/>
                </a:lnTo>
                <a:lnTo>
                  <a:pt x="4" y="309"/>
                </a:lnTo>
                <a:lnTo>
                  <a:pt x="4" y="307"/>
                </a:lnTo>
                <a:lnTo>
                  <a:pt x="4" y="305"/>
                </a:lnTo>
                <a:lnTo>
                  <a:pt x="6" y="303"/>
                </a:lnTo>
                <a:lnTo>
                  <a:pt x="6" y="301"/>
                </a:lnTo>
                <a:lnTo>
                  <a:pt x="6" y="299"/>
                </a:lnTo>
                <a:lnTo>
                  <a:pt x="6" y="297"/>
                </a:lnTo>
                <a:lnTo>
                  <a:pt x="4" y="295"/>
                </a:lnTo>
                <a:lnTo>
                  <a:pt x="6" y="293"/>
                </a:lnTo>
                <a:lnTo>
                  <a:pt x="6" y="292"/>
                </a:lnTo>
                <a:lnTo>
                  <a:pt x="6" y="290"/>
                </a:lnTo>
                <a:lnTo>
                  <a:pt x="6" y="288"/>
                </a:lnTo>
                <a:lnTo>
                  <a:pt x="6" y="286"/>
                </a:lnTo>
                <a:lnTo>
                  <a:pt x="6" y="284"/>
                </a:lnTo>
                <a:lnTo>
                  <a:pt x="4" y="284"/>
                </a:lnTo>
                <a:lnTo>
                  <a:pt x="6" y="282"/>
                </a:lnTo>
                <a:lnTo>
                  <a:pt x="6" y="280"/>
                </a:lnTo>
                <a:lnTo>
                  <a:pt x="6" y="278"/>
                </a:lnTo>
                <a:lnTo>
                  <a:pt x="6" y="276"/>
                </a:lnTo>
                <a:lnTo>
                  <a:pt x="6" y="274"/>
                </a:lnTo>
                <a:lnTo>
                  <a:pt x="6" y="272"/>
                </a:lnTo>
                <a:lnTo>
                  <a:pt x="6" y="270"/>
                </a:lnTo>
                <a:lnTo>
                  <a:pt x="6" y="268"/>
                </a:lnTo>
                <a:lnTo>
                  <a:pt x="6" y="267"/>
                </a:lnTo>
                <a:lnTo>
                  <a:pt x="6" y="265"/>
                </a:lnTo>
                <a:lnTo>
                  <a:pt x="6" y="263"/>
                </a:lnTo>
                <a:lnTo>
                  <a:pt x="6" y="259"/>
                </a:lnTo>
                <a:lnTo>
                  <a:pt x="6" y="255"/>
                </a:lnTo>
                <a:lnTo>
                  <a:pt x="6" y="253"/>
                </a:lnTo>
                <a:lnTo>
                  <a:pt x="6" y="251"/>
                </a:lnTo>
                <a:lnTo>
                  <a:pt x="6" y="249"/>
                </a:lnTo>
                <a:lnTo>
                  <a:pt x="4" y="249"/>
                </a:lnTo>
                <a:lnTo>
                  <a:pt x="4" y="247"/>
                </a:lnTo>
                <a:lnTo>
                  <a:pt x="2" y="244"/>
                </a:lnTo>
                <a:lnTo>
                  <a:pt x="2" y="242"/>
                </a:lnTo>
                <a:lnTo>
                  <a:pt x="0" y="238"/>
                </a:lnTo>
                <a:lnTo>
                  <a:pt x="2" y="238"/>
                </a:lnTo>
                <a:lnTo>
                  <a:pt x="2" y="236"/>
                </a:lnTo>
                <a:lnTo>
                  <a:pt x="2" y="234"/>
                </a:lnTo>
                <a:lnTo>
                  <a:pt x="2" y="232"/>
                </a:lnTo>
                <a:lnTo>
                  <a:pt x="4" y="232"/>
                </a:lnTo>
                <a:lnTo>
                  <a:pt x="8" y="232"/>
                </a:lnTo>
                <a:lnTo>
                  <a:pt x="8" y="230"/>
                </a:lnTo>
                <a:lnTo>
                  <a:pt x="12" y="228"/>
                </a:lnTo>
                <a:lnTo>
                  <a:pt x="14" y="224"/>
                </a:lnTo>
                <a:lnTo>
                  <a:pt x="16" y="220"/>
                </a:lnTo>
                <a:lnTo>
                  <a:pt x="16" y="219"/>
                </a:lnTo>
                <a:lnTo>
                  <a:pt x="16" y="217"/>
                </a:lnTo>
                <a:lnTo>
                  <a:pt x="18" y="217"/>
                </a:lnTo>
                <a:lnTo>
                  <a:pt x="18" y="215"/>
                </a:lnTo>
                <a:lnTo>
                  <a:pt x="18" y="213"/>
                </a:lnTo>
                <a:lnTo>
                  <a:pt x="18" y="211"/>
                </a:lnTo>
                <a:lnTo>
                  <a:pt x="18" y="209"/>
                </a:lnTo>
                <a:lnTo>
                  <a:pt x="18" y="207"/>
                </a:lnTo>
                <a:lnTo>
                  <a:pt x="18" y="205"/>
                </a:lnTo>
                <a:lnTo>
                  <a:pt x="18" y="203"/>
                </a:lnTo>
                <a:lnTo>
                  <a:pt x="18" y="201"/>
                </a:lnTo>
                <a:lnTo>
                  <a:pt x="16" y="201"/>
                </a:lnTo>
                <a:lnTo>
                  <a:pt x="18" y="199"/>
                </a:lnTo>
                <a:lnTo>
                  <a:pt x="18" y="197"/>
                </a:lnTo>
                <a:lnTo>
                  <a:pt x="18" y="196"/>
                </a:lnTo>
                <a:lnTo>
                  <a:pt x="18" y="194"/>
                </a:lnTo>
                <a:lnTo>
                  <a:pt x="18" y="192"/>
                </a:lnTo>
                <a:lnTo>
                  <a:pt x="19" y="190"/>
                </a:lnTo>
                <a:lnTo>
                  <a:pt x="19" y="188"/>
                </a:lnTo>
                <a:lnTo>
                  <a:pt x="19" y="186"/>
                </a:lnTo>
                <a:lnTo>
                  <a:pt x="21" y="186"/>
                </a:lnTo>
                <a:lnTo>
                  <a:pt x="21" y="184"/>
                </a:lnTo>
                <a:lnTo>
                  <a:pt x="19" y="176"/>
                </a:lnTo>
                <a:lnTo>
                  <a:pt x="19" y="171"/>
                </a:lnTo>
                <a:lnTo>
                  <a:pt x="21" y="169"/>
                </a:lnTo>
                <a:lnTo>
                  <a:pt x="23" y="169"/>
                </a:lnTo>
                <a:lnTo>
                  <a:pt x="31" y="172"/>
                </a:lnTo>
                <a:lnTo>
                  <a:pt x="35" y="174"/>
                </a:lnTo>
                <a:lnTo>
                  <a:pt x="39" y="176"/>
                </a:lnTo>
                <a:lnTo>
                  <a:pt x="39" y="178"/>
                </a:lnTo>
                <a:lnTo>
                  <a:pt x="39" y="182"/>
                </a:lnTo>
                <a:lnTo>
                  <a:pt x="37" y="184"/>
                </a:lnTo>
                <a:lnTo>
                  <a:pt x="39" y="188"/>
                </a:lnTo>
                <a:lnTo>
                  <a:pt x="41" y="192"/>
                </a:lnTo>
                <a:lnTo>
                  <a:pt x="44" y="192"/>
                </a:lnTo>
                <a:lnTo>
                  <a:pt x="48" y="190"/>
                </a:lnTo>
                <a:lnTo>
                  <a:pt x="50" y="190"/>
                </a:lnTo>
                <a:lnTo>
                  <a:pt x="50" y="192"/>
                </a:lnTo>
                <a:lnTo>
                  <a:pt x="48" y="194"/>
                </a:lnTo>
                <a:lnTo>
                  <a:pt x="48" y="196"/>
                </a:lnTo>
                <a:lnTo>
                  <a:pt x="50" y="196"/>
                </a:lnTo>
                <a:lnTo>
                  <a:pt x="48" y="201"/>
                </a:lnTo>
                <a:lnTo>
                  <a:pt x="46" y="205"/>
                </a:lnTo>
                <a:lnTo>
                  <a:pt x="42" y="209"/>
                </a:lnTo>
                <a:lnTo>
                  <a:pt x="39" y="213"/>
                </a:lnTo>
                <a:lnTo>
                  <a:pt x="35" y="213"/>
                </a:lnTo>
                <a:lnTo>
                  <a:pt x="33" y="215"/>
                </a:lnTo>
                <a:lnTo>
                  <a:pt x="33" y="217"/>
                </a:lnTo>
                <a:lnTo>
                  <a:pt x="33" y="219"/>
                </a:lnTo>
                <a:lnTo>
                  <a:pt x="37" y="220"/>
                </a:lnTo>
                <a:lnTo>
                  <a:pt x="41" y="219"/>
                </a:lnTo>
                <a:lnTo>
                  <a:pt x="48" y="213"/>
                </a:lnTo>
                <a:lnTo>
                  <a:pt x="52" y="205"/>
                </a:lnTo>
                <a:lnTo>
                  <a:pt x="56" y="197"/>
                </a:lnTo>
                <a:lnTo>
                  <a:pt x="58" y="182"/>
                </a:lnTo>
                <a:lnTo>
                  <a:pt x="58" y="167"/>
                </a:lnTo>
                <a:lnTo>
                  <a:pt x="60" y="159"/>
                </a:lnTo>
                <a:lnTo>
                  <a:pt x="62" y="157"/>
                </a:lnTo>
                <a:lnTo>
                  <a:pt x="65" y="155"/>
                </a:lnTo>
                <a:lnTo>
                  <a:pt x="67" y="157"/>
                </a:lnTo>
                <a:lnTo>
                  <a:pt x="71" y="159"/>
                </a:lnTo>
                <a:lnTo>
                  <a:pt x="73" y="163"/>
                </a:lnTo>
                <a:lnTo>
                  <a:pt x="77" y="165"/>
                </a:lnTo>
                <a:lnTo>
                  <a:pt x="79" y="165"/>
                </a:lnTo>
                <a:lnTo>
                  <a:pt x="81" y="163"/>
                </a:lnTo>
                <a:lnTo>
                  <a:pt x="79" y="159"/>
                </a:lnTo>
                <a:lnTo>
                  <a:pt x="79" y="155"/>
                </a:lnTo>
                <a:lnTo>
                  <a:pt x="79" y="153"/>
                </a:lnTo>
                <a:lnTo>
                  <a:pt x="81" y="151"/>
                </a:lnTo>
                <a:lnTo>
                  <a:pt x="81" y="149"/>
                </a:lnTo>
                <a:lnTo>
                  <a:pt x="81" y="148"/>
                </a:lnTo>
                <a:lnTo>
                  <a:pt x="75" y="144"/>
                </a:lnTo>
                <a:lnTo>
                  <a:pt x="69" y="138"/>
                </a:lnTo>
                <a:lnTo>
                  <a:pt x="67" y="134"/>
                </a:lnTo>
                <a:lnTo>
                  <a:pt x="65" y="128"/>
                </a:lnTo>
                <a:lnTo>
                  <a:pt x="65" y="123"/>
                </a:lnTo>
                <a:lnTo>
                  <a:pt x="69" y="117"/>
                </a:lnTo>
                <a:lnTo>
                  <a:pt x="71" y="109"/>
                </a:lnTo>
                <a:lnTo>
                  <a:pt x="73" y="105"/>
                </a:lnTo>
                <a:lnTo>
                  <a:pt x="75" y="101"/>
                </a:lnTo>
                <a:lnTo>
                  <a:pt x="81" y="98"/>
                </a:lnTo>
                <a:lnTo>
                  <a:pt x="85" y="96"/>
                </a:lnTo>
                <a:lnTo>
                  <a:pt x="81" y="86"/>
                </a:lnTo>
                <a:lnTo>
                  <a:pt x="81" y="82"/>
                </a:lnTo>
                <a:lnTo>
                  <a:pt x="83" y="78"/>
                </a:lnTo>
                <a:lnTo>
                  <a:pt x="87" y="76"/>
                </a:lnTo>
                <a:lnTo>
                  <a:pt x="89" y="76"/>
                </a:lnTo>
                <a:lnTo>
                  <a:pt x="89" y="75"/>
                </a:lnTo>
                <a:lnTo>
                  <a:pt x="87" y="73"/>
                </a:lnTo>
                <a:lnTo>
                  <a:pt x="89" y="71"/>
                </a:lnTo>
                <a:lnTo>
                  <a:pt x="90" y="69"/>
                </a:lnTo>
                <a:lnTo>
                  <a:pt x="89" y="67"/>
                </a:lnTo>
                <a:lnTo>
                  <a:pt x="87" y="63"/>
                </a:lnTo>
                <a:lnTo>
                  <a:pt x="87" y="57"/>
                </a:lnTo>
                <a:lnTo>
                  <a:pt x="89" y="53"/>
                </a:lnTo>
                <a:lnTo>
                  <a:pt x="96" y="52"/>
                </a:lnTo>
                <a:lnTo>
                  <a:pt x="100" y="50"/>
                </a:lnTo>
                <a:lnTo>
                  <a:pt x="104" y="46"/>
                </a:lnTo>
                <a:lnTo>
                  <a:pt x="102" y="44"/>
                </a:lnTo>
                <a:lnTo>
                  <a:pt x="102" y="42"/>
                </a:lnTo>
                <a:lnTo>
                  <a:pt x="104" y="40"/>
                </a:lnTo>
                <a:lnTo>
                  <a:pt x="108" y="36"/>
                </a:lnTo>
                <a:lnTo>
                  <a:pt x="110" y="36"/>
                </a:lnTo>
                <a:lnTo>
                  <a:pt x="112" y="32"/>
                </a:lnTo>
                <a:lnTo>
                  <a:pt x="113" y="30"/>
                </a:lnTo>
                <a:lnTo>
                  <a:pt x="115" y="30"/>
                </a:lnTo>
                <a:lnTo>
                  <a:pt x="117" y="28"/>
                </a:lnTo>
                <a:lnTo>
                  <a:pt x="121" y="27"/>
                </a:lnTo>
                <a:lnTo>
                  <a:pt x="125" y="25"/>
                </a:lnTo>
                <a:lnTo>
                  <a:pt x="127" y="23"/>
                </a:lnTo>
                <a:lnTo>
                  <a:pt x="131" y="21"/>
                </a:lnTo>
                <a:lnTo>
                  <a:pt x="142" y="19"/>
                </a:lnTo>
                <a:lnTo>
                  <a:pt x="144" y="19"/>
                </a:lnTo>
                <a:lnTo>
                  <a:pt x="146" y="15"/>
                </a:lnTo>
                <a:lnTo>
                  <a:pt x="150" y="11"/>
                </a:lnTo>
                <a:lnTo>
                  <a:pt x="152" y="9"/>
                </a:lnTo>
                <a:lnTo>
                  <a:pt x="156" y="7"/>
                </a:lnTo>
                <a:lnTo>
                  <a:pt x="158" y="4"/>
                </a:lnTo>
                <a:lnTo>
                  <a:pt x="158" y="0"/>
                </a:lnTo>
                <a:lnTo>
                  <a:pt x="499" y="0"/>
                </a:lnTo>
                <a:lnTo>
                  <a:pt x="499" y="5"/>
                </a:lnTo>
                <a:lnTo>
                  <a:pt x="499" y="9"/>
                </a:lnTo>
                <a:lnTo>
                  <a:pt x="499" y="13"/>
                </a:lnTo>
                <a:lnTo>
                  <a:pt x="499" y="19"/>
                </a:lnTo>
                <a:lnTo>
                  <a:pt x="497" y="21"/>
                </a:lnTo>
                <a:lnTo>
                  <a:pt x="497" y="23"/>
                </a:lnTo>
                <a:lnTo>
                  <a:pt x="497" y="28"/>
                </a:lnTo>
                <a:lnTo>
                  <a:pt x="497" y="30"/>
                </a:lnTo>
                <a:lnTo>
                  <a:pt x="497" y="34"/>
                </a:lnTo>
                <a:lnTo>
                  <a:pt x="497" y="38"/>
                </a:lnTo>
                <a:lnTo>
                  <a:pt x="499" y="44"/>
                </a:lnTo>
                <a:lnTo>
                  <a:pt x="499" y="48"/>
                </a:lnTo>
                <a:lnTo>
                  <a:pt x="501" y="50"/>
                </a:lnTo>
                <a:lnTo>
                  <a:pt x="507" y="53"/>
                </a:lnTo>
                <a:lnTo>
                  <a:pt x="513" y="53"/>
                </a:lnTo>
                <a:lnTo>
                  <a:pt x="513" y="55"/>
                </a:lnTo>
                <a:lnTo>
                  <a:pt x="513" y="57"/>
                </a:lnTo>
                <a:close/>
                <a:moveTo>
                  <a:pt x="432" y="618"/>
                </a:moveTo>
                <a:lnTo>
                  <a:pt x="430" y="618"/>
                </a:lnTo>
                <a:lnTo>
                  <a:pt x="432" y="618"/>
                </a:lnTo>
                <a:close/>
              </a:path>
            </a:pathLst>
          </a:custGeom>
          <a:solidFill>
            <a:srgbClr val="DDFC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1922">
            <a:extLst>
              <a:ext uri="{FF2B5EF4-FFF2-40B4-BE49-F238E27FC236}">
                <a16:creationId xmlns:a16="http://schemas.microsoft.com/office/drawing/2014/main" id="{020D45D9-00CC-48AF-89E7-DE73A5C11114}"/>
              </a:ext>
            </a:extLst>
          </p:cNvPr>
          <p:cNvSpPr>
            <a:spLocks/>
          </p:cNvSpPr>
          <p:nvPr/>
        </p:nvSpPr>
        <p:spPr bwMode="auto">
          <a:xfrm>
            <a:off x="5607051" y="1408113"/>
            <a:ext cx="476250" cy="903288"/>
          </a:xfrm>
          <a:custGeom>
            <a:avLst/>
            <a:gdLst>
              <a:gd name="T0" fmla="*/ 154 w 300"/>
              <a:gd name="T1" fmla="*/ 23 h 569"/>
              <a:gd name="T2" fmla="*/ 179 w 300"/>
              <a:gd name="T3" fmla="*/ 54 h 569"/>
              <a:gd name="T4" fmla="*/ 156 w 300"/>
              <a:gd name="T5" fmla="*/ 21 h 569"/>
              <a:gd name="T6" fmla="*/ 152 w 300"/>
              <a:gd name="T7" fmla="*/ 4 h 569"/>
              <a:gd name="T8" fmla="*/ 171 w 300"/>
              <a:gd name="T9" fmla="*/ 8 h 569"/>
              <a:gd name="T10" fmla="*/ 200 w 300"/>
              <a:gd name="T11" fmla="*/ 10 h 569"/>
              <a:gd name="T12" fmla="*/ 232 w 300"/>
              <a:gd name="T13" fmla="*/ 4 h 569"/>
              <a:gd name="T14" fmla="*/ 267 w 300"/>
              <a:gd name="T15" fmla="*/ 20 h 569"/>
              <a:gd name="T16" fmla="*/ 252 w 300"/>
              <a:gd name="T17" fmla="*/ 18 h 569"/>
              <a:gd name="T18" fmla="*/ 229 w 300"/>
              <a:gd name="T19" fmla="*/ 23 h 569"/>
              <a:gd name="T20" fmla="*/ 221 w 300"/>
              <a:gd name="T21" fmla="*/ 43 h 569"/>
              <a:gd name="T22" fmla="*/ 227 w 300"/>
              <a:gd name="T23" fmla="*/ 54 h 569"/>
              <a:gd name="T24" fmla="*/ 234 w 300"/>
              <a:gd name="T25" fmla="*/ 56 h 569"/>
              <a:gd name="T26" fmla="*/ 246 w 300"/>
              <a:gd name="T27" fmla="*/ 64 h 569"/>
              <a:gd name="T28" fmla="*/ 252 w 300"/>
              <a:gd name="T29" fmla="*/ 66 h 569"/>
              <a:gd name="T30" fmla="*/ 259 w 300"/>
              <a:gd name="T31" fmla="*/ 71 h 569"/>
              <a:gd name="T32" fmla="*/ 252 w 300"/>
              <a:gd name="T33" fmla="*/ 75 h 569"/>
              <a:gd name="T34" fmla="*/ 250 w 300"/>
              <a:gd name="T35" fmla="*/ 83 h 569"/>
              <a:gd name="T36" fmla="*/ 240 w 300"/>
              <a:gd name="T37" fmla="*/ 91 h 569"/>
              <a:gd name="T38" fmla="*/ 227 w 300"/>
              <a:gd name="T39" fmla="*/ 87 h 569"/>
              <a:gd name="T40" fmla="*/ 194 w 300"/>
              <a:gd name="T41" fmla="*/ 79 h 569"/>
              <a:gd name="T42" fmla="*/ 206 w 300"/>
              <a:gd name="T43" fmla="*/ 56 h 569"/>
              <a:gd name="T44" fmla="*/ 177 w 300"/>
              <a:gd name="T45" fmla="*/ 98 h 569"/>
              <a:gd name="T46" fmla="*/ 188 w 300"/>
              <a:gd name="T47" fmla="*/ 137 h 569"/>
              <a:gd name="T48" fmla="*/ 192 w 300"/>
              <a:gd name="T49" fmla="*/ 106 h 569"/>
              <a:gd name="T50" fmla="*/ 213 w 300"/>
              <a:gd name="T51" fmla="*/ 108 h 569"/>
              <a:gd name="T52" fmla="*/ 225 w 300"/>
              <a:gd name="T53" fmla="*/ 114 h 569"/>
              <a:gd name="T54" fmla="*/ 234 w 300"/>
              <a:gd name="T55" fmla="*/ 117 h 569"/>
              <a:gd name="T56" fmla="*/ 238 w 300"/>
              <a:gd name="T57" fmla="*/ 123 h 569"/>
              <a:gd name="T58" fmla="*/ 244 w 300"/>
              <a:gd name="T59" fmla="*/ 133 h 569"/>
              <a:gd name="T60" fmla="*/ 250 w 300"/>
              <a:gd name="T61" fmla="*/ 150 h 569"/>
              <a:gd name="T62" fmla="*/ 256 w 300"/>
              <a:gd name="T63" fmla="*/ 142 h 569"/>
              <a:gd name="T64" fmla="*/ 257 w 300"/>
              <a:gd name="T65" fmla="*/ 154 h 569"/>
              <a:gd name="T66" fmla="*/ 271 w 300"/>
              <a:gd name="T67" fmla="*/ 165 h 569"/>
              <a:gd name="T68" fmla="*/ 288 w 300"/>
              <a:gd name="T69" fmla="*/ 175 h 569"/>
              <a:gd name="T70" fmla="*/ 290 w 300"/>
              <a:gd name="T71" fmla="*/ 194 h 569"/>
              <a:gd name="T72" fmla="*/ 275 w 300"/>
              <a:gd name="T73" fmla="*/ 225 h 569"/>
              <a:gd name="T74" fmla="*/ 273 w 300"/>
              <a:gd name="T75" fmla="*/ 261 h 569"/>
              <a:gd name="T76" fmla="*/ 271 w 300"/>
              <a:gd name="T77" fmla="*/ 323 h 569"/>
              <a:gd name="T78" fmla="*/ 269 w 300"/>
              <a:gd name="T79" fmla="*/ 373 h 569"/>
              <a:gd name="T80" fmla="*/ 286 w 300"/>
              <a:gd name="T81" fmla="*/ 436 h 569"/>
              <a:gd name="T82" fmla="*/ 298 w 300"/>
              <a:gd name="T83" fmla="*/ 496 h 569"/>
              <a:gd name="T84" fmla="*/ 298 w 300"/>
              <a:gd name="T85" fmla="*/ 513 h 569"/>
              <a:gd name="T86" fmla="*/ 298 w 300"/>
              <a:gd name="T87" fmla="*/ 532 h 569"/>
              <a:gd name="T88" fmla="*/ 282 w 300"/>
              <a:gd name="T89" fmla="*/ 538 h 569"/>
              <a:gd name="T90" fmla="*/ 256 w 300"/>
              <a:gd name="T91" fmla="*/ 538 h 569"/>
              <a:gd name="T92" fmla="*/ 236 w 300"/>
              <a:gd name="T93" fmla="*/ 538 h 569"/>
              <a:gd name="T94" fmla="*/ 221 w 300"/>
              <a:gd name="T95" fmla="*/ 534 h 569"/>
              <a:gd name="T96" fmla="*/ 227 w 300"/>
              <a:gd name="T97" fmla="*/ 528 h 569"/>
              <a:gd name="T98" fmla="*/ 229 w 300"/>
              <a:gd name="T99" fmla="*/ 524 h 569"/>
              <a:gd name="T100" fmla="*/ 254 w 300"/>
              <a:gd name="T101" fmla="*/ 524 h 569"/>
              <a:gd name="T102" fmla="*/ 279 w 300"/>
              <a:gd name="T103" fmla="*/ 521 h 569"/>
              <a:gd name="T104" fmla="*/ 284 w 300"/>
              <a:gd name="T105" fmla="*/ 517 h 569"/>
              <a:gd name="T106" fmla="*/ 242 w 300"/>
              <a:gd name="T107" fmla="*/ 521 h 569"/>
              <a:gd name="T108" fmla="*/ 196 w 300"/>
              <a:gd name="T109" fmla="*/ 526 h 569"/>
              <a:gd name="T110" fmla="*/ 144 w 300"/>
              <a:gd name="T111" fmla="*/ 542 h 569"/>
              <a:gd name="T112" fmla="*/ 100 w 300"/>
              <a:gd name="T113" fmla="*/ 549 h 569"/>
              <a:gd name="T114" fmla="*/ 54 w 300"/>
              <a:gd name="T115" fmla="*/ 563 h 569"/>
              <a:gd name="T116" fmla="*/ 37 w 300"/>
              <a:gd name="T117" fmla="*/ 567 h 569"/>
              <a:gd name="T118" fmla="*/ 6 w 300"/>
              <a:gd name="T119" fmla="*/ 569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00" h="569">
                <a:moveTo>
                  <a:pt x="135" y="2"/>
                </a:moveTo>
                <a:lnTo>
                  <a:pt x="137" y="4"/>
                </a:lnTo>
                <a:lnTo>
                  <a:pt x="138" y="2"/>
                </a:lnTo>
                <a:lnTo>
                  <a:pt x="138" y="4"/>
                </a:lnTo>
                <a:lnTo>
                  <a:pt x="140" y="4"/>
                </a:lnTo>
                <a:lnTo>
                  <a:pt x="142" y="6"/>
                </a:lnTo>
                <a:lnTo>
                  <a:pt x="142" y="8"/>
                </a:lnTo>
                <a:lnTo>
                  <a:pt x="144" y="12"/>
                </a:lnTo>
                <a:lnTo>
                  <a:pt x="146" y="12"/>
                </a:lnTo>
                <a:lnTo>
                  <a:pt x="146" y="14"/>
                </a:lnTo>
                <a:lnTo>
                  <a:pt x="148" y="14"/>
                </a:lnTo>
                <a:lnTo>
                  <a:pt x="150" y="14"/>
                </a:lnTo>
                <a:lnTo>
                  <a:pt x="152" y="16"/>
                </a:lnTo>
                <a:lnTo>
                  <a:pt x="152" y="18"/>
                </a:lnTo>
                <a:lnTo>
                  <a:pt x="152" y="20"/>
                </a:lnTo>
                <a:lnTo>
                  <a:pt x="154" y="20"/>
                </a:lnTo>
                <a:lnTo>
                  <a:pt x="154" y="23"/>
                </a:lnTo>
                <a:lnTo>
                  <a:pt x="156" y="25"/>
                </a:lnTo>
                <a:lnTo>
                  <a:pt x="156" y="27"/>
                </a:lnTo>
                <a:lnTo>
                  <a:pt x="158" y="27"/>
                </a:lnTo>
                <a:lnTo>
                  <a:pt x="160" y="29"/>
                </a:lnTo>
                <a:lnTo>
                  <a:pt x="160" y="31"/>
                </a:lnTo>
                <a:lnTo>
                  <a:pt x="161" y="33"/>
                </a:lnTo>
                <a:lnTo>
                  <a:pt x="163" y="35"/>
                </a:lnTo>
                <a:lnTo>
                  <a:pt x="163" y="39"/>
                </a:lnTo>
                <a:lnTo>
                  <a:pt x="165" y="41"/>
                </a:lnTo>
                <a:lnTo>
                  <a:pt x="165" y="43"/>
                </a:lnTo>
                <a:lnTo>
                  <a:pt x="167" y="43"/>
                </a:lnTo>
                <a:lnTo>
                  <a:pt x="171" y="46"/>
                </a:lnTo>
                <a:lnTo>
                  <a:pt x="173" y="48"/>
                </a:lnTo>
                <a:lnTo>
                  <a:pt x="175" y="50"/>
                </a:lnTo>
                <a:lnTo>
                  <a:pt x="175" y="52"/>
                </a:lnTo>
                <a:lnTo>
                  <a:pt x="177" y="54"/>
                </a:lnTo>
                <a:lnTo>
                  <a:pt x="179" y="54"/>
                </a:lnTo>
                <a:lnTo>
                  <a:pt x="177" y="52"/>
                </a:lnTo>
                <a:lnTo>
                  <a:pt x="177" y="50"/>
                </a:lnTo>
                <a:lnTo>
                  <a:pt x="175" y="46"/>
                </a:lnTo>
                <a:lnTo>
                  <a:pt x="173" y="45"/>
                </a:lnTo>
                <a:lnTo>
                  <a:pt x="173" y="41"/>
                </a:lnTo>
                <a:lnTo>
                  <a:pt x="171" y="41"/>
                </a:lnTo>
                <a:lnTo>
                  <a:pt x="169" y="39"/>
                </a:lnTo>
                <a:lnTo>
                  <a:pt x="167" y="37"/>
                </a:lnTo>
                <a:lnTo>
                  <a:pt x="165" y="35"/>
                </a:lnTo>
                <a:lnTo>
                  <a:pt x="165" y="33"/>
                </a:lnTo>
                <a:lnTo>
                  <a:pt x="163" y="33"/>
                </a:lnTo>
                <a:lnTo>
                  <a:pt x="163" y="31"/>
                </a:lnTo>
                <a:lnTo>
                  <a:pt x="161" y="29"/>
                </a:lnTo>
                <a:lnTo>
                  <a:pt x="160" y="29"/>
                </a:lnTo>
                <a:lnTo>
                  <a:pt x="160" y="27"/>
                </a:lnTo>
                <a:lnTo>
                  <a:pt x="158" y="25"/>
                </a:lnTo>
                <a:lnTo>
                  <a:pt x="156" y="21"/>
                </a:lnTo>
                <a:lnTo>
                  <a:pt x="156" y="20"/>
                </a:lnTo>
                <a:lnTo>
                  <a:pt x="154" y="16"/>
                </a:lnTo>
                <a:lnTo>
                  <a:pt x="154" y="14"/>
                </a:lnTo>
                <a:lnTo>
                  <a:pt x="154" y="12"/>
                </a:lnTo>
                <a:lnTo>
                  <a:pt x="154" y="10"/>
                </a:lnTo>
                <a:lnTo>
                  <a:pt x="152" y="8"/>
                </a:lnTo>
                <a:lnTo>
                  <a:pt x="152" y="6"/>
                </a:lnTo>
                <a:lnTo>
                  <a:pt x="152" y="4"/>
                </a:lnTo>
                <a:lnTo>
                  <a:pt x="150" y="4"/>
                </a:lnTo>
                <a:lnTo>
                  <a:pt x="150" y="2"/>
                </a:lnTo>
                <a:lnTo>
                  <a:pt x="150" y="0"/>
                </a:lnTo>
                <a:lnTo>
                  <a:pt x="152" y="0"/>
                </a:lnTo>
                <a:lnTo>
                  <a:pt x="154" y="0"/>
                </a:lnTo>
                <a:lnTo>
                  <a:pt x="156" y="0"/>
                </a:lnTo>
                <a:lnTo>
                  <a:pt x="156" y="2"/>
                </a:lnTo>
                <a:lnTo>
                  <a:pt x="154" y="2"/>
                </a:lnTo>
                <a:lnTo>
                  <a:pt x="152" y="4"/>
                </a:lnTo>
                <a:lnTo>
                  <a:pt x="154" y="4"/>
                </a:lnTo>
                <a:lnTo>
                  <a:pt x="156" y="4"/>
                </a:lnTo>
                <a:lnTo>
                  <a:pt x="158" y="4"/>
                </a:lnTo>
                <a:lnTo>
                  <a:pt x="160" y="4"/>
                </a:lnTo>
                <a:lnTo>
                  <a:pt x="160" y="6"/>
                </a:lnTo>
                <a:lnTo>
                  <a:pt x="161" y="6"/>
                </a:lnTo>
                <a:lnTo>
                  <a:pt x="163" y="6"/>
                </a:lnTo>
                <a:lnTo>
                  <a:pt x="163" y="4"/>
                </a:lnTo>
                <a:lnTo>
                  <a:pt x="165" y="4"/>
                </a:lnTo>
                <a:lnTo>
                  <a:pt x="167" y="4"/>
                </a:lnTo>
                <a:lnTo>
                  <a:pt x="169" y="4"/>
                </a:lnTo>
                <a:lnTo>
                  <a:pt x="169" y="2"/>
                </a:lnTo>
                <a:lnTo>
                  <a:pt x="171" y="4"/>
                </a:lnTo>
                <a:lnTo>
                  <a:pt x="173" y="4"/>
                </a:lnTo>
                <a:lnTo>
                  <a:pt x="173" y="6"/>
                </a:lnTo>
                <a:lnTo>
                  <a:pt x="171" y="6"/>
                </a:lnTo>
                <a:lnTo>
                  <a:pt x="171" y="8"/>
                </a:lnTo>
                <a:lnTo>
                  <a:pt x="173" y="8"/>
                </a:lnTo>
                <a:lnTo>
                  <a:pt x="175" y="8"/>
                </a:lnTo>
                <a:lnTo>
                  <a:pt x="177" y="8"/>
                </a:lnTo>
                <a:lnTo>
                  <a:pt x="179" y="8"/>
                </a:lnTo>
                <a:lnTo>
                  <a:pt x="181" y="6"/>
                </a:lnTo>
                <a:lnTo>
                  <a:pt x="181" y="4"/>
                </a:lnTo>
                <a:lnTo>
                  <a:pt x="183" y="2"/>
                </a:lnTo>
                <a:lnTo>
                  <a:pt x="185" y="4"/>
                </a:lnTo>
                <a:lnTo>
                  <a:pt x="186" y="4"/>
                </a:lnTo>
                <a:lnTo>
                  <a:pt x="186" y="2"/>
                </a:lnTo>
                <a:lnTo>
                  <a:pt x="188" y="4"/>
                </a:lnTo>
                <a:lnTo>
                  <a:pt x="190" y="4"/>
                </a:lnTo>
                <a:lnTo>
                  <a:pt x="192" y="6"/>
                </a:lnTo>
                <a:lnTo>
                  <a:pt x="194" y="6"/>
                </a:lnTo>
                <a:lnTo>
                  <a:pt x="196" y="8"/>
                </a:lnTo>
                <a:lnTo>
                  <a:pt x="198" y="10"/>
                </a:lnTo>
                <a:lnTo>
                  <a:pt x="200" y="10"/>
                </a:lnTo>
                <a:lnTo>
                  <a:pt x="202" y="10"/>
                </a:lnTo>
                <a:lnTo>
                  <a:pt x="204" y="10"/>
                </a:lnTo>
                <a:lnTo>
                  <a:pt x="204" y="8"/>
                </a:lnTo>
                <a:lnTo>
                  <a:pt x="206" y="6"/>
                </a:lnTo>
                <a:lnTo>
                  <a:pt x="208" y="6"/>
                </a:lnTo>
                <a:lnTo>
                  <a:pt x="208" y="4"/>
                </a:lnTo>
                <a:lnTo>
                  <a:pt x="209" y="4"/>
                </a:lnTo>
                <a:lnTo>
                  <a:pt x="211" y="4"/>
                </a:lnTo>
                <a:lnTo>
                  <a:pt x="211" y="2"/>
                </a:lnTo>
                <a:lnTo>
                  <a:pt x="213" y="0"/>
                </a:lnTo>
                <a:lnTo>
                  <a:pt x="225" y="0"/>
                </a:lnTo>
                <a:lnTo>
                  <a:pt x="225" y="2"/>
                </a:lnTo>
                <a:lnTo>
                  <a:pt x="227" y="4"/>
                </a:lnTo>
                <a:lnTo>
                  <a:pt x="227" y="6"/>
                </a:lnTo>
                <a:lnTo>
                  <a:pt x="229" y="4"/>
                </a:lnTo>
                <a:lnTo>
                  <a:pt x="231" y="2"/>
                </a:lnTo>
                <a:lnTo>
                  <a:pt x="232" y="4"/>
                </a:lnTo>
                <a:lnTo>
                  <a:pt x="234" y="4"/>
                </a:lnTo>
                <a:lnTo>
                  <a:pt x="236" y="2"/>
                </a:lnTo>
                <a:lnTo>
                  <a:pt x="238" y="2"/>
                </a:lnTo>
                <a:lnTo>
                  <a:pt x="240" y="2"/>
                </a:lnTo>
                <a:lnTo>
                  <a:pt x="242" y="2"/>
                </a:lnTo>
                <a:lnTo>
                  <a:pt x="244" y="4"/>
                </a:lnTo>
                <a:lnTo>
                  <a:pt x="246" y="6"/>
                </a:lnTo>
                <a:lnTo>
                  <a:pt x="248" y="8"/>
                </a:lnTo>
                <a:lnTo>
                  <a:pt x="252" y="10"/>
                </a:lnTo>
                <a:lnTo>
                  <a:pt x="254" y="10"/>
                </a:lnTo>
                <a:lnTo>
                  <a:pt x="256" y="12"/>
                </a:lnTo>
                <a:lnTo>
                  <a:pt x="256" y="14"/>
                </a:lnTo>
                <a:lnTo>
                  <a:pt x="259" y="14"/>
                </a:lnTo>
                <a:lnTo>
                  <a:pt x="261" y="14"/>
                </a:lnTo>
                <a:lnTo>
                  <a:pt x="263" y="16"/>
                </a:lnTo>
                <a:lnTo>
                  <a:pt x="265" y="18"/>
                </a:lnTo>
                <a:lnTo>
                  <a:pt x="267" y="20"/>
                </a:lnTo>
                <a:lnTo>
                  <a:pt x="269" y="21"/>
                </a:lnTo>
                <a:lnTo>
                  <a:pt x="271" y="21"/>
                </a:lnTo>
                <a:lnTo>
                  <a:pt x="273" y="23"/>
                </a:lnTo>
                <a:lnTo>
                  <a:pt x="273" y="25"/>
                </a:lnTo>
                <a:lnTo>
                  <a:pt x="269" y="23"/>
                </a:lnTo>
                <a:lnTo>
                  <a:pt x="267" y="23"/>
                </a:lnTo>
                <a:lnTo>
                  <a:pt x="265" y="23"/>
                </a:lnTo>
                <a:lnTo>
                  <a:pt x="265" y="21"/>
                </a:lnTo>
                <a:lnTo>
                  <a:pt x="265" y="20"/>
                </a:lnTo>
                <a:lnTo>
                  <a:pt x="263" y="20"/>
                </a:lnTo>
                <a:lnTo>
                  <a:pt x="261" y="20"/>
                </a:lnTo>
                <a:lnTo>
                  <a:pt x="259" y="20"/>
                </a:lnTo>
                <a:lnTo>
                  <a:pt x="257" y="20"/>
                </a:lnTo>
                <a:lnTo>
                  <a:pt x="256" y="18"/>
                </a:lnTo>
                <a:lnTo>
                  <a:pt x="256" y="20"/>
                </a:lnTo>
                <a:lnTo>
                  <a:pt x="254" y="18"/>
                </a:lnTo>
                <a:lnTo>
                  <a:pt x="252" y="18"/>
                </a:lnTo>
                <a:lnTo>
                  <a:pt x="250" y="18"/>
                </a:lnTo>
                <a:lnTo>
                  <a:pt x="250" y="16"/>
                </a:lnTo>
                <a:lnTo>
                  <a:pt x="248" y="16"/>
                </a:lnTo>
                <a:lnTo>
                  <a:pt x="248" y="18"/>
                </a:lnTo>
                <a:lnTo>
                  <a:pt x="246" y="16"/>
                </a:lnTo>
                <a:lnTo>
                  <a:pt x="244" y="16"/>
                </a:lnTo>
                <a:lnTo>
                  <a:pt x="242" y="14"/>
                </a:lnTo>
                <a:lnTo>
                  <a:pt x="240" y="16"/>
                </a:lnTo>
                <a:lnTo>
                  <a:pt x="238" y="18"/>
                </a:lnTo>
                <a:lnTo>
                  <a:pt x="236" y="18"/>
                </a:lnTo>
                <a:lnTo>
                  <a:pt x="234" y="18"/>
                </a:lnTo>
                <a:lnTo>
                  <a:pt x="232" y="18"/>
                </a:lnTo>
                <a:lnTo>
                  <a:pt x="232" y="20"/>
                </a:lnTo>
                <a:lnTo>
                  <a:pt x="231" y="20"/>
                </a:lnTo>
                <a:lnTo>
                  <a:pt x="231" y="21"/>
                </a:lnTo>
                <a:lnTo>
                  <a:pt x="229" y="21"/>
                </a:lnTo>
                <a:lnTo>
                  <a:pt x="229" y="23"/>
                </a:lnTo>
                <a:lnTo>
                  <a:pt x="227" y="25"/>
                </a:lnTo>
                <a:lnTo>
                  <a:pt x="225" y="25"/>
                </a:lnTo>
                <a:lnTo>
                  <a:pt x="225" y="27"/>
                </a:lnTo>
                <a:lnTo>
                  <a:pt x="223" y="29"/>
                </a:lnTo>
                <a:lnTo>
                  <a:pt x="223" y="31"/>
                </a:lnTo>
                <a:lnTo>
                  <a:pt x="221" y="33"/>
                </a:lnTo>
                <a:lnTo>
                  <a:pt x="221" y="35"/>
                </a:lnTo>
                <a:lnTo>
                  <a:pt x="219" y="37"/>
                </a:lnTo>
                <a:lnTo>
                  <a:pt x="217" y="39"/>
                </a:lnTo>
                <a:lnTo>
                  <a:pt x="217" y="41"/>
                </a:lnTo>
                <a:lnTo>
                  <a:pt x="217" y="43"/>
                </a:lnTo>
                <a:lnTo>
                  <a:pt x="219" y="43"/>
                </a:lnTo>
                <a:lnTo>
                  <a:pt x="221" y="41"/>
                </a:lnTo>
                <a:lnTo>
                  <a:pt x="221" y="39"/>
                </a:lnTo>
                <a:lnTo>
                  <a:pt x="223" y="39"/>
                </a:lnTo>
                <a:lnTo>
                  <a:pt x="221" y="41"/>
                </a:lnTo>
                <a:lnTo>
                  <a:pt x="221" y="43"/>
                </a:lnTo>
                <a:lnTo>
                  <a:pt x="221" y="45"/>
                </a:lnTo>
                <a:lnTo>
                  <a:pt x="219" y="48"/>
                </a:lnTo>
                <a:lnTo>
                  <a:pt x="219" y="50"/>
                </a:lnTo>
                <a:lnTo>
                  <a:pt x="221" y="52"/>
                </a:lnTo>
                <a:lnTo>
                  <a:pt x="221" y="56"/>
                </a:lnTo>
                <a:lnTo>
                  <a:pt x="223" y="58"/>
                </a:lnTo>
                <a:lnTo>
                  <a:pt x="225" y="58"/>
                </a:lnTo>
                <a:lnTo>
                  <a:pt x="225" y="56"/>
                </a:lnTo>
                <a:lnTo>
                  <a:pt x="223" y="54"/>
                </a:lnTo>
                <a:lnTo>
                  <a:pt x="221" y="52"/>
                </a:lnTo>
                <a:lnTo>
                  <a:pt x="221" y="50"/>
                </a:lnTo>
                <a:lnTo>
                  <a:pt x="223" y="50"/>
                </a:lnTo>
                <a:lnTo>
                  <a:pt x="223" y="48"/>
                </a:lnTo>
                <a:lnTo>
                  <a:pt x="223" y="50"/>
                </a:lnTo>
                <a:lnTo>
                  <a:pt x="225" y="52"/>
                </a:lnTo>
                <a:lnTo>
                  <a:pt x="225" y="54"/>
                </a:lnTo>
                <a:lnTo>
                  <a:pt x="227" y="54"/>
                </a:lnTo>
                <a:lnTo>
                  <a:pt x="227" y="52"/>
                </a:lnTo>
                <a:lnTo>
                  <a:pt x="225" y="52"/>
                </a:lnTo>
                <a:lnTo>
                  <a:pt x="225" y="50"/>
                </a:lnTo>
                <a:lnTo>
                  <a:pt x="225" y="48"/>
                </a:lnTo>
                <a:lnTo>
                  <a:pt x="227" y="48"/>
                </a:lnTo>
                <a:lnTo>
                  <a:pt x="227" y="50"/>
                </a:lnTo>
                <a:lnTo>
                  <a:pt x="229" y="52"/>
                </a:lnTo>
                <a:lnTo>
                  <a:pt x="231" y="54"/>
                </a:lnTo>
                <a:lnTo>
                  <a:pt x="231" y="56"/>
                </a:lnTo>
                <a:lnTo>
                  <a:pt x="231" y="58"/>
                </a:lnTo>
                <a:lnTo>
                  <a:pt x="232" y="58"/>
                </a:lnTo>
                <a:lnTo>
                  <a:pt x="234" y="60"/>
                </a:lnTo>
                <a:lnTo>
                  <a:pt x="234" y="62"/>
                </a:lnTo>
                <a:lnTo>
                  <a:pt x="236" y="60"/>
                </a:lnTo>
                <a:lnTo>
                  <a:pt x="234" y="58"/>
                </a:lnTo>
                <a:lnTo>
                  <a:pt x="236" y="58"/>
                </a:lnTo>
                <a:lnTo>
                  <a:pt x="234" y="56"/>
                </a:lnTo>
                <a:lnTo>
                  <a:pt x="234" y="54"/>
                </a:lnTo>
                <a:lnTo>
                  <a:pt x="236" y="54"/>
                </a:lnTo>
                <a:lnTo>
                  <a:pt x="236" y="56"/>
                </a:lnTo>
                <a:lnTo>
                  <a:pt x="238" y="56"/>
                </a:lnTo>
                <a:lnTo>
                  <a:pt x="238" y="58"/>
                </a:lnTo>
                <a:lnTo>
                  <a:pt x="238" y="60"/>
                </a:lnTo>
                <a:lnTo>
                  <a:pt x="240" y="60"/>
                </a:lnTo>
                <a:lnTo>
                  <a:pt x="238" y="62"/>
                </a:lnTo>
                <a:lnTo>
                  <a:pt x="238" y="64"/>
                </a:lnTo>
                <a:lnTo>
                  <a:pt x="236" y="64"/>
                </a:lnTo>
                <a:lnTo>
                  <a:pt x="236" y="66"/>
                </a:lnTo>
                <a:lnTo>
                  <a:pt x="238" y="66"/>
                </a:lnTo>
                <a:lnTo>
                  <a:pt x="240" y="64"/>
                </a:lnTo>
                <a:lnTo>
                  <a:pt x="242" y="62"/>
                </a:lnTo>
                <a:lnTo>
                  <a:pt x="244" y="64"/>
                </a:lnTo>
                <a:lnTo>
                  <a:pt x="246" y="66"/>
                </a:lnTo>
                <a:lnTo>
                  <a:pt x="246" y="64"/>
                </a:lnTo>
                <a:lnTo>
                  <a:pt x="244" y="64"/>
                </a:lnTo>
                <a:lnTo>
                  <a:pt x="246" y="62"/>
                </a:lnTo>
                <a:lnTo>
                  <a:pt x="246" y="64"/>
                </a:lnTo>
                <a:lnTo>
                  <a:pt x="248" y="64"/>
                </a:lnTo>
                <a:lnTo>
                  <a:pt x="248" y="66"/>
                </a:lnTo>
                <a:lnTo>
                  <a:pt x="248" y="68"/>
                </a:lnTo>
                <a:lnTo>
                  <a:pt x="250" y="69"/>
                </a:lnTo>
                <a:lnTo>
                  <a:pt x="252" y="68"/>
                </a:lnTo>
                <a:lnTo>
                  <a:pt x="252" y="69"/>
                </a:lnTo>
                <a:lnTo>
                  <a:pt x="252" y="71"/>
                </a:lnTo>
                <a:lnTo>
                  <a:pt x="254" y="71"/>
                </a:lnTo>
                <a:lnTo>
                  <a:pt x="254" y="69"/>
                </a:lnTo>
                <a:lnTo>
                  <a:pt x="256" y="69"/>
                </a:lnTo>
                <a:lnTo>
                  <a:pt x="256" y="68"/>
                </a:lnTo>
                <a:lnTo>
                  <a:pt x="254" y="68"/>
                </a:lnTo>
                <a:lnTo>
                  <a:pt x="252" y="68"/>
                </a:lnTo>
                <a:lnTo>
                  <a:pt x="252" y="66"/>
                </a:lnTo>
                <a:lnTo>
                  <a:pt x="254" y="64"/>
                </a:lnTo>
                <a:lnTo>
                  <a:pt x="256" y="64"/>
                </a:lnTo>
                <a:lnTo>
                  <a:pt x="256" y="66"/>
                </a:lnTo>
                <a:lnTo>
                  <a:pt x="256" y="68"/>
                </a:lnTo>
                <a:lnTo>
                  <a:pt x="256" y="66"/>
                </a:lnTo>
                <a:lnTo>
                  <a:pt x="257" y="66"/>
                </a:lnTo>
                <a:lnTo>
                  <a:pt x="257" y="64"/>
                </a:lnTo>
                <a:lnTo>
                  <a:pt x="259" y="64"/>
                </a:lnTo>
                <a:lnTo>
                  <a:pt x="259" y="62"/>
                </a:lnTo>
                <a:lnTo>
                  <a:pt x="259" y="64"/>
                </a:lnTo>
                <a:lnTo>
                  <a:pt x="259" y="66"/>
                </a:lnTo>
                <a:lnTo>
                  <a:pt x="259" y="68"/>
                </a:lnTo>
                <a:lnTo>
                  <a:pt x="261" y="68"/>
                </a:lnTo>
                <a:lnTo>
                  <a:pt x="263" y="68"/>
                </a:lnTo>
                <a:lnTo>
                  <a:pt x="261" y="69"/>
                </a:lnTo>
                <a:lnTo>
                  <a:pt x="261" y="71"/>
                </a:lnTo>
                <a:lnTo>
                  <a:pt x="259" y="71"/>
                </a:lnTo>
                <a:lnTo>
                  <a:pt x="259" y="69"/>
                </a:lnTo>
                <a:lnTo>
                  <a:pt x="257" y="69"/>
                </a:lnTo>
                <a:lnTo>
                  <a:pt x="256" y="71"/>
                </a:lnTo>
                <a:lnTo>
                  <a:pt x="254" y="71"/>
                </a:lnTo>
                <a:lnTo>
                  <a:pt x="252" y="71"/>
                </a:lnTo>
                <a:lnTo>
                  <a:pt x="252" y="73"/>
                </a:lnTo>
                <a:lnTo>
                  <a:pt x="250" y="71"/>
                </a:lnTo>
                <a:lnTo>
                  <a:pt x="252" y="71"/>
                </a:lnTo>
                <a:lnTo>
                  <a:pt x="250" y="71"/>
                </a:lnTo>
                <a:lnTo>
                  <a:pt x="248" y="71"/>
                </a:lnTo>
                <a:lnTo>
                  <a:pt x="248" y="69"/>
                </a:lnTo>
                <a:lnTo>
                  <a:pt x="246" y="69"/>
                </a:lnTo>
                <a:lnTo>
                  <a:pt x="246" y="71"/>
                </a:lnTo>
                <a:lnTo>
                  <a:pt x="248" y="73"/>
                </a:lnTo>
                <a:lnTo>
                  <a:pt x="248" y="75"/>
                </a:lnTo>
                <a:lnTo>
                  <a:pt x="250" y="75"/>
                </a:lnTo>
                <a:lnTo>
                  <a:pt x="252" y="75"/>
                </a:lnTo>
                <a:lnTo>
                  <a:pt x="252" y="73"/>
                </a:lnTo>
                <a:lnTo>
                  <a:pt x="254" y="73"/>
                </a:lnTo>
                <a:lnTo>
                  <a:pt x="254" y="75"/>
                </a:lnTo>
                <a:lnTo>
                  <a:pt x="256" y="75"/>
                </a:lnTo>
                <a:lnTo>
                  <a:pt x="256" y="73"/>
                </a:lnTo>
                <a:lnTo>
                  <a:pt x="256" y="75"/>
                </a:lnTo>
                <a:lnTo>
                  <a:pt x="257" y="75"/>
                </a:lnTo>
                <a:lnTo>
                  <a:pt x="257" y="77"/>
                </a:lnTo>
                <a:lnTo>
                  <a:pt x="256" y="77"/>
                </a:lnTo>
                <a:lnTo>
                  <a:pt x="256" y="79"/>
                </a:lnTo>
                <a:lnTo>
                  <a:pt x="254" y="79"/>
                </a:lnTo>
                <a:lnTo>
                  <a:pt x="254" y="81"/>
                </a:lnTo>
                <a:lnTo>
                  <a:pt x="252" y="81"/>
                </a:lnTo>
                <a:lnTo>
                  <a:pt x="252" y="79"/>
                </a:lnTo>
                <a:lnTo>
                  <a:pt x="250" y="79"/>
                </a:lnTo>
                <a:lnTo>
                  <a:pt x="250" y="81"/>
                </a:lnTo>
                <a:lnTo>
                  <a:pt x="250" y="83"/>
                </a:lnTo>
                <a:lnTo>
                  <a:pt x="252" y="83"/>
                </a:lnTo>
                <a:lnTo>
                  <a:pt x="252" y="85"/>
                </a:lnTo>
                <a:lnTo>
                  <a:pt x="250" y="87"/>
                </a:lnTo>
                <a:lnTo>
                  <a:pt x="248" y="87"/>
                </a:lnTo>
                <a:lnTo>
                  <a:pt x="246" y="87"/>
                </a:lnTo>
                <a:lnTo>
                  <a:pt x="244" y="87"/>
                </a:lnTo>
                <a:lnTo>
                  <a:pt x="244" y="85"/>
                </a:lnTo>
                <a:lnTo>
                  <a:pt x="244" y="83"/>
                </a:lnTo>
                <a:lnTo>
                  <a:pt x="244" y="81"/>
                </a:lnTo>
                <a:lnTo>
                  <a:pt x="242" y="81"/>
                </a:lnTo>
                <a:lnTo>
                  <a:pt x="242" y="83"/>
                </a:lnTo>
                <a:lnTo>
                  <a:pt x="242" y="81"/>
                </a:lnTo>
                <a:lnTo>
                  <a:pt x="240" y="83"/>
                </a:lnTo>
                <a:lnTo>
                  <a:pt x="242" y="85"/>
                </a:lnTo>
                <a:lnTo>
                  <a:pt x="242" y="87"/>
                </a:lnTo>
                <a:lnTo>
                  <a:pt x="242" y="89"/>
                </a:lnTo>
                <a:lnTo>
                  <a:pt x="240" y="91"/>
                </a:lnTo>
                <a:lnTo>
                  <a:pt x="238" y="91"/>
                </a:lnTo>
                <a:lnTo>
                  <a:pt x="238" y="89"/>
                </a:lnTo>
                <a:lnTo>
                  <a:pt x="236" y="91"/>
                </a:lnTo>
                <a:lnTo>
                  <a:pt x="236" y="89"/>
                </a:lnTo>
                <a:lnTo>
                  <a:pt x="236" y="87"/>
                </a:lnTo>
                <a:lnTo>
                  <a:pt x="234" y="87"/>
                </a:lnTo>
                <a:lnTo>
                  <a:pt x="234" y="89"/>
                </a:lnTo>
                <a:lnTo>
                  <a:pt x="232" y="89"/>
                </a:lnTo>
                <a:lnTo>
                  <a:pt x="231" y="91"/>
                </a:lnTo>
                <a:lnTo>
                  <a:pt x="229" y="93"/>
                </a:lnTo>
                <a:lnTo>
                  <a:pt x="227" y="93"/>
                </a:lnTo>
                <a:lnTo>
                  <a:pt x="227" y="91"/>
                </a:lnTo>
                <a:lnTo>
                  <a:pt x="229" y="91"/>
                </a:lnTo>
                <a:lnTo>
                  <a:pt x="229" y="89"/>
                </a:lnTo>
                <a:lnTo>
                  <a:pt x="229" y="87"/>
                </a:lnTo>
                <a:lnTo>
                  <a:pt x="227" y="85"/>
                </a:lnTo>
                <a:lnTo>
                  <a:pt x="227" y="87"/>
                </a:lnTo>
                <a:lnTo>
                  <a:pt x="225" y="85"/>
                </a:lnTo>
                <a:lnTo>
                  <a:pt x="225" y="83"/>
                </a:lnTo>
                <a:lnTo>
                  <a:pt x="227" y="83"/>
                </a:lnTo>
                <a:lnTo>
                  <a:pt x="225" y="81"/>
                </a:lnTo>
                <a:lnTo>
                  <a:pt x="223" y="79"/>
                </a:lnTo>
                <a:lnTo>
                  <a:pt x="221" y="77"/>
                </a:lnTo>
                <a:lnTo>
                  <a:pt x="219" y="77"/>
                </a:lnTo>
                <a:lnTo>
                  <a:pt x="215" y="77"/>
                </a:lnTo>
                <a:lnTo>
                  <a:pt x="211" y="77"/>
                </a:lnTo>
                <a:lnTo>
                  <a:pt x="209" y="77"/>
                </a:lnTo>
                <a:lnTo>
                  <a:pt x="208" y="79"/>
                </a:lnTo>
                <a:lnTo>
                  <a:pt x="206" y="79"/>
                </a:lnTo>
                <a:lnTo>
                  <a:pt x="202" y="79"/>
                </a:lnTo>
                <a:lnTo>
                  <a:pt x="198" y="79"/>
                </a:lnTo>
                <a:lnTo>
                  <a:pt x="196" y="81"/>
                </a:lnTo>
                <a:lnTo>
                  <a:pt x="194" y="81"/>
                </a:lnTo>
                <a:lnTo>
                  <a:pt x="194" y="79"/>
                </a:lnTo>
                <a:lnTo>
                  <a:pt x="192" y="77"/>
                </a:lnTo>
                <a:lnTo>
                  <a:pt x="192" y="75"/>
                </a:lnTo>
                <a:lnTo>
                  <a:pt x="194" y="75"/>
                </a:lnTo>
                <a:lnTo>
                  <a:pt x="194" y="73"/>
                </a:lnTo>
                <a:lnTo>
                  <a:pt x="196" y="73"/>
                </a:lnTo>
                <a:lnTo>
                  <a:pt x="196" y="71"/>
                </a:lnTo>
                <a:lnTo>
                  <a:pt x="196" y="69"/>
                </a:lnTo>
                <a:lnTo>
                  <a:pt x="196" y="68"/>
                </a:lnTo>
                <a:lnTo>
                  <a:pt x="198" y="66"/>
                </a:lnTo>
                <a:lnTo>
                  <a:pt x="198" y="64"/>
                </a:lnTo>
                <a:lnTo>
                  <a:pt x="200" y="64"/>
                </a:lnTo>
                <a:lnTo>
                  <a:pt x="200" y="62"/>
                </a:lnTo>
                <a:lnTo>
                  <a:pt x="200" y="60"/>
                </a:lnTo>
                <a:lnTo>
                  <a:pt x="202" y="58"/>
                </a:lnTo>
                <a:lnTo>
                  <a:pt x="204" y="58"/>
                </a:lnTo>
                <a:lnTo>
                  <a:pt x="206" y="58"/>
                </a:lnTo>
                <a:lnTo>
                  <a:pt x="206" y="56"/>
                </a:lnTo>
                <a:lnTo>
                  <a:pt x="206" y="54"/>
                </a:lnTo>
                <a:lnTo>
                  <a:pt x="202" y="54"/>
                </a:lnTo>
                <a:lnTo>
                  <a:pt x="200" y="54"/>
                </a:lnTo>
                <a:lnTo>
                  <a:pt x="198" y="56"/>
                </a:lnTo>
                <a:lnTo>
                  <a:pt x="198" y="60"/>
                </a:lnTo>
                <a:lnTo>
                  <a:pt x="196" y="64"/>
                </a:lnTo>
                <a:lnTo>
                  <a:pt x="194" y="69"/>
                </a:lnTo>
                <a:lnTo>
                  <a:pt x="192" y="73"/>
                </a:lnTo>
                <a:lnTo>
                  <a:pt x="188" y="79"/>
                </a:lnTo>
                <a:lnTo>
                  <a:pt x="185" y="85"/>
                </a:lnTo>
                <a:lnTo>
                  <a:pt x="183" y="89"/>
                </a:lnTo>
                <a:lnTo>
                  <a:pt x="181" y="91"/>
                </a:lnTo>
                <a:lnTo>
                  <a:pt x="179" y="93"/>
                </a:lnTo>
                <a:lnTo>
                  <a:pt x="179" y="94"/>
                </a:lnTo>
                <a:lnTo>
                  <a:pt x="177" y="94"/>
                </a:lnTo>
                <a:lnTo>
                  <a:pt x="177" y="96"/>
                </a:lnTo>
                <a:lnTo>
                  <a:pt x="177" y="98"/>
                </a:lnTo>
                <a:lnTo>
                  <a:pt x="177" y="100"/>
                </a:lnTo>
                <a:lnTo>
                  <a:pt x="179" y="102"/>
                </a:lnTo>
                <a:lnTo>
                  <a:pt x="179" y="104"/>
                </a:lnTo>
                <a:lnTo>
                  <a:pt x="181" y="106"/>
                </a:lnTo>
                <a:lnTo>
                  <a:pt x="181" y="108"/>
                </a:lnTo>
                <a:lnTo>
                  <a:pt x="183" y="110"/>
                </a:lnTo>
                <a:lnTo>
                  <a:pt x="183" y="112"/>
                </a:lnTo>
                <a:lnTo>
                  <a:pt x="185" y="112"/>
                </a:lnTo>
                <a:lnTo>
                  <a:pt x="185" y="114"/>
                </a:lnTo>
                <a:lnTo>
                  <a:pt x="185" y="117"/>
                </a:lnTo>
                <a:lnTo>
                  <a:pt x="185" y="119"/>
                </a:lnTo>
                <a:lnTo>
                  <a:pt x="186" y="123"/>
                </a:lnTo>
                <a:lnTo>
                  <a:pt x="186" y="127"/>
                </a:lnTo>
                <a:lnTo>
                  <a:pt x="186" y="131"/>
                </a:lnTo>
                <a:lnTo>
                  <a:pt x="186" y="135"/>
                </a:lnTo>
                <a:lnTo>
                  <a:pt x="186" y="137"/>
                </a:lnTo>
                <a:lnTo>
                  <a:pt x="188" y="137"/>
                </a:lnTo>
                <a:lnTo>
                  <a:pt x="188" y="135"/>
                </a:lnTo>
                <a:lnTo>
                  <a:pt x="188" y="133"/>
                </a:lnTo>
                <a:lnTo>
                  <a:pt x="188" y="129"/>
                </a:lnTo>
                <a:lnTo>
                  <a:pt x="186" y="127"/>
                </a:lnTo>
                <a:lnTo>
                  <a:pt x="186" y="125"/>
                </a:lnTo>
                <a:lnTo>
                  <a:pt x="186" y="123"/>
                </a:lnTo>
                <a:lnTo>
                  <a:pt x="188" y="121"/>
                </a:lnTo>
                <a:lnTo>
                  <a:pt x="188" y="119"/>
                </a:lnTo>
                <a:lnTo>
                  <a:pt x="188" y="117"/>
                </a:lnTo>
                <a:lnTo>
                  <a:pt x="190" y="116"/>
                </a:lnTo>
                <a:lnTo>
                  <a:pt x="192" y="114"/>
                </a:lnTo>
                <a:lnTo>
                  <a:pt x="192" y="112"/>
                </a:lnTo>
                <a:lnTo>
                  <a:pt x="190" y="110"/>
                </a:lnTo>
                <a:lnTo>
                  <a:pt x="188" y="110"/>
                </a:lnTo>
                <a:lnTo>
                  <a:pt x="188" y="108"/>
                </a:lnTo>
                <a:lnTo>
                  <a:pt x="190" y="106"/>
                </a:lnTo>
                <a:lnTo>
                  <a:pt x="192" y="106"/>
                </a:lnTo>
                <a:lnTo>
                  <a:pt x="194" y="106"/>
                </a:lnTo>
                <a:lnTo>
                  <a:pt x="194" y="104"/>
                </a:lnTo>
                <a:lnTo>
                  <a:pt x="196" y="104"/>
                </a:lnTo>
                <a:lnTo>
                  <a:pt x="198" y="106"/>
                </a:lnTo>
                <a:lnTo>
                  <a:pt x="200" y="106"/>
                </a:lnTo>
                <a:lnTo>
                  <a:pt x="202" y="106"/>
                </a:lnTo>
                <a:lnTo>
                  <a:pt x="200" y="106"/>
                </a:lnTo>
                <a:lnTo>
                  <a:pt x="200" y="108"/>
                </a:lnTo>
                <a:lnTo>
                  <a:pt x="202" y="108"/>
                </a:lnTo>
                <a:lnTo>
                  <a:pt x="204" y="108"/>
                </a:lnTo>
                <a:lnTo>
                  <a:pt x="204" y="110"/>
                </a:lnTo>
                <a:lnTo>
                  <a:pt x="206" y="110"/>
                </a:lnTo>
                <a:lnTo>
                  <a:pt x="208" y="110"/>
                </a:lnTo>
                <a:lnTo>
                  <a:pt x="209" y="110"/>
                </a:lnTo>
                <a:lnTo>
                  <a:pt x="211" y="110"/>
                </a:lnTo>
                <a:lnTo>
                  <a:pt x="213" y="110"/>
                </a:lnTo>
                <a:lnTo>
                  <a:pt x="213" y="108"/>
                </a:lnTo>
                <a:lnTo>
                  <a:pt x="215" y="108"/>
                </a:lnTo>
                <a:lnTo>
                  <a:pt x="217" y="110"/>
                </a:lnTo>
                <a:lnTo>
                  <a:pt x="219" y="112"/>
                </a:lnTo>
                <a:lnTo>
                  <a:pt x="217" y="112"/>
                </a:lnTo>
                <a:lnTo>
                  <a:pt x="217" y="114"/>
                </a:lnTo>
                <a:lnTo>
                  <a:pt x="215" y="114"/>
                </a:lnTo>
                <a:lnTo>
                  <a:pt x="217" y="114"/>
                </a:lnTo>
                <a:lnTo>
                  <a:pt x="219" y="114"/>
                </a:lnTo>
                <a:lnTo>
                  <a:pt x="221" y="112"/>
                </a:lnTo>
                <a:lnTo>
                  <a:pt x="223" y="110"/>
                </a:lnTo>
                <a:lnTo>
                  <a:pt x="225" y="110"/>
                </a:lnTo>
                <a:lnTo>
                  <a:pt x="225" y="112"/>
                </a:lnTo>
                <a:lnTo>
                  <a:pt x="223" y="112"/>
                </a:lnTo>
                <a:lnTo>
                  <a:pt x="223" y="114"/>
                </a:lnTo>
                <a:lnTo>
                  <a:pt x="223" y="116"/>
                </a:lnTo>
                <a:lnTo>
                  <a:pt x="223" y="114"/>
                </a:lnTo>
                <a:lnTo>
                  <a:pt x="225" y="114"/>
                </a:lnTo>
                <a:lnTo>
                  <a:pt x="225" y="116"/>
                </a:lnTo>
                <a:lnTo>
                  <a:pt x="225" y="117"/>
                </a:lnTo>
                <a:lnTo>
                  <a:pt x="227" y="117"/>
                </a:lnTo>
                <a:lnTo>
                  <a:pt x="229" y="116"/>
                </a:lnTo>
                <a:lnTo>
                  <a:pt x="231" y="114"/>
                </a:lnTo>
                <a:lnTo>
                  <a:pt x="232" y="114"/>
                </a:lnTo>
                <a:lnTo>
                  <a:pt x="234" y="112"/>
                </a:lnTo>
                <a:lnTo>
                  <a:pt x="234" y="110"/>
                </a:lnTo>
                <a:lnTo>
                  <a:pt x="234" y="112"/>
                </a:lnTo>
                <a:lnTo>
                  <a:pt x="232" y="114"/>
                </a:lnTo>
                <a:lnTo>
                  <a:pt x="232" y="116"/>
                </a:lnTo>
                <a:lnTo>
                  <a:pt x="232" y="117"/>
                </a:lnTo>
                <a:lnTo>
                  <a:pt x="231" y="117"/>
                </a:lnTo>
                <a:lnTo>
                  <a:pt x="231" y="119"/>
                </a:lnTo>
                <a:lnTo>
                  <a:pt x="232" y="119"/>
                </a:lnTo>
                <a:lnTo>
                  <a:pt x="232" y="117"/>
                </a:lnTo>
                <a:lnTo>
                  <a:pt x="234" y="117"/>
                </a:lnTo>
                <a:lnTo>
                  <a:pt x="234" y="116"/>
                </a:lnTo>
                <a:lnTo>
                  <a:pt x="236" y="116"/>
                </a:lnTo>
                <a:lnTo>
                  <a:pt x="236" y="117"/>
                </a:lnTo>
                <a:lnTo>
                  <a:pt x="234" y="117"/>
                </a:lnTo>
                <a:lnTo>
                  <a:pt x="234" y="119"/>
                </a:lnTo>
                <a:lnTo>
                  <a:pt x="232" y="121"/>
                </a:lnTo>
                <a:lnTo>
                  <a:pt x="234" y="121"/>
                </a:lnTo>
                <a:lnTo>
                  <a:pt x="234" y="123"/>
                </a:lnTo>
                <a:lnTo>
                  <a:pt x="236" y="123"/>
                </a:lnTo>
                <a:lnTo>
                  <a:pt x="234" y="125"/>
                </a:lnTo>
                <a:lnTo>
                  <a:pt x="236" y="125"/>
                </a:lnTo>
                <a:lnTo>
                  <a:pt x="236" y="123"/>
                </a:lnTo>
                <a:lnTo>
                  <a:pt x="238" y="121"/>
                </a:lnTo>
                <a:lnTo>
                  <a:pt x="240" y="119"/>
                </a:lnTo>
                <a:lnTo>
                  <a:pt x="240" y="121"/>
                </a:lnTo>
                <a:lnTo>
                  <a:pt x="240" y="123"/>
                </a:lnTo>
                <a:lnTo>
                  <a:pt x="238" y="123"/>
                </a:lnTo>
                <a:lnTo>
                  <a:pt x="238" y="125"/>
                </a:lnTo>
                <a:lnTo>
                  <a:pt x="236" y="125"/>
                </a:lnTo>
                <a:lnTo>
                  <a:pt x="236" y="127"/>
                </a:lnTo>
                <a:lnTo>
                  <a:pt x="236" y="129"/>
                </a:lnTo>
                <a:lnTo>
                  <a:pt x="236" y="131"/>
                </a:lnTo>
                <a:lnTo>
                  <a:pt x="236" y="133"/>
                </a:lnTo>
                <a:lnTo>
                  <a:pt x="238" y="131"/>
                </a:lnTo>
                <a:lnTo>
                  <a:pt x="240" y="131"/>
                </a:lnTo>
                <a:lnTo>
                  <a:pt x="240" y="133"/>
                </a:lnTo>
                <a:lnTo>
                  <a:pt x="240" y="135"/>
                </a:lnTo>
                <a:lnTo>
                  <a:pt x="242" y="133"/>
                </a:lnTo>
                <a:lnTo>
                  <a:pt x="244" y="131"/>
                </a:lnTo>
                <a:lnTo>
                  <a:pt x="246" y="131"/>
                </a:lnTo>
                <a:lnTo>
                  <a:pt x="246" y="129"/>
                </a:lnTo>
                <a:lnTo>
                  <a:pt x="246" y="131"/>
                </a:lnTo>
                <a:lnTo>
                  <a:pt x="246" y="133"/>
                </a:lnTo>
                <a:lnTo>
                  <a:pt x="244" y="133"/>
                </a:lnTo>
                <a:lnTo>
                  <a:pt x="244" y="135"/>
                </a:lnTo>
                <a:lnTo>
                  <a:pt x="242" y="135"/>
                </a:lnTo>
                <a:lnTo>
                  <a:pt x="242" y="137"/>
                </a:lnTo>
                <a:lnTo>
                  <a:pt x="242" y="139"/>
                </a:lnTo>
                <a:lnTo>
                  <a:pt x="242" y="141"/>
                </a:lnTo>
                <a:lnTo>
                  <a:pt x="244" y="139"/>
                </a:lnTo>
                <a:lnTo>
                  <a:pt x="244" y="141"/>
                </a:lnTo>
                <a:lnTo>
                  <a:pt x="246" y="142"/>
                </a:lnTo>
                <a:lnTo>
                  <a:pt x="244" y="142"/>
                </a:lnTo>
                <a:lnTo>
                  <a:pt x="246" y="144"/>
                </a:lnTo>
                <a:lnTo>
                  <a:pt x="248" y="144"/>
                </a:lnTo>
                <a:lnTo>
                  <a:pt x="248" y="146"/>
                </a:lnTo>
                <a:lnTo>
                  <a:pt x="248" y="148"/>
                </a:lnTo>
                <a:lnTo>
                  <a:pt x="248" y="150"/>
                </a:lnTo>
                <a:lnTo>
                  <a:pt x="248" y="152"/>
                </a:lnTo>
                <a:lnTo>
                  <a:pt x="250" y="152"/>
                </a:lnTo>
                <a:lnTo>
                  <a:pt x="250" y="150"/>
                </a:lnTo>
                <a:lnTo>
                  <a:pt x="250" y="148"/>
                </a:lnTo>
                <a:lnTo>
                  <a:pt x="250" y="146"/>
                </a:lnTo>
                <a:lnTo>
                  <a:pt x="252" y="144"/>
                </a:lnTo>
                <a:lnTo>
                  <a:pt x="252" y="142"/>
                </a:lnTo>
                <a:lnTo>
                  <a:pt x="250" y="142"/>
                </a:lnTo>
                <a:lnTo>
                  <a:pt x="250" y="141"/>
                </a:lnTo>
                <a:lnTo>
                  <a:pt x="250" y="139"/>
                </a:lnTo>
                <a:lnTo>
                  <a:pt x="252" y="137"/>
                </a:lnTo>
                <a:lnTo>
                  <a:pt x="254" y="135"/>
                </a:lnTo>
                <a:lnTo>
                  <a:pt x="254" y="133"/>
                </a:lnTo>
                <a:lnTo>
                  <a:pt x="256" y="133"/>
                </a:lnTo>
                <a:lnTo>
                  <a:pt x="256" y="135"/>
                </a:lnTo>
                <a:lnTo>
                  <a:pt x="256" y="137"/>
                </a:lnTo>
                <a:lnTo>
                  <a:pt x="256" y="139"/>
                </a:lnTo>
                <a:lnTo>
                  <a:pt x="256" y="141"/>
                </a:lnTo>
                <a:lnTo>
                  <a:pt x="254" y="142"/>
                </a:lnTo>
                <a:lnTo>
                  <a:pt x="256" y="142"/>
                </a:lnTo>
                <a:lnTo>
                  <a:pt x="256" y="141"/>
                </a:lnTo>
                <a:lnTo>
                  <a:pt x="257" y="141"/>
                </a:lnTo>
                <a:lnTo>
                  <a:pt x="257" y="142"/>
                </a:lnTo>
                <a:lnTo>
                  <a:pt x="256" y="144"/>
                </a:lnTo>
                <a:lnTo>
                  <a:pt x="257" y="144"/>
                </a:lnTo>
                <a:lnTo>
                  <a:pt x="257" y="146"/>
                </a:lnTo>
                <a:lnTo>
                  <a:pt x="256" y="148"/>
                </a:lnTo>
                <a:lnTo>
                  <a:pt x="256" y="146"/>
                </a:lnTo>
                <a:lnTo>
                  <a:pt x="254" y="148"/>
                </a:lnTo>
                <a:lnTo>
                  <a:pt x="254" y="150"/>
                </a:lnTo>
                <a:lnTo>
                  <a:pt x="254" y="152"/>
                </a:lnTo>
                <a:lnTo>
                  <a:pt x="254" y="154"/>
                </a:lnTo>
                <a:lnTo>
                  <a:pt x="254" y="156"/>
                </a:lnTo>
                <a:lnTo>
                  <a:pt x="256" y="158"/>
                </a:lnTo>
                <a:lnTo>
                  <a:pt x="257" y="156"/>
                </a:lnTo>
                <a:lnTo>
                  <a:pt x="256" y="156"/>
                </a:lnTo>
                <a:lnTo>
                  <a:pt x="257" y="154"/>
                </a:lnTo>
                <a:lnTo>
                  <a:pt x="257" y="156"/>
                </a:lnTo>
                <a:lnTo>
                  <a:pt x="257" y="158"/>
                </a:lnTo>
                <a:lnTo>
                  <a:pt x="259" y="160"/>
                </a:lnTo>
                <a:lnTo>
                  <a:pt x="259" y="162"/>
                </a:lnTo>
                <a:lnTo>
                  <a:pt x="261" y="164"/>
                </a:lnTo>
                <a:lnTo>
                  <a:pt x="261" y="165"/>
                </a:lnTo>
                <a:lnTo>
                  <a:pt x="261" y="164"/>
                </a:lnTo>
                <a:lnTo>
                  <a:pt x="263" y="162"/>
                </a:lnTo>
                <a:lnTo>
                  <a:pt x="263" y="160"/>
                </a:lnTo>
                <a:lnTo>
                  <a:pt x="265" y="162"/>
                </a:lnTo>
                <a:lnTo>
                  <a:pt x="265" y="164"/>
                </a:lnTo>
                <a:lnTo>
                  <a:pt x="267" y="162"/>
                </a:lnTo>
                <a:lnTo>
                  <a:pt x="267" y="160"/>
                </a:lnTo>
                <a:lnTo>
                  <a:pt x="269" y="160"/>
                </a:lnTo>
                <a:lnTo>
                  <a:pt x="269" y="162"/>
                </a:lnTo>
                <a:lnTo>
                  <a:pt x="269" y="164"/>
                </a:lnTo>
                <a:lnTo>
                  <a:pt x="271" y="165"/>
                </a:lnTo>
                <a:lnTo>
                  <a:pt x="273" y="165"/>
                </a:lnTo>
                <a:lnTo>
                  <a:pt x="275" y="165"/>
                </a:lnTo>
                <a:lnTo>
                  <a:pt x="277" y="165"/>
                </a:lnTo>
                <a:lnTo>
                  <a:pt x="279" y="165"/>
                </a:lnTo>
                <a:lnTo>
                  <a:pt x="279" y="167"/>
                </a:lnTo>
                <a:lnTo>
                  <a:pt x="279" y="169"/>
                </a:lnTo>
                <a:lnTo>
                  <a:pt x="279" y="171"/>
                </a:lnTo>
                <a:lnTo>
                  <a:pt x="279" y="173"/>
                </a:lnTo>
                <a:lnTo>
                  <a:pt x="279" y="175"/>
                </a:lnTo>
                <a:lnTo>
                  <a:pt x="280" y="177"/>
                </a:lnTo>
                <a:lnTo>
                  <a:pt x="282" y="177"/>
                </a:lnTo>
                <a:lnTo>
                  <a:pt x="282" y="175"/>
                </a:lnTo>
                <a:lnTo>
                  <a:pt x="282" y="173"/>
                </a:lnTo>
                <a:lnTo>
                  <a:pt x="284" y="173"/>
                </a:lnTo>
                <a:lnTo>
                  <a:pt x="286" y="173"/>
                </a:lnTo>
                <a:lnTo>
                  <a:pt x="288" y="173"/>
                </a:lnTo>
                <a:lnTo>
                  <a:pt x="288" y="175"/>
                </a:lnTo>
                <a:lnTo>
                  <a:pt x="288" y="177"/>
                </a:lnTo>
                <a:lnTo>
                  <a:pt x="290" y="177"/>
                </a:lnTo>
                <a:lnTo>
                  <a:pt x="292" y="179"/>
                </a:lnTo>
                <a:lnTo>
                  <a:pt x="292" y="177"/>
                </a:lnTo>
                <a:lnTo>
                  <a:pt x="294" y="179"/>
                </a:lnTo>
                <a:lnTo>
                  <a:pt x="292" y="181"/>
                </a:lnTo>
                <a:lnTo>
                  <a:pt x="292" y="183"/>
                </a:lnTo>
                <a:lnTo>
                  <a:pt x="292" y="185"/>
                </a:lnTo>
                <a:lnTo>
                  <a:pt x="292" y="187"/>
                </a:lnTo>
                <a:lnTo>
                  <a:pt x="294" y="187"/>
                </a:lnTo>
                <a:lnTo>
                  <a:pt x="294" y="189"/>
                </a:lnTo>
                <a:lnTo>
                  <a:pt x="292" y="189"/>
                </a:lnTo>
                <a:lnTo>
                  <a:pt x="290" y="189"/>
                </a:lnTo>
                <a:lnTo>
                  <a:pt x="290" y="190"/>
                </a:lnTo>
                <a:lnTo>
                  <a:pt x="288" y="190"/>
                </a:lnTo>
                <a:lnTo>
                  <a:pt x="290" y="192"/>
                </a:lnTo>
                <a:lnTo>
                  <a:pt x="290" y="194"/>
                </a:lnTo>
                <a:lnTo>
                  <a:pt x="288" y="194"/>
                </a:lnTo>
                <a:lnTo>
                  <a:pt x="286" y="194"/>
                </a:lnTo>
                <a:lnTo>
                  <a:pt x="286" y="196"/>
                </a:lnTo>
                <a:lnTo>
                  <a:pt x="286" y="198"/>
                </a:lnTo>
                <a:lnTo>
                  <a:pt x="286" y="200"/>
                </a:lnTo>
                <a:lnTo>
                  <a:pt x="284" y="202"/>
                </a:lnTo>
                <a:lnTo>
                  <a:pt x="284" y="204"/>
                </a:lnTo>
                <a:lnTo>
                  <a:pt x="284" y="206"/>
                </a:lnTo>
                <a:lnTo>
                  <a:pt x="282" y="210"/>
                </a:lnTo>
                <a:lnTo>
                  <a:pt x="282" y="212"/>
                </a:lnTo>
                <a:lnTo>
                  <a:pt x="282" y="213"/>
                </a:lnTo>
                <a:lnTo>
                  <a:pt x="280" y="215"/>
                </a:lnTo>
                <a:lnTo>
                  <a:pt x="280" y="217"/>
                </a:lnTo>
                <a:lnTo>
                  <a:pt x="279" y="217"/>
                </a:lnTo>
                <a:lnTo>
                  <a:pt x="279" y="219"/>
                </a:lnTo>
                <a:lnTo>
                  <a:pt x="277" y="223"/>
                </a:lnTo>
                <a:lnTo>
                  <a:pt x="275" y="225"/>
                </a:lnTo>
                <a:lnTo>
                  <a:pt x="275" y="227"/>
                </a:lnTo>
                <a:lnTo>
                  <a:pt x="275" y="229"/>
                </a:lnTo>
                <a:lnTo>
                  <a:pt x="275" y="231"/>
                </a:lnTo>
                <a:lnTo>
                  <a:pt x="273" y="231"/>
                </a:lnTo>
                <a:lnTo>
                  <a:pt x="273" y="233"/>
                </a:lnTo>
                <a:lnTo>
                  <a:pt x="273" y="235"/>
                </a:lnTo>
                <a:lnTo>
                  <a:pt x="273" y="238"/>
                </a:lnTo>
                <a:lnTo>
                  <a:pt x="271" y="240"/>
                </a:lnTo>
                <a:lnTo>
                  <a:pt x="271" y="242"/>
                </a:lnTo>
                <a:lnTo>
                  <a:pt x="271" y="244"/>
                </a:lnTo>
                <a:lnTo>
                  <a:pt x="271" y="246"/>
                </a:lnTo>
                <a:lnTo>
                  <a:pt x="271" y="250"/>
                </a:lnTo>
                <a:lnTo>
                  <a:pt x="271" y="252"/>
                </a:lnTo>
                <a:lnTo>
                  <a:pt x="271" y="254"/>
                </a:lnTo>
                <a:lnTo>
                  <a:pt x="271" y="258"/>
                </a:lnTo>
                <a:lnTo>
                  <a:pt x="271" y="260"/>
                </a:lnTo>
                <a:lnTo>
                  <a:pt x="273" y="261"/>
                </a:lnTo>
                <a:lnTo>
                  <a:pt x="273" y="265"/>
                </a:lnTo>
                <a:lnTo>
                  <a:pt x="273" y="267"/>
                </a:lnTo>
                <a:lnTo>
                  <a:pt x="275" y="269"/>
                </a:lnTo>
                <a:lnTo>
                  <a:pt x="275" y="273"/>
                </a:lnTo>
                <a:lnTo>
                  <a:pt x="277" y="275"/>
                </a:lnTo>
                <a:lnTo>
                  <a:pt x="277" y="279"/>
                </a:lnTo>
                <a:lnTo>
                  <a:pt x="275" y="283"/>
                </a:lnTo>
                <a:lnTo>
                  <a:pt x="275" y="286"/>
                </a:lnTo>
                <a:lnTo>
                  <a:pt x="275" y="290"/>
                </a:lnTo>
                <a:lnTo>
                  <a:pt x="275" y="294"/>
                </a:lnTo>
                <a:lnTo>
                  <a:pt x="275" y="298"/>
                </a:lnTo>
                <a:lnTo>
                  <a:pt x="275" y="300"/>
                </a:lnTo>
                <a:lnTo>
                  <a:pt x="275" y="302"/>
                </a:lnTo>
                <a:lnTo>
                  <a:pt x="275" y="308"/>
                </a:lnTo>
                <a:lnTo>
                  <a:pt x="273" y="311"/>
                </a:lnTo>
                <a:lnTo>
                  <a:pt x="273" y="317"/>
                </a:lnTo>
                <a:lnTo>
                  <a:pt x="271" y="323"/>
                </a:lnTo>
                <a:lnTo>
                  <a:pt x="271" y="327"/>
                </a:lnTo>
                <a:lnTo>
                  <a:pt x="269" y="331"/>
                </a:lnTo>
                <a:lnTo>
                  <a:pt x="269" y="334"/>
                </a:lnTo>
                <a:lnTo>
                  <a:pt x="269" y="338"/>
                </a:lnTo>
                <a:lnTo>
                  <a:pt x="269" y="340"/>
                </a:lnTo>
                <a:lnTo>
                  <a:pt x="269" y="344"/>
                </a:lnTo>
                <a:lnTo>
                  <a:pt x="267" y="346"/>
                </a:lnTo>
                <a:lnTo>
                  <a:pt x="269" y="350"/>
                </a:lnTo>
                <a:lnTo>
                  <a:pt x="267" y="352"/>
                </a:lnTo>
                <a:lnTo>
                  <a:pt x="267" y="356"/>
                </a:lnTo>
                <a:lnTo>
                  <a:pt x="269" y="359"/>
                </a:lnTo>
                <a:lnTo>
                  <a:pt x="269" y="361"/>
                </a:lnTo>
                <a:lnTo>
                  <a:pt x="269" y="363"/>
                </a:lnTo>
                <a:lnTo>
                  <a:pt x="269" y="365"/>
                </a:lnTo>
                <a:lnTo>
                  <a:pt x="269" y="367"/>
                </a:lnTo>
                <a:lnTo>
                  <a:pt x="269" y="369"/>
                </a:lnTo>
                <a:lnTo>
                  <a:pt x="269" y="373"/>
                </a:lnTo>
                <a:lnTo>
                  <a:pt x="269" y="375"/>
                </a:lnTo>
                <a:lnTo>
                  <a:pt x="269" y="377"/>
                </a:lnTo>
                <a:lnTo>
                  <a:pt x="271" y="380"/>
                </a:lnTo>
                <a:lnTo>
                  <a:pt x="271" y="388"/>
                </a:lnTo>
                <a:lnTo>
                  <a:pt x="275" y="396"/>
                </a:lnTo>
                <a:lnTo>
                  <a:pt x="275" y="402"/>
                </a:lnTo>
                <a:lnTo>
                  <a:pt x="277" y="404"/>
                </a:lnTo>
                <a:lnTo>
                  <a:pt x="277" y="405"/>
                </a:lnTo>
                <a:lnTo>
                  <a:pt x="279" y="409"/>
                </a:lnTo>
                <a:lnTo>
                  <a:pt x="280" y="413"/>
                </a:lnTo>
                <a:lnTo>
                  <a:pt x="280" y="417"/>
                </a:lnTo>
                <a:lnTo>
                  <a:pt x="280" y="421"/>
                </a:lnTo>
                <a:lnTo>
                  <a:pt x="282" y="425"/>
                </a:lnTo>
                <a:lnTo>
                  <a:pt x="284" y="428"/>
                </a:lnTo>
                <a:lnTo>
                  <a:pt x="284" y="430"/>
                </a:lnTo>
                <a:lnTo>
                  <a:pt x="286" y="434"/>
                </a:lnTo>
                <a:lnTo>
                  <a:pt x="286" y="436"/>
                </a:lnTo>
                <a:lnTo>
                  <a:pt x="286" y="440"/>
                </a:lnTo>
                <a:lnTo>
                  <a:pt x="288" y="440"/>
                </a:lnTo>
                <a:lnTo>
                  <a:pt x="288" y="442"/>
                </a:lnTo>
                <a:lnTo>
                  <a:pt x="290" y="444"/>
                </a:lnTo>
                <a:lnTo>
                  <a:pt x="290" y="446"/>
                </a:lnTo>
                <a:lnTo>
                  <a:pt x="290" y="448"/>
                </a:lnTo>
                <a:lnTo>
                  <a:pt x="290" y="452"/>
                </a:lnTo>
                <a:lnTo>
                  <a:pt x="292" y="455"/>
                </a:lnTo>
                <a:lnTo>
                  <a:pt x="292" y="457"/>
                </a:lnTo>
                <a:lnTo>
                  <a:pt x="292" y="461"/>
                </a:lnTo>
                <a:lnTo>
                  <a:pt x="290" y="463"/>
                </a:lnTo>
                <a:lnTo>
                  <a:pt x="290" y="467"/>
                </a:lnTo>
                <a:lnTo>
                  <a:pt x="292" y="473"/>
                </a:lnTo>
                <a:lnTo>
                  <a:pt x="294" y="478"/>
                </a:lnTo>
                <a:lnTo>
                  <a:pt x="298" y="490"/>
                </a:lnTo>
                <a:lnTo>
                  <a:pt x="298" y="494"/>
                </a:lnTo>
                <a:lnTo>
                  <a:pt x="298" y="496"/>
                </a:lnTo>
                <a:lnTo>
                  <a:pt x="298" y="498"/>
                </a:lnTo>
                <a:lnTo>
                  <a:pt x="298" y="500"/>
                </a:lnTo>
                <a:lnTo>
                  <a:pt x="298" y="501"/>
                </a:lnTo>
                <a:lnTo>
                  <a:pt x="296" y="501"/>
                </a:lnTo>
                <a:lnTo>
                  <a:pt x="296" y="503"/>
                </a:lnTo>
                <a:lnTo>
                  <a:pt x="294" y="503"/>
                </a:lnTo>
                <a:lnTo>
                  <a:pt x="294" y="505"/>
                </a:lnTo>
                <a:lnTo>
                  <a:pt x="294" y="503"/>
                </a:lnTo>
                <a:lnTo>
                  <a:pt x="294" y="505"/>
                </a:lnTo>
                <a:lnTo>
                  <a:pt x="292" y="505"/>
                </a:lnTo>
                <a:lnTo>
                  <a:pt x="294" y="505"/>
                </a:lnTo>
                <a:lnTo>
                  <a:pt x="296" y="505"/>
                </a:lnTo>
                <a:lnTo>
                  <a:pt x="296" y="507"/>
                </a:lnTo>
                <a:lnTo>
                  <a:pt x="298" y="507"/>
                </a:lnTo>
                <a:lnTo>
                  <a:pt x="298" y="509"/>
                </a:lnTo>
                <a:lnTo>
                  <a:pt x="298" y="511"/>
                </a:lnTo>
                <a:lnTo>
                  <a:pt x="298" y="513"/>
                </a:lnTo>
                <a:lnTo>
                  <a:pt x="298" y="515"/>
                </a:lnTo>
                <a:lnTo>
                  <a:pt x="298" y="517"/>
                </a:lnTo>
                <a:lnTo>
                  <a:pt x="300" y="517"/>
                </a:lnTo>
                <a:lnTo>
                  <a:pt x="298" y="519"/>
                </a:lnTo>
                <a:lnTo>
                  <a:pt x="300" y="519"/>
                </a:lnTo>
                <a:lnTo>
                  <a:pt x="300" y="521"/>
                </a:lnTo>
                <a:lnTo>
                  <a:pt x="298" y="521"/>
                </a:lnTo>
                <a:lnTo>
                  <a:pt x="300" y="521"/>
                </a:lnTo>
                <a:lnTo>
                  <a:pt x="300" y="523"/>
                </a:lnTo>
                <a:lnTo>
                  <a:pt x="298" y="523"/>
                </a:lnTo>
                <a:lnTo>
                  <a:pt x="300" y="523"/>
                </a:lnTo>
                <a:lnTo>
                  <a:pt x="300" y="524"/>
                </a:lnTo>
                <a:lnTo>
                  <a:pt x="298" y="524"/>
                </a:lnTo>
                <a:lnTo>
                  <a:pt x="298" y="526"/>
                </a:lnTo>
                <a:lnTo>
                  <a:pt x="298" y="528"/>
                </a:lnTo>
                <a:lnTo>
                  <a:pt x="298" y="530"/>
                </a:lnTo>
                <a:lnTo>
                  <a:pt x="298" y="532"/>
                </a:lnTo>
                <a:lnTo>
                  <a:pt x="298" y="534"/>
                </a:lnTo>
                <a:lnTo>
                  <a:pt x="296" y="534"/>
                </a:lnTo>
                <a:lnTo>
                  <a:pt x="294" y="534"/>
                </a:lnTo>
                <a:lnTo>
                  <a:pt x="294" y="536"/>
                </a:lnTo>
                <a:lnTo>
                  <a:pt x="294" y="534"/>
                </a:lnTo>
                <a:lnTo>
                  <a:pt x="294" y="536"/>
                </a:lnTo>
                <a:lnTo>
                  <a:pt x="292" y="536"/>
                </a:lnTo>
                <a:lnTo>
                  <a:pt x="292" y="534"/>
                </a:lnTo>
                <a:lnTo>
                  <a:pt x="292" y="536"/>
                </a:lnTo>
                <a:lnTo>
                  <a:pt x="290" y="536"/>
                </a:lnTo>
                <a:lnTo>
                  <a:pt x="288" y="536"/>
                </a:lnTo>
                <a:lnTo>
                  <a:pt x="286" y="536"/>
                </a:lnTo>
                <a:lnTo>
                  <a:pt x="284" y="536"/>
                </a:lnTo>
                <a:lnTo>
                  <a:pt x="284" y="538"/>
                </a:lnTo>
                <a:lnTo>
                  <a:pt x="284" y="536"/>
                </a:lnTo>
                <a:lnTo>
                  <a:pt x="284" y="538"/>
                </a:lnTo>
                <a:lnTo>
                  <a:pt x="282" y="538"/>
                </a:lnTo>
                <a:lnTo>
                  <a:pt x="280" y="538"/>
                </a:lnTo>
                <a:lnTo>
                  <a:pt x="279" y="538"/>
                </a:lnTo>
                <a:lnTo>
                  <a:pt x="277" y="538"/>
                </a:lnTo>
                <a:lnTo>
                  <a:pt x="275" y="538"/>
                </a:lnTo>
                <a:lnTo>
                  <a:pt x="273" y="538"/>
                </a:lnTo>
                <a:lnTo>
                  <a:pt x="271" y="538"/>
                </a:lnTo>
                <a:lnTo>
                  <a:pt x="269" y="538"/>
                </a:lnTo>
                <a:lnTo>
                  <a:pt x="269" y="536"/>
                </a:lnTo>
                <a:lnTo>
                  <a:pt x="267" y="536"/>
                </a:lnTo>
                <a:lnTo>
                  <a:pt x="265" y="536"/>
                </a:lnTo>
                <a:lnTo>
                  <a:pt x="265" y="538"/>
                </a:lnTo>
                <a:lnTo>
                  <a:pt x="263" y="538"/>
                </a:lnTo>
                <a:lnTo>
                  <a:pt x="263" y="536"/>
                </a:lnTo>
                <a:lnTo>
                  <a:pt x="261" y="538"/>
                </a:lnTo>
                <a:lnTo>
                  <a:pt x="259" y="538"/>
                </a:lnTo>
                <a:lnTo>
                  <a:pt x="257" y="538"/>
                </a:lnTo>
                <a:lnTo>
                  <a:pt x="256" y="538"/>
                </a:lnTo>
                <a:lnTo>
                  <a:pt x="256" y="536"/>
                </a:lnTo>
                <a:lnTo>
                  <a:pt x="256" y="538"/>
                </a:lnTo>
                <a:lnTo>
                  <a:pt x="254" y="538"/>
                </a:lnTo>
                <a:lnTo>
                  <a:pt x="254" y="536"/>
                </a:lnTo>
                <a:lnTo>
                  <a:pt x="252" y="536"/>
                </a:lnTo>
                <a:lnTo>
                  <a:pt x="250" y="536"/>
                </a:lnTo>
                <a:lnTo>
                  <a:pt x="250" y="534"/>
                </a:lnTo>
                <a:lnTo>
                  <a:pt x="248" y="534"/>
                </a:lnTo>
                <a:lnTo>
                  <a:pt x="248" y="536"/>
                </a:lnTo>
                <a:lnTo>
                  <a:pt x="246" y="538"/>
                </a:lnTo>
                <a:lnTo>
                  <a:pt x="246" y="536"/>
                </a:lnTo>
                <a:lnTo>
                  <a:pt x="244" y="536"/>
                </a:lnTo>
                <a:lnTo>
                  <a:pt x="244" y="538"/>
                </a:lnTo>
                <a:lnTo>
                  <a:pt x="242" y="538"/>
                </a:lnTo>
                <a:lnTo>
                  <a:pt x="240" y="538"/>
                </a:lnTo>
                <a:lnTo>
                  <a:pt x="238" y="538"/>
                </a:lnTo>
                <a:lnTo>
                  <a:pt x="236" y="538"/>
                </a:lnTo>
                <a:lnTo>
                  <a:pt x="234" y="538"/>
                </a:lnTo>
                <a:lnTo>
                  <a:pt x="232" y="538"/>
                </a:lnTo>
                <a:lnTo>
                  <a:pt x="232" y="536"/>
                </a:lnTo>
                <a:lnTo>
                  <a:pt x="231" y="536"/>
                </a:lnTo>
                <a:lnTo>
                  <a:pt x="231" y="538"/>
                </a:lnTo>
                <a:lnTo>
                  <a:pt x="231" y="536"/>
                </a:lnTo>
                <a:lnTo>
                  <a:pt x="229" y="536"/>
                </a:lnTo>
                <a:lnTo>
                  <a:pt x="227" y="538"/>
                </a:lnTo>
                <a:lnTo>
                  <a:pt x="227" y="536"/>
                </a:lnTo>
                <a:lnTo>
                  <a:pt x="227" y="538"/>
                </a:lnTo>
                <a:lnTo>
                  <a:pt x="225" y="538"/>
                </a:lnTo>
                <a:lnTo>
                  <a:pt x="223" y="538"/>
                </a:lnTo>
                <a:lnTo>
                  <a:pt x="221" y="538"/>
                </a:lnTo>
                <a:lnTo>
                  <a:pt x="221" y="536"/>
                </a:lnTo>
                <a:lnTo>
                  <a:pt x="219" y="536"/>
                </a:lnTo>
                <a:lnTo>
                  <a:pt x="219" y="534"/>
                </a:lnTo>
                <a:lnTo>
                  <a:pt x="221" y="534"/>
                </a:lnTo>
                <a:lnTo>
                  <a:pt x="219" y="534"/>
                </a:lnTo>
                <a:lnTo>
                  <a:pt x="219" y="532"/>
                </a:lnTo>
                <a:lnTo>
                  <a:pt x="217" y="532"/>
                </a:lnTo>
                <a:lnTo>
                  <a:pt x="215" y="532"/>
                </a:lnTo>
                <a:lnTo>
                  <a:pt x="217" y="532"/>
                </a:lnTo>
                <a:lnTo>
                  <a:pt x="219" y="530"/>
                </a:lnTo>
                <a:lnTo>
                  <a:pt x="217" y="530"/>
                </a:lnTo>
                <a:lnTo>
                  <a:pt x="215" y="530"/>
                </a:lnTo>
                <a:lnTo>
                  <a:pt x="213" y="530"/>
                </a:lnTo>
                <a:lnTo>
                  <a:pt x="213" y="528"/>
                </a:lnTo>
                <a:lnTo>
                  <a:pt x="215" y="528"/>
                </a:lnTo>
                <a:lnTo>
                  <a:pt x="217" y="528"/>
                </a:lnTo>
                <a:lnTo>
                  <a:pt x="219" y="528"/>
                </a:lnTo>
                <a:lnTo>
                  <a:pt x="221" y="528"/>
                </a:lnTo>
                <a:lnTo>
                  <a:pt x="223" y="528"/>
                </a:lnTo>
                <a:lnTo>
                  <a:pt x="225" y="528"/>
                </a:lnTo>
                <a:lnTo>
                  <a:pt x="227" y="528"/>
                </a:lnTo>
                <a:lnTo>
                  <a:pt x="229" y="528"/>
                </a:lnTo>
                <a:lnTo>
                  <a:pt x="231" y="528"/>
                </a:lnTo>
                <a:lnTo>
                  <a:pt x="232" y="528"/>
                </a:lnTo>
                <a:lnTo>
                  <a:pt x="234" y="528"/>
                </a:lnTo>
                <a:lnTo>
                  <a:pt x="234" y="530"/>
                </a:lnTo>
                <a:lnTo>
                  <a:pt x="236" y="530"/>
                </a:lnTo>
                <a:lnTo>
                  <a:pt x="238" y="530"/>
                </a:lnTo>
                <a:lnTo>
                  <a:pt x="238" y="528"/>
                </a:lnTo>
                <a:lnTo>
                  <a:pt x="238" y="526"/>
                </a:lnTo>
                <a:lnTo>
                  <a:pt x="236" y="526"/>
                </a:lnTo>
                <a:lnTo>
                  <a:pt x="236" y="528"/>
                </a:lnTo>
                <a:lnTo>
                  <a:pt x="234" y="528"/>
                </a:lnTo>
                <a:lnTo>
                  <a:pt x="234" y="526"/>
                </a:lnTo>
                <a:lnTo>
                  <a:pt x="232" y="526"/>
                </a:lnTo>
                <a:lnTo>
                  <a:pt x="231" y="526"/>
                </a:lnTo>
                <a:lnTo>
                  <a:pt x="229" y="526"/>
                </a:lnTo>
                <a:lnTo>
                  <a:pt x="229" y="524"/>
                </a:lnTo>
                <a:lnTo>
                  <a:pt x="231" y="524"/>
                </a:lnTo>
                <a:lnTo>
                  <a:pt x="231" y="526"/>
                </a:lnTo>
                <a:lnTo>
                  <a:pt x="231" y="524"/>
                </a:lnTo>
                <a:lnTo>
                  <a:pt x="232" y="524"/>
                </a:lnTo>
                <a:lnTo>
                  <a:pt x="234" y="524"/>
                </a:lnTo>
                <a:lnTo>
                  <a:pt x="236" y="524"/>
                </a:lnTo>
                <a:lnTo>
                  <a:pt x="238" y="524"/>
                </a:lnTo>
                <a:lnTo>
                  <a:pt x="240" y="524"/>
                </a:lnTo>
                <a:lnTo>
                  <a:pt x="240" y="523"/>
                </a:lnTo>
                <a:lnTo>
                  <a:pt x="242" y="523"/>
                </a:lnTo>
                <a:lnTo>
                  <a:pt x="244" y="523"/>
                </a:lnTo>
                <a:lnTo>
                  <a:pt x="244" y="524"/>
                </a:lnTo>
                <a:lnTo>
                  <a:pt x="246" y="524"/>
                </a:lnTo>
                <a:lnTo>
                  <a:pt x="248" y="524"/>
                </a:lnTo>
                <a:lnTo>
                  <a:pt x="250" y="524"/>
                </a:lnTo>
                <a:lnTo>
                  <a:pt x="252" y="524"/>
                </a:lnTo>
                <a:lnTo>
                  <a:pt x="254" y="524"/>
                </a:lnTo>
                <a:lnTo>
                  <a:pt x="256" y="524"/>
                </a:lnTo>
                <a:lnTo>
                  <a:pt x="257" y="524"/>
                </a:lnTo>
                <a:lnTo>
                  <a:pt x="259" y="524"/>
                </a:lnTo>
                <a:lnTo>
                  <a:pt x="259" y="523"/>
                </a:lnTo>
                <a:lnTo>
                  <a:pt x="261" y="523"/>
                </a:lnTo>
                <a:lnTo>
                  <a:pt x="263" y="523"/>
                </a:lnTo>
                <a:lnTo>
                  <a:pt x="263" y="521"/>
                </a:lnTo>
                <a:lnTo>
                  <a:pt x="265" y="521"/>
                </a:lnTo>
                <a:lnTo>
                  <a:pt x="265" y="523"/>
                </a:lnTo>
                <a:lnTo>
                  <a:pt x="267" y="523"/>
                </a:lnTo>
                <a:lnTo>
                  <a:pt x="269" y="523"/>
                </a:lnTo>
                <a:lnTo>
                  <a:pt x="271" y="523"/>
                </a:lnTo>
                <a:lnTo>
                  <a:pt x="271" y="521"/>
                </a:lnTo>
                <a:lnTo>
                  <a:pt x="273" y="521"/>
                </a:lnTo>
                <a:lnTo>
                  <a:pt x="275" y="521"/>
                </a:lnTo>
                <a:lnTo>
                  <a:pt x="277" y="521"/>
                </a:lnTo>
                <a:lnTo>
                  <a:pt x="279" y="521"/>
                </a:lnTo>
                <a:lnTo>
                  <a:pt x="280" y="521"/>
                </a:lnTo>
                <a:lnTo>
                  <a:pt x="282" y="521"/>
                </a:lnTo>
                <a:lnTo>
                  <a:pt x="284" y="519"/>
                </a:lnTo>
                <a:lnTo>
                  <a:pt x="286" y="519"/>
                </a:lnTo>
                <a:lnTo>
                  <a:pt x="288" y="519"/>
                </a:lnTo>
                <a:lnTo>
                  <a:pt x="290" y="519"/>
                </a:lnTo>
                <a:lnTo>
                  <a:pt x="292" y="519"/>
                </a:lnTo>
                <a:lnTo>
                  <a:pt x="294" y="519"/>
                </a:lnTo>
                <a:lnTo>
                  <a:pt x="294" y="517"/>
                </a:lnTo>
                <a:lnTo>
                  <a:pt x="296" y="517"/>
                </a:lnTo>
                <a:lnTo>
                  <a:pt x="294" y="517"/>
                </a:lnTo>
                <a:lnTo>
                  <a:pt x="294" y="515"/>
                </a:lnTo>
                <a:lnTo>
                  <a:pt x="292" y="515"/>
                </a:lnTo>
                <a:lnTo>
                  <a:pt x="290" y="515"/>
                </a:lnTo>
                <a:lnTo>
                  <a:pt x="288" y="515"/>
                </a:lnTo>
                <a:lnTo>
                  <a:pt x="286" y="515"/>
                </a:lnTo>
                <a:lnTo>
                  <a:pt x="284" y="517"/>
                </a:lnTo>
                <a:lnTo>
                  <a:pt x="282" y="517"/>
                </a:lnTo>
                <a:lnTo>
                  <a:pt x="279" y="517"/>
                </a:lnTo>
                <a:lnTo>
                  <a:pt x="277" y="517"/>
                </a:lnTo>
                <a:lnTo>
                  <a:pt x="275" y="517"/>
                </a:lnTo>
                <a:lnTo>
                  <a:pt x="273" y="517"/>
                </a:lnTo>
                <a:lnTo>
                  <a:pt x="271" y="517"/>
                </a:lnTo>
                <a:lnTo>
                  <a:pt x="269" y="517"/>
                </a:lnTo>
                <a:lnTo>
                  <a:pt x="267" y="517"/>
                </a:lnTo>
                <a:lnTo>
                  <a:pt x="265" y="519"/>
                </a:lnTo>
                <a:lnTo>
                  <a:pt x="263" y="519"/>
                </a:lnTo>
                <a:lnTo>
                  <a:pt x="261" y="519"/>
                </a:lnTo>
                <a:lnTo>
                  <a:pt x="259" y="519"/>
                </a:lnTo>
                <a:lnTo>
                  <a:pt x="257" y="519"/>
                </a:lnTo>
                <a:lnTo>
                  <a:pt x="254" y="519"/>
                </a:lnTo>
                <a:lnTo>
                  <a:pt x="250" y="519"/>
                </a:lnTo>
                <a:lnTo>
                  <a:pt x="244" y="521"/>
                </a:lnTo>
                <a:lnTo>
                  <a:pt x="242" y="521"/>
                </a:lnTo>
                <a:lnTo>
                  <a:pt x="240" y="521"/>
                </a:lnTo>
                <a:lnTo>
                  <a:pt x="238" y="521"/>
                </a:lnTo>
                <a:lnTo>
                  <a:pt x="236" y="521"/>
                </a:lnTo>
                <a:lnTo>
                  <a:pt x="234" y="521"/>
                </a:lnTo>
                <a:lnTo>
                  <a:pt x="232" y="523"/>
                </a:lnTo>
                <a:lnTo>
                  <a:pt x="229" y="523"/>
                </a:lnTo>
                <a:lnTo>
                  <a:pt x="227" y="523"/>
                </a:lnTo>
                <a:lnTo>
                  <a:pt x="221" y="523"/>
                </a:lnTo>
                <a:lnTo>
                  <a:pt x="217" y="523"/>
                </a:lnTo>
                <a:lnTo>
                  <a:pt x="215" y="524"/>
                </a:lnTo>
                <a:lnTo>
                  <a:pt x="211" y="524"/>
                </a:lnTo>
                <a:lnTo>
                  <a:pt x="209" y="524"/>
                </a:lnTo>
                <a:lnTo>
                  <a:pt x="208" y="524"/>
                </a:lnTo>
                <a:lnTo>
                  <a:pt x="206" y="524"/>
                </a:lnTo>
                <a:lnTo>
                  <a:pt x="202" y="526"/>
                </a:lnTo>
                <a:lnTo>
                  <a:pt x="198" y="526"/>
                </a:lnTo>
                <a:lnTo>
                  <a:pt x="196" y="526"/>
                </a:lnTo>
                <a:lnTo>
                  <a:pt x="194" y="526"/>
                </a:lnTo>
                <a:lnTo>
                  <a:pt x="192" y="526"/>
                </a:lnTo>
                <a:lnTo>
                  <a:pt x="190" y="528"/>
                </a:lnTo>
                <a:lnTo>
                  <a:pt x="186" y="528"/>
                </a:lnTo>
                <a:lnTo>
                  <a:pt x="183" y="530"/>
                </a:lnTo>
                <a:lnTo>
                  <a:pt x="177" y="532"/>
                </a:lnTo>
                <a:lnTo>
                  <a:pt x="175" y="532"/>
                </a:lnTo>
                <a:lnTo>
                  <a:pt x="173" y="532"/>
                </a:lnTo>
                <a:lnTo>
                  <a:pt x="169" y="534"/>
                </a:lnTo>
                <a:lnTo>
                  <a:pt x="167" y="534"/>
                </a:lnTo>
                <a:lnTo>
                  <a:pt x="163" y="536"/>
                </a:lnTo>
                <a:lnTo>
                  <a:pt x="161" y="536"/>
                </a:lnTo>
                <a:lnTo>
                  <a:pt x="160" y="538"/>
                </a:lnTo>
                <a:lnTo>
                  <a:pt x="158" y="538"/>
                </a:lnTo>
                <a:lnTo>
                  <a:pt x="156" y="538"/>
                </a:lnTo>
                <a:lnTo>
                  <a:pt x="150" y="540"/>
                </a:lnTo>
                <a:lnTo>
                  <a:pt x="144" y="542"/>
                </a:lnTo>
                <a:lnTo>
                  <a:pt x="137" y="544"/>
                </a:lnTo>
                <a:lnTo>
                  <a:pt x="135" y="544"/>
                </a:lnTo>
                <a:lnTo>
                  <a:pt x="129" y="546"/>
                </a:lnTo>
                <a:lnTo>
                  <a:pt x="125" y="546"/>
                </a:lnTo>
                <a:lnTo>
                  <a:pt x="123" y="546"/>
                </a:lnTo>
                <a:lnTo>
                  <a:pt x="121" y="546"/>
                </a:lnTo>
                <a:lnTo>
                  <a:pt x="119" y="546"/>
                </a:lnTo>
                <a:lnTo>
                  <a:pt x="117" y="548"/>
                </a:lnTo>
                <a:lnTo>
                  <a:pt x="115" y="548"/>
                </a:lnTo>
                <a:lnTo>
                  <a:pt x="113" y="548"/>
                </a:lnTo>
                <a:lnTo>
                  <a:pt x="112" y="548"/>
                </a:lnTo>
                <a:lnTo>
                  <a:pt x="110" y="549"/>
                </a:lnTo>
                <a:lnTo>
                  <a:pt x="108" y="549"/>
                </a:lnTo>
                <a:lnTo>
                  <a:pt x="106" y="549"/>
                </a:lnTo>
                <a:lnTo>
                  <a:pt x="104" y="549"/>
                </a:lnTo>
                <a:lnTo>
                  <a:pt x="102" y="549"/>
                </a:lnTo>
                <a:lnTo>
                  <a:pt x="100" y="549"/>
                </a:lnTo>
                <a:lnTo>
                  <a:pt x="96" y="551"/>
                </a:lnTo>
                <a:lnTo>
                  <a:pt x="92" y="551"/>
                </a:lnTo>
                <a:lnTo>
                  <a:pt x="90" y="551"/>
                </a:lnTo>
                <a:lnTo>
                  <a:pt x="87" y="553"/>
                </a:lnTo>
                <a:lnTo>
                  <a:pt x="85" y="553"/>
                </a:lnTo>
                <a:lnTo>
                  <a:pt x="83" y="553"/>
                </a:lnTo>
                <a:lnTo>
                  <a:pt x="81" y="555"/>
                </a:lnTo>
                <a:lnTo>
                  <a:pt x="79" y="555"/>
                </a:lnTo>
                <a:lnTo>
                  <a:pt x="75" y="555"/>
                </a:lnTo>
                <a:lnTo>
                  <a:pt x="66" y="559"/>
                </a:lnTo>
                <a:lnTo>
                  <a:pt x="64" y="559"/>
                </a:lnTo>
                <a:lnTo>
                  <a:pt x="62" y="559"/>
                </a:lnTo>
                <a:lnTo>
                  <a:pt x="60" y="561"/>
                </a:lnTo>
                <a:lnTo>
                  <a:pt x="58" y="561"/>
                </a:lnTo>
                <a:lnTo>
                  <a:pt x="56" y="561"/>
                </a:lnTo>
                <a:lnTo>
                  <a:pt x="54" y="561"/>
                </a:lnTo>
                <a:lnTo>
                  <a:pt x="54" y="563"/>
                </a:lnTo>
                <a:lnTo>
                  <a:pt x="52" y="563"/>
                </a:lnTo>
                <a:lnTo>
                  <a:pt x="54" y="563"/>
                </a:lnTo>
                <a:lnTo>
                  <a:pt x="52" y="563"/>
                </a:lnTo>
                <a:lnTo>
                  <a:pt x="54" y="563"/>
                </a:lnTo>
                <a:lnTo>
                  <a:pt x="52" y="563"/>
                </a:lnTo>
                <a:lnTo>
                  <a:pt x="50" y="563"/>
                </a:lnTo>
                <a:lnTo>
                  <a:pt x="48" y="563"/>
                </a:lnTo>
                <a:lnTo>
                  <a:pt x="50" y="563"/>
                </a:lnTo>
                <a:lnTo>
                  <a:pt x="48" y="563"/>
                </a:lnTo>
                <a:lnTo>
                  <a:pt x="48" y="565"/>
                </a:lnTo>
                <a:lnTo>
                  <a:pt x="46" y="565"/>
                </a:lnTo>
                <a:lnTo>
                  <a:pt x="44" y="565"/>
                </a:lnTo>
                <a:lnTo>
                  <a:pt x="42" y="565"/>
                </a:lnTo>
                <a:lnTo>
                  <a:pt x="41" y="565"/>
                </a:lnTo>
                <a:lnTo>
                  <a:pt x="41" y="567"/>
                </a:lnTo>
                <a:lnTo>
                  <a:pt x="39" y="567"/>
                </a:lnTo>
                <a:lnTo>
                  <a:pt x="37" y="567"/>
                </a:lnTo>
                <a:lnTo>
                  <a:pt x="35" y="567"/>
                </a:lnTo>
                <a:lnTo>
                  <a:pt x="33" y="567"/>
                </a:lnTo>
                <a:lnTo>
                  <a:pt x="33" y="569"/>
                </a:lnTo>
                <a:lnTo>
                  <a:pt x="31" y="569"/>
                </a:lnTo>
                <a:lnTo>
                  <a:pt x="29" y="569"/>
                </a:lnTo>
                <a:lnTo>
                  <a:pt x="27" y="569"/>
                </a:lnTo>
                <a:lnTo>
                  <a:pt x="25" y="569"/>
                </a:lnTo>
                <a:lnTo>
                  <a:pt x="23" y="569"/>
                </a:lnTo>
                <a:lnTo>
                  <a:pt x="21" y="569"/>
                </a:lnTo>
                <a:lnTo>
                  <a:pt x="19" y="569"/>
                </a:lnTo>
                <a:lnTo>
                  <a:pt x="18" y="569"/>
                </a:lnTo>
                <a:lnTo>
                  <a:pt x="16" y="569"/>
                </a:lnTo>
                <a:lnTo>
                  <a:pt x="14" y="569"/>
                </a:lnTo>
                <a:lnTo>
                  <a:pt x="12" y="569"/>
                </a:lnTo>
                <a:lnTo>
                  <a:pt x="10" y="569"/>
                </a:lnTo>
                <a:lnTo>
                  <a:pt x="8" y="569"/>
                </a:lnTo>
                <a:lnTo>
                  <a:pt x="6" y="569"/>
                </a:lnTo>
                <a:lnTo>
                  <a:pt x="4" y="569"/>
                </a:lnTo>
                <a:lnTo>
                  <a:pt x="2" y="569"/>
                </a:lnTo>
                <a:lnTo>
                  <a:pt x="2" y="567"/>
                </a:lnTo>
                <a:lnTo>
                  <a:pt x="0" y="567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Freeform 1923">
            <a:extLst>
              <a:ext uri="{FF2B5EF4-FFF2-40B4-BE49-F238E27FC236}">
                <a16:creationId xmlns:a16="http://schemas.microsoft.com/office/drawing/2014/main" id="{CA8E736C-CC51-47F6-B5AC-507648903585}"/>
              </a:ext>
            </a:extLst>
          </p:cNvPr>
          <p:cNvSpPr>
            <a:spLocks/>
          </p:cNvSpPr>
          <p:nvPr/>
        </p:nvSpPr>
        <p:spPr bwMode="auto">
          <a:xfrm>
            <a:off x="5006976" y="1320801"/>
            <a:ext cx="814388" cy="987425"/>
          </a:xfrm>
          <a:custGeom>
            <a:avLst/>
            <a:gdLst>
              <a:gd name="T0" fmla="*/ 367 w 513"/>
              <a:gd name="T1" fmla="*/ 620 h 622"/>
              <a:gd name="T2" fmla="*/ 353 w 513"/>
              <a:gd name="T3" fmla="*/ 618 h 622"/>
              <a:gd name="T4" fmla="*/ 344 w 513"/>
              <a:gd name="T5" fmla="*/ 612 h 622"/>
              <a:gd name="T6" fmla="*/ 340 w 513"/>
              <a:gd name="T7" fmla="*/ 608 h 622"/>
              <a:gd name="T8" fmla="*/ 328 w 513"/>
              <a:gd name="T9" fmla="*/ 604 h 622"/>
              <a:gd name="T10" fmla="*/ 311 w 513"/>
              <a:gd name="T11" fmla="*/ 603 h 622"/>
              <a:gd name="T12" fmla="*/ 300 w 513"/>
              <a:gd name="T13" fmla="*/ 599 h 622"/>
              <a:gd name="T14" fmla="*/ 286 w 513"/>
              <a:gd name="T15" fmla="*/ 597 h 622"/>
              <a:gd name="T16" fmla="*/ 277 w 513"/>
              <a:gd name="T17" fmla="*/ 591 h 622"/>
              <a:gd name="T18" fmla="*/ 261 w 513"/>
              <a:gd name="T19" fmla="*/ 583 h 622"/>
              <a:gd name="T20" fmla="*/ 250 w 513"/>
              <a:gd name="T21" fmla="*/ 576 h 622"/>
              <a:gd name="T22" fmla="*/ 238 w 513"/>
              <a:gd name="T23" fmla="*/ 570 h 622"/>
              <a:gd name="T24" fmla="*/ 229 w 513"/>
              <a:gd name="T25" fmla="*/ 560 h 622"/>
              <a:gd name="T26" fmla="*/ 217 w 513"/>
              <a:gd name="T27" fmla="*/ 553 h 622"/>
              <a:gd name="T28" fmla="*/ 204 w 513"/>
              <a:gd name="T29" fmla="*/ 541 h 622"/>
              <a:gd name="T30" fmla="*/ 194 w 513"/>
              <a:gd name="T31" fmla="*/ 535 h 622"/>
              <a:gd name="T32" fmla="*/ 186 w 513"/>
              <a:gd name="T33" fmla="*/ 528 h 622"/>
              <a:gd name="T34" fmla="*/ 181 w 513"/>
              <a:gd name="T35" fmla="*/ 518 h 622"/>
              <a:gd name="T36" fmla="*/ 177 w 513"/>
              <a:gd name="T37" fmla="*/ 507 h 622"/>
              <a:gd name="T38" fmla="*/ 173 w 513"/>
              <a:gd name="T39" fmla="*/ 495 h 622"/>
              <a:gd name="T40" fmla="*/ 169 w 513"/>
              <a:gd name="T41" fmla="*/ 483 h 622"/>
              <a:gd name="T42" fmla="*/ 156 w 513"/>
              <a:gd name="T43" fmla="*/ 482 h 622"/>
              <a:gd name="T44" fmla="*/ 144 w 513"/>
              <a:gd name="T45" fmla="*/ 478 h 622"/>
              <a:gd name="T46" fmla="*/ 138 w 513"/>
              <a:gd name="T47" fmla="*/ 476 h 622"/>
              <a:gd name="T48" fmla="*/ 131 w 513"/>
              <a:gd name="T49" fmla="*/ 468 h 622"/>
              <a:gd name="T50" fmla="*/ 127 w 513"/>
              <a:gd name="T51" fmla="*/ 472 h 622"/>
              <a:gd name="T52" fmla="*/ 119 w 513"/>
              <a:gd name="T53" fmla="*/ 472 h 622"/>
              <a:gd name="T54" fmla="*/ 106 w 513"/>
              <a:gd name="T55" fmla="*/ 470 h 622"/>
              <a:gd name="T56" fmla="*/ 96 w 513"/>
              <a:gd name="T57" fmla="*/ 468 h 622"/>
              <a:gd name="T58" fmla="*/ 83 w 513"/>
              <a:gd name="T59" fmla="*/ 466 h 622"/>
              <a:gd name="T60" fmla="*/ 75 w 513"/>
              <a:gd name="T61" fmla="*/ 466 h 622"/>
              <a:gd name="T62" fmla="*/ 58 w 513"/>
              <a:gd name="T63" fmla="*/ 459 h 622"/>
              <a:gd name="T64" fmla="*/ 21 w 513"/>
              <a:gd name="T65" fmla="*/ 430 h 622"/>
              <a:gd name="T66" fmla="*/ 14 w 513"/>
              <a:gd name="T67" fmla="*/ 418 h 622"/>
              <a:gd name="T68" fmla="*/ 14 w 513"/>
              <a:gd name="T69" fmla="*/ 403 h 622"/>
              <a:gd name="T70" fmla="*/ 8 w 513"/>
              <a:gd name="T71" fmla="*/ 389 h 622"/>
              <a:gd name="T72" fmla="*/ 6 w 513"/>
              <a:gd name="T73" fmla="*/ 374 h 622"/>
              <a:gd name="T74" fmla="*/ 6 w 513"/>
              <a:gd name="T75" fmla="*/ 359 h 622"/>
              <a:gd name="T76" fmla="*/ 4 w 513"/>
              <a:gd name="T77" fmla="*/ 341 h 622"/>
              <a:gd name="T78" fmla="*/ 4 w 513"/>
              <a:gd name="T79" fmla="*/ 326 h 622"/>
              <a:gd name="T80" fmla="*/ 4 w 513"/>
              <a:gd name="T81" fmla="*/ 309 h 622"/>
              <a:gd name="T82" fmla="*/ 6 w 513"/>
              <a:gd name="T83" fmla="*/ 293 h 622"/>
              <a:gd name="T84" fmla="*/ 6 w 513"/>
              <a:gd name="T85" fmla="*/ 280 h 622"/>
              <a:gd name="T86" fmla="*/ 6 w 513"/>
              <a:gd name="T87" fmla="*/ 265 h 622"/>
              <a:gd name="T88" fmla="*/ 4 w 513"/>
              <a:gd name="T89" fmla="*/ 247 h 622"/>
              <a:gd name="T90" fmla="*/ 4 w 513"/>
              <a:gd name="T91" fmla="*/ 232 h 622"/>
              <a:gd name="T92" fmla="*/ 18 w 513"/>
              <a:gd name="T93" fmla="*/ 217 h 622"/>
              <a:gd name="T94" fmla="*/ 18 w 513"/>
              <a:gd name="T95" fmla="*/ 201 h 622"/>
              <a:gd name="T96" fmla="*/ 19 w 513"/>
              <a:gd name="T97" fmla="*/ 188 h 622"/>
              <a:gd name="T98" fmla="*/ 31 w 513"/>
              <a:gd name="T99" fmla="*/ 172 h 622"/>
              <a:gd name="T100" fmla="*/ 44 w 513"/>
              <a:gd name="T101" fmla="*/ 192 h 622"/>
              <a:gd name="T102" fmla="*/ 46 w 513"/>
              <a:gd name="T103" fmla="*/ 205 h 622"/>
              <a:gd name="T104" fmla="*/ 41 w 513"/>
              <a:gd name="T105" fmla="*/ 219 h 622"/>
              <a:gd name="T106" fmla="*/ 65 w 513"/>
              <a:gd name="T107" fmla="*/ 155 h 622"/>
              <a:gd name="T108" fmla="*/ 79 w 513"/>
              <a:gd name="T109" fmla="*/ 155 h 622"/>
              <a:gd name="T110" fmla="*/ 65 w 513"/>
              <a:gd name="T111" fmla="*/ 128 h 622"/>
              <a:gd name="T112" fmla="*/ 81 w 513"/>
              <a:gd name="T113" fmla="*/ 86 h 622"/>
              <a:gd name="T114" fmla="*/ 90 w 513"/>
              <a:gd name="T115" fmla="*/ 69 h 622"/>
              <a:gd name="T116" fmla="*/ 102 w 513"/>
              <a:gd name="T117" fmla="*/ 44 h 622"/>
              <a:gd name="T118" fmla="*/ 117 w 513"/>
              <a:gd name="T119" fmla="*/ 28 h 622"/>
              <a:gd name="T120" fmla="*/ 150 w 513"/>
              <a:gd name="T121" fmla="*/ 11 h 622"/>
              <a:gd name="T122" fmla="*/ 499 w 513"/>
              <a:gd name="T123" fmla="*/ 13 h 622"/>
              <a:gd name="T124" fmla="*/ 499 w 513"/>
              <a:gd name="T125" fmla="*/ 44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13" h="622">
                <a:moveTo>
                  <a:pt x="378" y="622"/>
                </a:moveTo>
                <a:lnTo>
                  <a:pt x="376" y="622"/>
                </a:lnTo>
                <a:lnTo>
                  <a:pt x="374" y="622"/>
                </a:lnTo>
                <a:lnTo>
                  <a:pt x="373" y="622"/>
                </a:lnTo>
                <a:lnTo>
                  <a:pt x="371" y="622"/>
                </a:lnTo>
                <a:lnTo>
                  <a:pt x="369" y="622"/>
                </a:lnTo>
                <a:lnTo>
                  <a:pt x="367" y="622"/>
                </a:lnTo>
                <a:lnTo>
                  <a:pt x="367" y="620"/>
                </a:lnTo>
                <a:lnTo>
                  <a:pt x="365" y="620"/>
                </a:lnTo>
                <a:lnTo>
                  <a:pt x="363" y="620"/>
                </a:lnTo>
                <a:lnTo>
                  <a:pt x="361" y="620"/>
                </a:lnTo>
                <a:lnTo>
                  <a:pt x="359" y="620"/>
                </a:lnTo>
                <a:lnTo>
                  <a:pt x="359" y="618"/>
                </a:lnTo>
                <a:lnTo>
                  <a:pt x="357" y="618"/>
                </a:lnTo>
                <a:lnTo>
                  <a:pt x="355" y="618"/>
                </a:lnTo>
                <a:lnTo>
                  <a:pt x="353" y="618"/>
                </a:lnTo>
                <a:lnTo>
                  <a:pt x="353" y="616"/>
                </a:lnTo>
                <a:lnTo>
                  <a:pt x="351" y="616"/>
                </a:lnTo>
                <a:lnTo>
                  <a:pt x="349" y="616"/>
                </a:lnTo>
                <a:lnTo>
                  <a:pt x="349" y="614"/>
                </a:lnTo>
                <a:lnTo>
                  <a:pt x="348" y="614"/>
                </a:lnTo>
                <a:lnTo>
                  <a:pt x="348" y="612"/>
                </a:lnTo>
                <a:lnTo>
                  <a:pt x="346" y="612"/>
                </a:lnTo>
                <a:lnTo>
                  <a:pt x="344" y="612"/>
                </a:lnTo>
                <a:lnTo>
                  <a:pt x="342" y="612"/>
                </a:lnTo>
                <a:lnTo>
                  <a:pt x="342" y="610"/>
                </a:lnTo>
                <a:lnTo>
                  <a:pt x="340" y="610"/>
                </a:lnTo>
                <a:lnTo>
                  <a:pt x="340" y="608"/>
                </a:lnTo>
                <a:lnTo>
                  <a:pt x="340" y="610"/>
                </a:lnTo>
                <a:lnTo>
                  <a:pt x="338" y="610"/>
                </a:lnTo>
                <a:lnTo>
                  <a:pt x="338" y="608"/>
                </a:lnTo>
                <a:lnTo>
                  <a:pt x="340" y="608"/>
                </a:lnTo>
                <a:lnTo>
                  <a:pt x="338" y="608"/>
                </a:lnTo>
                <a:lnTo>
                  <a:pt x="336" y="608"/>
                </a:lnTo>
                <a:lnTo>
                  <a:pt x="334" y="608"/>
                </a:lnTo>
                <a:lnTo>
                  <a:pt x="334" y="606"/>
                </a:lnTo>
                <a:lnTo>
                  <a:pt x="332" y="606"/>
                </a:lnTo>
                <a:lnTo>
                  <a:pt x="330" y="606"/>
                </a:lnTo>
                <a:lnTo>
                  <a:pt x="330" y="604"/>
                </a:lnTo>
                <a:lnTo>
                  <a:pt x="328" y="604"/>
                </a:lnTo>
                <a:lnTo>
                  <a:pt x="326" y="604"/>
                </a:lnTo>
                <a:lnTo>
                  <a:pt x="325" y="604"/>
                </a:lnTo>
                <a:lnTo>
                  <a:pt x="323" y="604"/>
                </a:lnTo>
                <a:lnTo>
                  <a:pt x="321" y="603"/>
                </a:lnTo>
                <a:lnTo>
                  <a:pt x="319" y="603"/>
                </a:lnTo>
                <a:lnTo>
                  <a:pt x="317" y="603"/>
                </a:lnTo>
                <a:lnTo>
                  <a:pt x="313" y="603"/>
                </a:lnTo>
                <a:lnTo>
                  <a:pt x="311" y="603"/>
                </a:lnTo>
                <a:lnTo>
                  <a:pt x="309" y="603"/>
                </a:lnTo>
                <a:lnTo>
                  <a:pt x="309" y="601"/>
                </a:lnTo>
                <a:lnTo>
                  <a:pt x="307" y="601"/>
                </a:lnTo>
                <a:lnTo>
                  <a:pt x="305" y="601"/>
                </a:lnTo>
                <a:lnTo>
                  <a:pt x="303" y="601"/>
                </a:lnTo>
                <a:lnTo>
                  <a:pt x="302" y="601"/>
                </a:lnTo>
                <a:lnTo>
                  <a:pt x="300" y="601"/>
                </a:lnTo>
                <a:lnTo>
                  <a:pt x="300" y="599"/>
                </a:lnTo>
                <a:lnTo>
                  <a:pt x="298" y="599"/>
                </a:lnTo>
                <a:lnTo>
                  <a:pt x="296" y="599"/>
                </a:lnTo>
                <a:lnTo>
                  <a:pt x="294" y="599"/>
                </a:lnTo>
                <a:lnTo>
                  <a:pt x="292" y="599"/>
                </a:lnTo>
                <a:lnTo>
                  <a:pt x="292" y="597"/>
                </a:lnTo>
                <a:lnTo>
                  <a:pt x="290" y="597"/>
                </a:lnTo>
                <a:lnTo>
                  <a:pt x="288" y="597"/>
                </a:lnTo>
                <a:lnTo>
                  <a:pt x="286" y="597"/>
                </a:lnTo>
                <a:lnTo>
                  <a:pt x="286" y="595"/>
                </a:lnTo>
                <a:lnTo>
                  <a:pt x="284" y="595"/>
                </a:lnTo>
                <a:lnTo>
                  <a:pt x="282" y="595"/>
                </a:lnTo>
                <a:lnTo>
                  <a:pt x="280" y="595"/>
                </a:lnTo>
                <a:lnTo>
                  <a:pt x="280" y="593"/>
                </a:lnTo>
                <a:lnTo>
                  <a:pt x="278" y="593"/>
                </a:lnTo>
                <a:lnTo>
                  <a:pt x="277" y="593"/>
                </a:lnTo>
                <a:lnTo>
                  <a:pt x="277" y="591"/>
                </a:lnTo>
                <a:lnTo>
                  <a:pt x="275" y="591"/>
                </a:lnTo>
                <a:lnTo>
                  <a:pt x="273" y="591"/>
                </a:lnTo>
                <a:lnTo>
                  <a:pt x="269" y="589"/>
                </a:lnTo>
                <a:lnTo>
                  <a:pt x="267" y="587"/>
                </a:lnTo>
                <a:lnTo>
                  <a:pt x="265" y="587"/>
                </a:lnTo>
                <a:lnTo>
                  <a:pt x="265" y="585"/>
                </a:lnTo>
                <a:lnTo>
                  <a:pt x="263" y="585"/>
                </a:lnTo>
                <a:lnTo>
                  <a:pt x="261" y="583"/>
                </a:lnTo>
                <a:lnTo>
                  <a:pt x="259" y="583"/>
                </a:lnTo>
                <a:lnTo>
                  <a:pt x="259" y="581"/>
                </a:lnTo>
                <a:lnTo>
                  <a:pt x="257" y="581"/>
                </a:lnTo>
                <a:lnTo>
                  <a:pt x="257" y="579"/>
                </a:lnTo>
                <a:lnTo>
                  <a:pt x="255" y="579"/>
                </a:lnTo>
                <a:lnTo>
                  <a:pt x="254" y="578"/>
                </a:lnTo>
                <a:lnTo>
                  <a:pt x="252" y="578"/>
                </a:lnTo>
                <a:lnTo>
                  <a:pt x="250" y="576"/>
                </a:lnTo>
                <a:lnTo>
                  <a:pt x="248" y="574"/>
                </a:lnTo>
                <a:lnTo>
                  <a:pt x="246" y="574"/>
                </a:lnTo>
                <a:lnTo>
                  <a:pt x="244" y="574"/>
                </a:lnTo>
                <a:lnTo>
                  <a:pt x="244" y="572"/>
                </a:lnTo>
                <a:lnTo>
                  <a:pt x="242" y="572"/>
                </a:lnTo>
                <a:lnTo>
                  <a:pt x="242" y="570"/>
                </a:lnTo>
                <a:lnTo>
                  <a:pt x="240" y="570"/>
                </a:lnTo>
                <a:lnTo>
                  <a:pt x="238" y="570"/>
                </a:lnTo>
                <a:lnTo>
                  <a:pt x="236" y="568"/>
                </a:lnTo>
                <a:lnTo>
                  <a:pt x="234" y="566"/>
                </a:lnTo>
                <a:lnTo>
                  <a:pt x="232" y="566"/>
                </a:lnTo>
                <a:lnTo>
                  <a:pt x="232" y="564"/>
                </a:lnTo>
                <a:lnTo>
                  <a:pt x="231" y="564"/>
                </a:lnTo>
                <a:lnTo>
                  <a:pt x="231" y="562"/>
                </a:lnTo>
                <a:lnTo>
                  <a:pt x="229" y="562"/>
                </a:lnTo>
                <a:lnTo>
                  <a:pt x="229" y="560"/>
                </a:lnTo>
                <a:lnTo>
                  <a:pt x="229" y="558"/>
                </a:lnTo>
                <a:lnTo>
                  <a:pt x="227" y="558"/>
                </a:lnTo>
                <a:lnTo>
                  <a:pt x="225" y="558"/>
                </a:lnTo>
                <a:lnTo>
                  <a:pt x="223" y="556"/>
                </a:lnTo>
                <a:lnTo>
                  <a:pt x="221" y="556"/>
                </a:lnTo>
                <a:lnTo>
                  <a:pt x="219" y="555"/>
                </a:lnTo>
                <a:lnTo>
                  <a:pt x="219" y="553"/>
                </a:lnTo>
                <a:lnTo>
                  <a:pt x="217" y="553"/>
                </a:lnTo>
                <a:lnTo>
                  <a:pt x="215" y="551"/>
                </a:lnTo>
                <a:lnTo>
                  <a:pt x="211" y="549"/>
                </a:lnTo>
                <a:lnTo>
                  <a:pt x="207" y="547"/>
                </a:lnTo>
                <a:lnTo>
                  <a:pt x="206" y="547"/>
                </a:lnTo>
                <a:lnTo>
                  <a:pt x="206" y="545"/>
                </a:lnTo>
                <a:lnTo>
                  <a:pt x="204" y="545"/>
                </a:lnTo>
                <a:lnTo>
                  <a:pt x="204" y="543"/>
                </a:lnTo>
                <a:lnTo>
                  <a:pt x="204" y="541"/>
                </a:lnTo>
                <a:lnTo>
                  <a:pt x="202" y="541"/>
                </a:lnTo>
                <a:lnTo>
                  <a:pt x="202" y="539"/>
                </a:lnTo>
                <a:lnTo>
                  <a:pt x="200" y="539"/>
                </a:lnTo>
                <a:lnTo>
                  <a:pt x="198" y="539"/>
                </a:lnTo>
                <a:lnTo>
                  <a:pt x="198" y="537"/>
                </a:lnTo>
                <a:lnTo>
                  <a:pt x="196" y="537"/>
                </a:lnTo>
                <a:lnTo>
                  <a:pt x="196" y="535"/>
                </a:lnTo>
                <a:lnTo>
                  <a:pt x="194" y="535"/>
                </a:lnTo>
                <a:lnTo>
                  <a:pt x="194" y="533"/>
                </a:lnTo>
                <a:lnTo>
                  <a:pt x="192" y="533"/>
                </a:lnTo>
                <a:lnTo>
                  <a:pt x="192" y="531"/>
                </a:lnTo>
                <a:lnTo>
                  <a:pt x="190" y="531"/>
                </a:lnTo>
                <a:lnTo>
                  <a:pt x="190" y="530"/>
                </a:lnTo>
                <a:lnTo>
                  <a:pt x="188" y="530"/>
                </a:lnTo>
                <a:lnTo>
                  <a:pt x="186" y="530"/>
                </a:lnTo>
                <a:lnTo>
                  <a:pt x="186" y="528"/>
                </a:lnTo>
                <a:lnTo>
                  <a:pt x="184" y="528"/>
                </a:lnTo>
                <a:lnTo>
                  <a:pt x="184" y="526"/>
                </a:lnTo>
                <a:lnTo>
                  <a:pt x="183" y="526"/>
                </a:lnTo>
                <a:lnTo>
                  <a:pt x="183" y="524"/>
                </a:lnTo>
                <a:lnTo>
                  <a:pt x="183" y="522"/>
                </a:lnTo>
                <a:lnTo>
                  <a:pt x="181" y="522"/>
                </a:lnTo>
                <a:lnTo>
                  <a:pt x="181" y="520"/>
                </a:lnTo>
                <a:lnTo>
                  <a:pt x="181" y="518"/>
                </a:lnTo>
                <a:lnTo>
                  <a:pt x="179" y="518"/>
                </a:lnTo>
                <a:lnTo>
                  <a:pt x="179" y="516"/>
                </a:lnTo>
                <a:lnTo>
                  <a:pt x="179" y="514"/>
                </a:lnTo>
                <a:lnTo>
                  <a:pt x="179" y="512"/>
                </a:lnTo>
                <a:lnTo>
                  <a:pt x="179" y="510"/>
                </a:lnTo>
                <a:lnTo>
                  <a:pt x="177" y="510"/>
                </a:lnTo>
                <a:lnTo>
                  <a:pt x="177" y="508"/>
                </a:lnTo>
                <a:lnTo>
                  <a:pt x="177" y="507"/>
                </a:lnTo>
                <a:lnTo>
                  <a:pt x="177" y="505"/>
                </a:lnTo>
                <a:lnTo>
                  <a:pt x="175" y="505"/>
                </a:lnTo>
                <a:lnTo>
                  <a:pt x="175" y="503"/>
                </a:lnTo>
                <a:lnTo>
                  <a:pt x="175" y="501"/>
                </a:lnTo>
                <a:lnTo>
                  <a:pt x="175" y="499"/>
                </a:lnTo>
                <a:lnTo>
                  <a:pt x="173" y="499"/>
                </a:lnTo>
                <a:lnTo>
                  <a:pt x="173" y="497"/>
                </a:lnTo>
                <a:lnTo>
                  <a:pt x="173" y="495"/>
                </a:lnTo>
                <a:lnTo>
                  <a:pt x="173" y="493"/>
                </a:lnTo>
                <a:lnTo>
                  <a:pt x="173" y="491"/>
                </a:lnTo>
                <a:lnTo>
                  <a:pt x="173" y="489"/>
                </a:lnTo>
                <a:lnTo>
                  <a:pt x="171" y="489"/>
                </a:lnTo>
                <a:lnTo>
                  <a:pt x="171" y="487"/>
                </a:lnTo>
                <a:lnTo>
                  <a:pt x="171" y="485"/>
                </a:lnTo>
                <a:lnTo>
                  <a:pt x="169" y="485"/>
                </a:lnTo>
                <a:lnTo>
                  <a:pt x="169" y="483"/>
                </a:lnTo>
                <a:lnTo>
                  <a:pt x="167" y="483"/>
                </a:lnTo>
                <a:lnTo>
                  <a:pt x="165" y="483"/>
                </a:lnTo>
                <a:lnTo>
                  <a:pt x="165" y="482"/>
                </a:lnTo>
                <a:lnTo>
                  <a:pt x="163" y="482"/>
                </a:lnTo>
                <a:lnTo>
                  <a:pt x="161" y="482"/>
                </a:lnTo>
                <a:lnTo>
                  <a:pt x="160" y="482"/>
                </a:lnTo>
                <a:lnTo>
                  <a:pt x="158" y="482"/>
                </a:lnTo>
                <a:lnTo>
                  <a:pt x="156" y="482"/>
                </a:lnTo>
                <a:lnTo>
                  <a:pt x="156" y="480"/>
                </a:lnTo>
                <a:lnTo>
                  <a:pt x="154" y="480"/>
                </a:lnTo>
                <a:lnTo>
                  <a:pt x="152" y="480"/>
                </a:lnTo>
                <a:lnTo>
                  <a:pt x="150" y="480"/>
                </a:lnTo>
                <a:lnTo>
                  <a:pt x="148" y="480"/>
                </a:lnTo>
                <a:lnTo>
                  <a:pt x="148" y="478"/>
                </a:lnTo>
                <a:lnTo>
                  <a:pt x="146" y="478"/>
                </a:lnTo>
                <a:lnTo>
                  <a:pt x="144" y="478"/>
                </a:lnTo>
                <a:lnTo>
                  <a:pt x="142" y="478"/>
                </a:lnTo>
                <a:lnTo>
                  <a:pt x="142" y="476"/>
                </a:lnTo>
                <a:lnTo>
                  <a:pt x="140" y="476"/>
                </a:lnTo>
                <a:lnTo>
                  <a:pt x="140" y="474"/>
                </a:lnTo>
                <a:lnTo>
                  <a:pt x="138" y="474"/>
                </a:lnTo>
                <a:lnTo>
                  <a:pt x="140" y="474"/>
                </a:lnTo>
                <a:lnTo>
                  <a:pt x="140" y="476"/>
                </a:lnTo>
                <a:lnTo>
                  <a:pt x="138" y="476"/>
                </a:lnTo>
                <a:lnTo>
                  <a:pt x="138" y="474"/>
                </a:lnTo>
                <a:lnTo>
                  <a:pt x="138" y="472"/>
                </a:lnTo>
                <a:lnTo>
                  <a:pt x="136" y="472"/>
                </a:lnTo>
                <a:lnTo>
                  <a:pt x="136" y="470"/>
                </a:lnTo>
                <a:lnTo>
                  <a:pt x="135" y="470"/>
                </a:lnTo>
                <a:lnTo>
                  <a:pt x="135" y="468"/>
                </a:lnTo>
                <a:lnTo>
                  <a:pt x="133" y="468"/>
                </a:lnTo>
                <a:lnTo>
                  <a:pt x="131" y="468"/>
                </a:lnTo>
                <a:lnTo>
                  <a:pt x="131" y="470"/>
                </a:lnTo>
                <a:lnTo>
                  <a:pt x="129" y="470"/>
                </a:lnTo>
                <a:lnTo>
                  <a:pt x="131" y="470"/>
                </a:lnTo>
                <a:lnTo>
                  <a:pt x="131" y="472"/>
                </a:lnTo>
                <a:lnTo>
                  <a:pt x="131" y="470"/>
                </a:lnTo>
                <a:lnTo>
                  <a:pt x="129" y="470"/>
                </a:lnTo>
                <a:lnTo>
                  <a:pt x="129" y="472"/>
                </a:lnTo>
                <a:lnTo>
                  <a:pt x="127" y="472"/>
                </a:lnTo>
                <a:lnTo>
                  <a:pt x="129" y="472"/>
                </a:lnTo>
                <a:lnTo>
                  <a:pt x="129" y="470"/>
                </a:lnTo>
                <a:lnTo>
                  <a:pt x="129" y="472"/>
                </a:lnTo>
                <a:lnTo>
                  <a:pt x="127" y="472"/>
                </a:lnTo>
                <a:lnTo>
                  <a:pt x="125" y="472"/>
                </a:lnTo>
                <a:lnTo>
                  <a:pt x="123" y="472"/>
                </a:lnTo>
                <a:lnTo>
                  <a:pt x="121" y="472"/>
                </a:lnTo>
                <a:lnTo>
                  <a:pt x="119" y="472"/>
                </a:lnTo>
                <a:lnTo>
                  <a:pt x="117" y="472"/>
                </a:lnTo>
                <a:lnTo>
                  <a:pt x="115" y="472"/>
                </a:lnTo>
                <a:lnTo>
                  <a:pt x="113" y="472"/>
                </a:lnTo>
                <a:lnTo>
                  <a:pt x="112" y="472"/>
                </a:lnTo>
                <a:lnTo>
                  <a:pt x="112" y="470"/>
                </a:lnTo>
                <a:lnTo>
                  <a:pt x="110" y="470"/>
                </a:lnTo>
                <a:lnTo>
                  <a:pt x="108" y="470"/>
                </a:lnTo>
                <a:lnTo>
                  <a:pt x="106" y="470"/>
                </a:lnTo>
                <a:lnTo>
                  <a:pt x="104" y="470"/>
                </a:lnTo>
                <a:lnTo>
                  <a:pt x="102" y="470"/>
                </a:lnTo>
                <a:lnTo>
                  <a:pt x="100" y="470"/>
                </a:lnTo>
                <a:lnTo>
                  <a:pt x="98" y="470"/>
                </a:lnTo>
                <a:lnTo>
                  <a:pt x="98" y="468"/>
                </a:lnTo>
                <a:lnTo>
                  <a:pt x="98" y="470"/>
                </a:lnTo>
                <a:lnTo>
                  <a:pt x="98" y="468"/>
                </a:lnTo>
                <a:lnTo>
                  <a:pt x="96" y="468"/>
                </a:lnTo>
                <a:lnTo>
                  <a:pt x="94" y="468"/>
                </a:lnTo>
                <a:lnTo>
                  <a:pt x="92" y="468"/>
                </a:lnTo>
                <a:lnTo>
                  <a:pt x="90" y="468"/>
                </a:lnTo>
                <a:lnTo>
                  <a:pt x="89" y="468"/>
                </a:lnTo>
                <a:lnTo>
                  <a:pt x="87" y="468"/>
                </a:lnTo>
                <a:lnTo>
                  <a:pt x="87" y="466"/>
                </a:lnTo>
                <a:lnTo>
                  <a:pt x="85" y="466"/>
                </a:lnTo>
                <a:lnTo>
                  <a:pt x="83" y="466"/>
                </a:lnTo>
                <a:lnTo>
                  <a:pt x="81" y="466"/>
                </a:lnTo>
                <a:lnTo>
                  <a:pt x="79" y="466"/>
                </a:lnTo>
                <a:lnTo>
                  <a:pt x="77" y="466"/>
                </a:lnTo>
                <a:lnTo>
                  <a:pt x="77" y="464"/>
                </a:lnTo>
                <a:lnTo>
                  <a:pt x="75" y="464"/>
                </a:lnTo>
                <a:lnTo>
                  <a:pt x="73" y="464"/>
                </a:lnTo>
                <a:lnTo>
                  <a:pt x="73" y="466"/>
                </a:lnTo>
                <a:lnTo>
                  <a:pt x="75" y="466"/>
                </a:lnTo>
                <a:lnTo>
                  <a:pt x="73" y="466"/>
                </a:lnTo>
                <a:lnTo>
                  <a:pt x="73" y="464"/>
                </a:lnTo>
                <a:lnTo>
                  <a:pt x="71" y="464"/>
                </a:lnTo>
                <a:lnTo>
                  <a:pt x="69" y="464"/>
                </a:lnTo>
                <a:lnTo>
                  <a:pt x="69" y="462"/>
                </a:lnTo>
                <a:lnTo>
                  <a:pt x="67" y="462"/>
                </a:lnTo>
                <a:lnTo>
                  <a:pt x="64" y="460"/>
                </a:lnTo>
                <a:lnTo>
                  <a:pt x="58" y="459"/>
                </a:lnTo>
                <a:lnTo>
                  <a:pt x="54" y="457"/>
                </a:lnTo>
                <a:lnTo>
                  <a:pt x="48" y="453"/>
                </a:lnTo>
                <a:lnTo>
                  <a:pt x="44" y="451"/>
                </a:lnTo>
                <a:lnTo>
                  <a:pt x="42" y="449"/>
                </a:lnTo>
                <a:lnTo>
                  <a:pt x="41" y="447"/>
                </a:lnTo>
                <a:lnTo>
                  <a:pt x="35" y="443"/>
                </a:lnTo>
                <a:lnTo>
                  <a:pt x="27" y="435"/>
                </a:lnTo>
                <a:lnTo>
                  <a:pt x="21" y="430"/>
                </a:lnTo>
                <a:lnTo>
                  <a:pt x="19" y="428"/>
                </a:lnTo>
                <a:lnTo>
                  <a:pt x="19" y="426"/>
                </a:lnTo>
                <a:lnTo>
                  <a:pt x="18" y="426"/>
                </a:lnTo>
                <a:lnTo>
                  <a:pt x="18" y="424"/>
                </a:lnTo>
                <a:lnTo>
                  <a:pt x="18" y="422"/>
                </a:lnTo>
                <a:lnTo>
                  <a:pt x="16" y="422"/>
                </a:lnTo>
                <a:lnTo>
                  <a:pt x="16" y="420"/>
                </a:lnTo>
                <a:lnTo>
                  <a:pt x="14" y="418"/>
                </a:lnTo>
                <a:lnTo>
                  <a:pt x="14" y="416"/>
                </a:lnTo>
                <a:lnTo>
                  <a:pt x="14" y="414"/>
                </a:lnTo>
                <a:lnTo>
                  <a:pt x="12" y="412"/>
                </a:lnTo>
                <a:lnTo>
                  <a:pt x="12" y="411"/>
                </a:lnTo>
                <a:lnTo>
                  <a:pt x="12" y="409"/>
                </a:lnTo>
                <a:lnTo>
                  <a:pt x="14" y="407"/>
                </a:lnTo>
                <a:lnTo>
                  <a:pt x="14" y="405"/>
                </a:lnTo>
                <a:lnTo>
                  <a:pt x="14" y="403"/>
                </a:lnTo>
                <a:lnTo>
                  <a:pt x="12" y="403"/>
                </a:lnTo>
                <a:lnTo>
                  <a:pt x="12" y="401"/>
                </a:lnTo>
                <a:lnTo>
                  <a:pt x="10" y="399"/>
                </a:lnTo>
                <a:lnTo>
                  <a:pt x="10" y="397"/>
                </a:lnTo>
                <a:lnTo>
                  <a:pt x="8" y="395"/>
                </a:lnTo>
                <a:lnTo>
                  <a:pt x="8" y="393"/>
                </a:lnTo>
                <a:lnTo>
                  <a:pt x="8" y="391"/>
                </a:lnTo>
                <a:lnTo>
                  <a:pt x="8" y="389"/>
                </a:lnTo>
                <a:lnTo>
                  <a:pt x="8" y="387"/>
                </a:lnTo>
                <a:lnTo>
                  <a:pt x="8" y="386"/>
                </a:lnTo>
                <a:lnTo>
                  <a:pt x="8" y="384"/>
                </a:lnTo>
                <a:lnTo>
                  <a:pt x="8" y="382"/>
                </a:lnTo>
                <a:lnTo>
                  <a:pt x="8" y="380"/>
                </a:lnTo>
                <a:lnTo>
                  <a:pt x="8" y="378"/>
                </a:lnTo>
                <a:lnTo>
                  <a:pt x="6" y="376"/>
                </a:lnTo>
                <a:lnTo>
                  <a:pt x="6" y="374"/>
                </a:lnTo>
                <a:lnTo>
                  <a:pt x="6" y="372"/>
                </a:lnTo>
                <a:lnTo>
                  <a:pt x="6" y="370"/>
                </a:lnTo>
                <a:lnTo>
                  <a:pt x="6" y="368"/>
                </a:lnTo>
                <a:lnTo>
                  <a:pt x="6" y="366"/>
                </a:lnTo>
                <a:lnTo>
                  <a:pt x="6" y="364"/>
                </a:lnTo>
                <a:lnTo>
                  <a:pt x="6" y="363"/>
                </a:lnTo>
                <a:lnTo>
                  <a:pt x="6" y="361"/>
                </a:lnTo>
                <a:lnTo>
                  <a:pt x="6" y="359"/>
                </a:lnTo>
                <a:lnTo>
                  <a:pt x="6" y="357"/>
                </a:lnTo>
                <a:lnTo>
                  <a:pt x="6" y="353"/>
                </a:lnTo>
                <a:lnTo>
                  <a:pt x="8" y="351"/>
                </a:lnTo>
                <a:lnTo>
                  <a:pt x="6" y="349"/>
                </a:lnTo>
                <a:lnTo>
                  <a:pt x="6" y="347"/>
                </a:lnTo>
                <a:lnTo>
                  <a:pt x="6" y="345"/>
                </a:lnTo>
                <a:lnTo>
                  <a:pt x="6" y="343"/>
                </a:lnTo>
                <a:lnTo>
                  <a:pt x="4" y="341"/>
                </a:lnTo>
                <a:lnTo>
                  <a:pt x="4" y="339"/>
                </a:lnTo>
                <a:lnTo>
                  <a:pt x="4" y="338"/>
                </a:lnTo>
                <a:lnTo>
                  <a:pt x="6" y="338"/>
                </a:lnTo>
                <a:lnTo>
                  <a:pt x="4" y="336"/>
                </a:lnTo>
                <a:lnTo>
                  <a:pt x="4" y="334"/>
                </a:lnTo>
                <a:lnTo>
                  <a:pt x="4" y="330"/>
                </a:lnTo>
                <a:lnTo>
                  <a:pt x="4" y="328"/>
                </a:lnTo>
                <a:lnTo>
                  <a:pt x="4" y="326"/>
                </a:lnTo>
                <a:lnTo>
                  <a:pt x="4" y="324"/>
                </a:lnTo>
                <a:lnTo>
                  <a:pt x="4" y="322"/>
                </a:lnTo>
                <a:lnTo>
                  <a:pt x="4" y="318"/>
                </a:lnTo>
                <a:lnTo>
                  <a:pt x="4" y="316"/>
                </a:lnTo>
                <a:lnTo>
                  <a:pt x="4" y="315"/>
                </a:lnTo>
                <a:lnTo>
                  <a:pt x="4" y="313"/>
                </a:lnTo>
                <a:lnTo>
                  <a:pt x="4" y="311"/>
                </a:lnTo>
                <a:lnTo>
                  <a:pt x="4" y="309"/>
                </a:lnTo>
                <a:lnTo>
                  <a:pt x="4" y="307"/>
                </a:lnTo>
                <a:lnTo>
                  <a:pt x="4" y="305"/>
                </a:lnTo>
                <a:lnTo>
                  <a:pt x="6" y="303"/>
                </a:lnTo>
                <a:lnTo>
                  <a:pt x="6" y="301"/>
                </a:lnTo>
                <a:lnTo>
                  <a:pt x="6" y="299"/>
                </a:lnTo>
                <a:lnTo>
                  <a:pt x="6" y="297"/>
                </a:lnTo>
                <a:lnTo>
                  <a:pt x="4" y="295"/>
                </a:lnTo>
                <a:lnTo>
                  <a:pt x="6" y="293"/>
                </a:lnTo>
                <a:lnTo>
                  <a:pt x="6" y="292"/>
                </a:lnTo>
                <a:lnTo>
                  <a:pt x="6" y="290"/>
                </a:lnTo>
                <a:lnTo>
                  <a:pt x="6" y="288"/>
                </a:lnTo>
                <a:lnTo>
                  <a:pt x="6" y="286"/>
                </a:lnTo>
                <a:lnTo>
                  <a:pt x="6" y="284"/>
                </a:lnTo>
                <a:lnTo>
                  <a:pt x="4" y="284"/>
                </a:lnTo>
                <a:lnTo>
                  <a:pt x="6" y="282"/>
                </a:lnTo>
                <a:lnTo>
                  <a:pt x="6" y="280"/>
                </a:lnTo>
                <a:lnTo>
                  <a:pt x="6" y="278"/>
                </a:lnTo>
                <a:lnTo>
                  <a:pt x="6" y="276"/>
                </a:lnTo>
                <a:lnTo>
                  <a:pt x="6" y="274"/>
                </a:lnTo>
                <a:lnTo>
                  <a:pt x="6" y="272"/>
                </a:lnTo>
                <a:lnTo>
                  <a:pt x="6" y="270"/>
                </a:lnTo>
                <a:lnTo>
                  <a:pt x="6" y="268"/>
                </a:lnTo>
                <a:lnTo>
                  <a:pt x="6" y="267"/>
                </a:lnTo>
                <a:lnTo>
                  <a:pt x="6" y="265"/>
                </a:lnTo>
                <a:lnTo>
                  <a:pt x="6" y="263"/>
                </a:lnTo>
                <a:lnTo>
                  <a:pt x="6" y="259"/>
                </a:lnTo>
                <a:lnTo>
                  <a:pt x="6" y="255"/>
                </a:lnTo>
                <a:lnTo>
                  <a:pt x="6" y="253"/>
                </a:lnTo>
                <a:lnTo>
                  <a:pt x="6" y="251"/>
                </a:lnTo>
                <a:lnTo>
                  <a:pt x="6" y="249"/>
                </a:lnTo>
                <a:lnTo>
                  <a:pt x="4" y="249"/>
                </a:lnTo>
                <a:lnTo>
                  <a:pt x="4" y="247"/>
                </a:lnTo>
                <a:lnTo>
                  <a:pt x="2" y="244"/>
                </a:lnTo>
                <a:lnTo>
                  <a:pt x="2" y="242"/>
                </a:lnTo>
                <a:lnTo>
                  <a:pt x="0" y="238"/>
                </a:lnTo>
                <a:lnTo>
                  <a:pt x="2" y="238"/>
                </a:lnTo>
                <a:lnTo>
                  <a:pt x="2" y="236"/>
                </a:lnTo>
                <a:lnTo>
                  <a:pt x="2" y="234"/>
                </a:lnTo>
                <a:lnTo>
                  <a:pt x="2" y="232"/>
                </a:lnTo>
                <a:lnTo>
                  <a:pt x="4" y="232"/>
                </a:lnTo>
                <a:lnTo>
                  <a:pt x="8" y="232"/>
                </a:lnTo>
                <a:lnTo>
                  <a:pt x="8" y="230"/>
                </a:lnTo>
                <a:lnTo>
                  <a:pt x="12" y="228"/>
                </a:lnTo>
                <a:lnTo>
                  <a:pt x="14" y="224"/>
                </a:lnTo>
                <a:lnTo>
                  <a:pt x="16" y="220"/>
                </a:lnTo>
                <a:lnTo>
                  <a:pt x="16" y="219"/>
                </a:lnTo>
                <a:lnTo>
                  <a:pt x="16" y="217"/>
                </a:lnTo>
                <a:lnTo>
                  <a:pt x="18" y="217"/>
                </a:lnTo>
                <a:lnTo>
                  <a:pt x="18" y="215"/>
                </a:lnTo>
                <a:lnTo>
                  <a:pt x="18" y="213"/>
                </a:lnTo>
                <a:lnTo>
                  <a:pt x="18" y="211"/>
                </a:lnTo>
                <a:lnTo>
                  <a:pt x="18" y="209"/>
                </a:lnTo>
                <a:lnTo>
                  <a:pt x="18" y="207"/>
                </a:lnTo>
                <a:lnTo>
                  <a:pt x="18" y="205"/>
                </a:lnTo>
                <a:lnTo>
                  <a:pt x="18" y="203"/>
                </a:lnTo>
                <a:lnTo>
                  <a:pt x="18" y="201"/>
                </a:lnTo>
                <a:lnTo>
                  <a:pt x="16" y="201"/>
                </a:lnTo>
                <a:lnTo>
                  <a:pt x="18" y="199"/>
                </a:lnTo>
                <a:lnTo>
                  <a:pt x="18" y="197"/>
                </a:lnTo>
                <a:lnTo>
                  <a:pt x="18" y="196"/>
                </a:lnTo>
                <a:lnTo>
                  <a:pt x="18" y="194"/>
                </a:lnTo>
                <a:lnTo>
                  <a:pt x="18" y="192"/>
                </a:lnTo>
                <a:lnTo>
                  <a:pt x="19" y="190"/>
                </a:lnTo>
                <a:lnTo>
                  <a:pt x="19" y="188"/>
                </a:lnTo>
                <a:lnTo>
                  <a:pt x="19" y="186"/>
                </a:lnTo>
                <a:lnTo>
                  <a:pt x="21" y="186"/>
                </a:lnTo>
                <a:lnTo>
                  <a:pt x="21" y="184"/>
                </a:lnTo>
                <a:lnTo>
                  <a:pt x="19" y="176"/>
                </a:lnTo>
                <a:lnTo>
                  <a:pt x="19" y="171"/>
                </a:lnTo>
                <a:lnTo>
                  <a:pt x="21" y="169"/>
                </a:lnTo>
                <a:lnTo>
                  <a:pt x="23" y="169"/>
                </a:lnTo>
                <a:lnTo>
                  <a:pt x="31" y="172"/>
                </a:lnTo>
                <a:lnTo>
                  <a:pt x="35" y="174"/>
                </a:lnTo>
                <a:lnTo>
                  <a:pt x="39" y="176"/>
                </a:lnTo>
                <a:lnTo>
                  <a:pt x="39" y="178"/>
                </a:lnTo>
                <a:lnTo>
                  <a:pt x="39" y="182"/>
                </a:lnTo>
                <a:lnTo>
                  <a:pt x="37" y="184"/>
                </a:lnTo>
                <a:lnTo>
                  <a:pt x="39" y="188"/>
                </a:lnTo>
                <a:lnTo>
                  <a:pt x="41" y="192"/>
                </a:lnTo>
                <a:lnTo>
                  <a:pt x="44" y="192"/>
                </a:lnTo>
                <a:lnTo>
                  <a:pt x="48" y="190"/>
                </a:lnTo>
                <a:lnTo>
                  <a:pt x="50" y="190"/>
                </a:lnTo>
                <a:lnTo>
                  <a:pt x="50" y="192"/>
                </a:lnTo>
                <a:lnTo>
                  <a:pt x="48" y="194"/>
                </a:lnTo>
                <a:lnTo>
                  <a:pt x="48" y="196"/>
                </a:lnTo>
                <a:lnTo>
                  <a:pt x="50" y="196"/>
                </a:lnTo>
                <a:lnTo>
                  <a:pt x="48" y="201"/>
                </a:lnTo>
                <a:lnTo>
                  <a:pt x="46" y="205"/>
                </a:lnTo>
                <a:lnTo>
                  <a:pt x="42" y="209"/>
                </a:lnTo>
                <a:lnTo>
                  <a:pt x="39" y="213"/>
                </a:lnTo>
                <a:lnTo>
                  <a:pt x="35" y="213"/>
                </a:lnTo>
                <a:lnTo>
                  <a:pt x="33" y="215"/>
                </a:lnTo>
                <a:lnTo>
                  <a:pt x="33" y="217"/>
                </a:lnTo>
                <a:lnTo>
                  <a:pt x="33" y="219"/>
                </a:lnTo>
                <a:lnTo>
                  <a:pt x="37" y="220"/>
                </a:lnTo>
                <a:lnTo>
                  <a:pt x="41" y="219"/>
                </a:lnTo>
                <a:lnTo>
                  <a:pt x="48" y="213"/>
                </a:lnTo>
                <a:lnTo>
                  <a:pt x="52" y="205"/>
                </a:lnTo>
                <a:lnTo>
                  <a:pt x="56" y="197"/>
                </a:lnTo>
                <a:lnTo>
                  <a:pt x="58" y="182"/>
                </a:lnTo>
                <a:lnTo>
                  <a:pt x="58" y="167"/>
                </a:lnTo>
                <a:lnTo>
                  <a:pt x="60" y="159"/>
                </a:lnTo>
                <a:lnTo>
                  <a:pt x="62" y="157"/>
                </a:lnTo>
                <a:lnTo>
                  <a:pt x="65" y="155"/>
                </a:lnTo>
                <a:lnTo>
                  <a:pt x="67" y="157"/>
                </a:lnTo>
                <a:lnTo>
                  <a:pt x="71" y="159"/>
                </a:lnTo>
                <a:lnTo>
                  <a:pt x="73" y="163"/>
                </a:lnTo>
                <a:lnTo>
                  <a:pt x="77" y="165"/>
                </a:lnTo>
                <a:lnTo>
                  <a:pt x="79" y="165"/>
                </a:lnTo>
                <a:lnTo>
                  <a:pt x="81" y="163"/>
                </a:lnTo>
                <a:lnTo>
                  <a:pt x="79" y="159"/>
                </a:lnTo>
                <a:lnTo>
                  <a:pt x="79" y="155"/>
                </a:lnTo>
                <a:lnTo>
                  <a:pt x="79" y="153"/>
                </a:lnTo>
                <a:lnTo>
                  <a:pt x="81" y="151"/>
                </a:lnTo>
                <a:lnTo>
                  <a:pt x="81" y="149"/>
                </a:lnTo>
                <a:lnTo>
                  <a:pt x="81" y="148"/>
                </a:lnTo>
                <a:lnTo>
                  <a:pt x="75" y="144"/>
                </a:lnTo>
                <a:lnTo>
                  <a:pt x="69" y="138"/>
                </a:lnTo>
                <a:lnTo>
                  <a:pt x="67" y="134"/>
                </a:lnTo>
                <a:lnTo>
                  <a:pt x="65" y="128"/>
                </a:lnTo>
                <a:lnTo>
                  <a:pt x="65" y="123"/>
                </a:lnTo>
                <a:lnTo>
                  <a:pt x="69" y="117"/>
                </a:lnTo>
                <a:lnTo>
                  <a:pt x="71" y="109"/>
                </a:lnTo>
                <a:lnTo>
                  <a:pt x="73" y="105"/>
                </a:lnTo>
                <a:lnTo>
                  <a:pt x="75" y="101"/>
                </a:lnTo>
                <a:lnTo>
                  <a:pt x="81" y="98"/>
                </a:lnTo>
                <a:lnTo>
                  <a:pt x="85" y="96"/>
                </a:lnTo>
                <a:lnTo>
                  <a:pt x="81" y="86"/>
                </a:lnTo>
                <a:lnTo>
                  <a:pt x="81" y="82"/>
                </a:lnTo>
                <a:lnTo>
                  <a:pt x="83" y="78"/>
                </a:lnTo>
                <a:lnTo>
                  <a:pt x="87" y="76"/>
                </a:lnTo>
                <a:lnTo>
                  <a:pt x="89" y="76"/>
                </a:lnTo>
                <a:lnTo>
                  <a:pt x="89" y="75"/>
                </a:lnTo>
                <a:lnTo>
                  <a:pt x="87" y="73"/>
                </a:lnTo>
                <a:lnTo>
                  <a:pt x="89" y="71"/>
                </a:lnTo>
                <a:lnTo>
                  <a:pt x="90" y="69"/>
                </a:lnTo>
                <a:lnTo>
                  <a:pt x="89" y="67"/>
                </a:lnTo>
                <a:lnTo>
                  <a:pt x="87" y="63"/>
                </a:lnTo>
                <a:lnTo>
                  <a:pt x="87" y="57"/>
                </a:lnTo>
                <a:lnTo>
                  <a:pt x="89" y="53"/>
                </a:lnTo>
                <a:lnTo>
                  <a:pt x="96" y="52"/>
                </a:lnTo>
                <a:lnTo>
                  <a:pt x="100" y="50"/>
                </a:lnTo>
                <a:lnTo>
                  <a:pt x="104" y="46"/>
                </a:lnTo>
                <a:lnTo>
                  <a:pt x="102" y="44"/>
                </a:lnTo>
                <a:lnTo>
                  <a:pt x="102" y="42"/>
                </a:lnTo>
                <a:lnTo>
                  <a:pt x="104" y="40"/>
                </a:lnTo>
                <a:lnTo>
                  <a:pt x="108" y="36"/>
                </a:lnTo>
                <a:lnTo>
                  <a:pt x="110" y="36"/>
                </a:lnTo>
                <a:lnTo>
                  <a:pt x="112" y="32"/>
                </a:lnTo>
                <a:lnTo>
                  <a:pt x="113" y="30"/>
                </a:lnTo>
                <a:lnTo>
                  <a:pt x="115" y="30"/>
                </a:lnTo>
                <a:lnTo>
                  <a:pt x="117" y="28"/>
                </a:lnTo>
                <a:lnTo>
                  <a:pt x="121" y="27"/>
                </a:lnTo>
                <a:lnTo>
                  <a:pt x="125" y="25"/>
                </a:lnTo>
                <a:lnTo>
                  <a:pt x="127" y="23"/>
                </a:lnTo>
                <a:lnTo>
                  <a:pt x="131" y="21"/>
                </a:lnTo>
                <a:lnTo>
                  <a:pt x="142" y="19"/>
                </a:lnTo>
                <a:lnTo>
                  <a:pt x="144" y="19"/>
                </a:lnTo>
                <a:lnTo>
                  <a:pt x="146" y="15"/>
                </a:lnTo>
                <a:lnTo>
                  <a:pt x="150" y="11"/>
                </a:lnTo>
                <a:lnTo>
                  <a:pt x="152" y="9"/>
                </a:lnTo>
                <a:lnTo>
                  <a:pt x="156" y="7"/>
                </a:lnTo>
                <a:lnTo>
                  <a:pt x="158" y="4"/>
                </a:lnTo>
                <a:lnTo>
                  <a:pt x="158" y="0"/>
                </a:lnTo>
                <a:lnTo>
                  <a:pt x="499" y="0"/>
                </a:lnTo>
                <a:lnTo>
                  <a:pt x="499" y="5"/>
                </a:lnTo>
                <a:lnTo>
                  <a:pt x="499" y="9"/>
                </a:lnTo>
                <a:lnTo>
                  <a:pt x="499" y="13"/>
                </a:lnTo>
                <a:lnTo>
                  <a:pt x="499" y="19"/>
                </a:lnTo>
                <a:lnTo>
                  <a:pt x="497" y="21"/>
                </a:lnTo>
                <a:lnTo>
                  <a:pt x="497" y="23"/>
                </a:lnTo>
                <a:lnTo>
                  <a:pt x="497" y="28"/>
                </a:lnTo>
                <a:lnTo>
                  <a:pt x="497" y="30"/>
                </a:lnTo>
                <a:lnTo>
                  <a:pt x="497" y="34"/>
                </a:lnTo>
                <a:lnTo>
                  <a:pt x="497" y="38"/>
                </a:lnTo>
                <a:lnTo>
                  <a:pt x="499" y="44"/>
                </a:lnTo>
                <a:lnTo>
                  <a:pt x="499" y="48"/>
                </a:lnTo>
                <a:lnTo>
                  <a:pt x="501" y="50"/>
                </a:lnTo>
                <a:lnTo>
                  <a:pt x="507" y="53"/>
                </a:lnTo>
                <a:lnTo>
                  <a:pt x="513" y="53"/>
                </a:lnTo>
                <a:lnTo>
                  <a:pt x="513" y="55"/>
                </a:lnTo>
                <a:lnTo>
                  <a:pt x="513" y="57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Freeform 1924">
            <a:extLst>
              <a:ext uri="{FF2B5EF4-FFF2-40B4-BE49-F238E27FC236}">
                <a16:creationId xmlns:a16="http://schemas.microsoft.com/office/drawing/2014/main" id="{BDA3B601-E53F-4B59-80CD-194D9B5C532E}"/>
              </a:ext>
            </a:extLst>
          </p:cNvPr>
          <p:cNvSpPr>
            <a:spLocks/>
          </p:cNvSpPr>
          <p:nvPr/>
        </p:nvSpPr>
        <p:spPr bwMode="auto">
          <a:xfrm>
            <a:off x="5689601" y="2301876"/>
            <a:ext cx="3175" cy="0"/>
          </a:xfrm>
          <a:custGeom>
            <a:avLst/>
            <a:gdLst>
              <a:gd name="T0" fmla="*/ 2 w 2"/>
              <a:gd name="T1" fmla="*/ 0 w 2"/>
              <a:gd name="T2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Freeform 1925">
            <a:extLst>
              <a:ext uri="{FF2B5EF4-FFF2-40B4-BE49-F238E27FC236}">
                <a16:creationId xmlns:a16="http://schemas.microsoft.com/office/drawing/2014/main" id="{2B59167F-9015-4B3B-A844-3C15202574AF}"/>
              </a:ext>
            </a:extLst>
          </p:cNvPr>
          <p:cNvSpPr>
            <a:spLocks/>
          </p:cNvSpPr>
          <p:nvPr/>
        </p:nvSpPr>
        <p:spPr bwMode="auto">
          <a:xfrm>
            <a:off x="4625976" y="3871913"/>
            <a:ext cx="2209800" cy="1458913"/>
          </a:xfrm>
          <a:custGeom>
            <a:avLst/>
            <a:gdLst>
              <a:gd name="T0" fmla="*/ 1269 w 1392"/>
              <a:gd name="T1" fmla="*/ 756 h 919"/>
              <a:gd name="T2" fmla="*/ 1269 w 1392"/>
              <a:gd name="T3" fmla="*/ 729 h 919"/>
              <a:gd name="T4" fmla="*/ 1275 w 1392"/>
              <a:gd name="T5" fmla="*/ 721 h 919"/>
              <a:gd name="T6" fmla="*/ 1269 w 1392"/>
              <a:gd name="T7" fmla="*/ 698 h 919"/>
              <a:gd name="T8" fmla="*/ 1253 w 1392"/>
              <a:gd name="T9" fmla="*/ 725 h 919"/>
              <a:gd name="T10" fmla="*/ 1169 w 1392"/>
              <a:gd name="T11" fmla="*/ 823 h 919"/>
              <a:gd name="T12" fmla="*/ 540 w 1392"/>
              <a:gd name="T13" fmla="*/ 860 h 919"/>
              <a:gd name="T14" fmla="*/ 494 w 1392"/>
              <a:gd name="T15" fmla="*/ 729 h 919"/>
              <a:gd name="T16" fmla="*/ 444 w 1392"/>
              <a:gd name="T17" fmla="*/ 815 h 919"/>
              <a:gd name="T18" fmla="*/ 315 w 1392"/>
              <a:gd name="T19" fmla="*/ 846 h 919"/>
              <a:gd name="T20" fmla="*/ 325 w 1392"/>
              <a:gd name="T21" fmla="*/ 716 h 919"/>
              <a:gd name="T22" fmla="*/ 332 w 1392"/>
              <a:gd name="T23" fmla="*/ 627 h 919"/>
              <a:gd name="T24" fmla="*/ 227 w 1392"/>
              <a:gd name="T25" fmla="*/ 545 h 919"/>
              <a:gd name="T26" fmla="*/ 171 w 1392"/>
              <a:gd name="T27" fmla="*/ 470 h 919"/>
              <a:gd name="T28" fmla="*/ 104 w 1392"/>
              <a:gd name="T29" fmla="*/ 322 h 919"/>
              <a:gd name="T30" fmla="*/ 16 w 1392"/>
              <a:gd name="T31" fmla="*/ 165 h 919"/>
              <a:gd name="T32" fmla="*/ 48 w 1392"/>
              <a:gd name="T33" fmla="*/ 101 h 919"/>
              <a:gd name="T34" fmla="*/ 160 w 1392"/>
              <a:gd name="T35" fmla="*/ 80 h 919"/>
              <a:gd name="T36" fmla="*/ 200 w 1392"/>
              <a:gd name="T37" fmla="*/ 15 h 919"/>
              <a:gd name="T38" fmla="*/ 185 w 1392"/>
              <a:gd name="T39" fmla="*/ 1 h 919"/>
              <a:gd name="T40" fmla="*/ 210 w 1392"/>
              <a:gd name="T41" fmla="*/ 17 h 919"/>
              <a:gd name="T42" fmla="*/ 219 w 1392"/>
              <a:gd name="T43" fmla="*/ 3 h 919"/>
              <a:gd name="T44" fmla="*/ 231 w 1392"/>
              <a:gd name="T45" fmla="*/ 9 h 919"/>
              <a:gd name="T46" fmla="*/ 236 w 1392"/>
              <a:gd name="T47" fmla="*/ 9 h 919"/>
              <a:gd name="T48" fmla="*/ 236 w 1392"/>
              <a:gd name="T49" fmla="*/ 17 h 919"/>
              <a:gd name="T50" fmla="*/ 227 w 1392"/>
              <a:gd name="T51" fmla="*/ 30 h 919"/>
              <a:gd name="T52" fmla="*/ 213 w 1392"/>
              <a:gd name="T53" fmla="*/ 28 h 919"/>
              <a:gd name="T54" fmla="*/ 215 w 1392"/>
              <a:gd name="T55" fmla="*/ 46 h 919"/>
              <a:gd name="T56" fmla="*/ 244 w 1392"/>
              <a:gd name="T57" fmla="*/ 61 h 919"/>
              <a:gd name="T58" fmla="*/ 357 w 1392"/>
              <a:gd name="T59" fmla="*/ 103 h 919"/>
              <a:gd name="T60" fmla="*/ 390 w 1392"/>
              <a:gd name="T61" fmla="*/ 145 h 919"/>
              <a:gd name="T62" fmla="*/ 424 w 1392"/>
              <a:gd name="T63" fmla="*/ 186 h 919"/>
              <a:gd name="T64" fmla="*/ 424 w 1392"/>
              <a:gd name="T65" fmla="*/ 230 h 919"/>
              <a:gd name="T66" fmla="*/ 463 w 1392"/>
              <a:gd name="T67" fmla="*/ 247 h 919"/>
              <a:gd name="T68" fmla="*/ 463 w 1392"/>
              <a:gd name="T69" fmla="*/ 270 h 919"/>
              <a:gd name="T70" fmla="*/ 455 w 1392"/>
              <a:gd name="T71" fmla="*/ 286 h 919"/>
              <a:gd name="T72" fmla="*/ 482 w 1392"/>
              <a:gd name="T73" fmla="*/ 307 h 919"/>
              <a:gd name="T74" fmla="*/ 495 w 1392"/>
              <a:gd name="T75" fmla="*/ 360 h 919"/>
              <a:gd name="T76" fmla="*/ 513 w 1392"/>
              <a:gd name="T77" fmla="*/ 405 h 919"/>
              <a:gd name="T78" fmla="*/ 534 w 1392"/>
              <a:gd name="T79" fmla="*/ 439 h 919"/>
              <a:gd name="T80" fmla="*/ 555 w 1392"/>
              <a:gd name="T81" fmla="*/ 453 h 919"/>
              <a:gd name="T82" fmla="*/ 607 w 1392"/>
              <a:gd name="T83" fmla="*/ 458 h 919"/>
              <a:gd name="T84" fmla="*/ 645 w 1392"/>
              <a:gd name="T85" fmla="*/ 478 h 919"/>
              <a:gd name="T86" fmla="*/ 697 w 1392"/>
              <a:gd name="T87" fmla="*/ 503 h 919"/>
              <a:gd name="T88" fmla="*/ 701 w 1392"/>
              <a:gd name="T89" fmla="*/ 533 h 919"/>
              <a:gd name="T90" fmla="*/ 739 w 1392"/>
              <a:gd name="T91" fmla="*/ 562 h 919"/>
              <a:gd name="T92" fmla="*/ 795 w 1392"/>
              <a:gd name="T93" fmla="*/ 587 h 919"/>
              <a:gd name="T94" fmla="*/ 837 w 1392"/>
              <a:gd name="T95" fmla="*/ 623 h 919"/>
              <a:gd name="T96" fmla="*/ 885 w 1392"/>
              <a:gd name="T97" fmla="*/ 645 h 919"/>
              <a:gd name="T98" fmla="*/ 939 w 1392"/>
              <a:gd name="T99" fmla="*/ 645 h 919"/>
              <a:gd name="T100" fmla="*/ 989 w 1392"/>
              <a:gd name="T101" fmla="*/ 664 h 919"/>
              <a:gd name="T102" fmla="*/ 1039 w 1392"/>
              <a:gd name="T103" fmla="*/ 675 h 919"/>
              <a:gd name="T104" fmla="*/ 1083 w 1392"/>
              <a:gd name="T105" fmla="*/ 643 h 919"/>
              <a:gd name="T106" fmla="*/ 1136 w 1392"/>
              <a:gd name="T107" fmla="*/ 627 h 919"/>
              <a:gd name="T108" fmla="*/ 1148 w 1392"/>
              <a:gd name="T109" fmla="*/ 604 h 919"/>
              <a:gd name="T110" fmla="*/ 1202 w 1392"/>
              <a:gd name="T111" fmla="*/ 587 h 919"/>
              <a:gd name="T112" fmla="*/ 1232 w 1392"/>
              <a:gd name="T113" fmla="*/ 572 h 919"/>
              <a:gd name="T114" fmla="*/ 1276 w 1392"/>
              <a:gd name="T115" fmla="*/ 568 h 919"/>
              <a:gd name="T116" fmla="*/ 1319 w 1392"/>
              <a:gd name="T117" fmla="*/ 579 h 919"/>
              <a:gd name="T118" fmla="*/ 1349 w 1392"/>
              <a:gd name="T119" fmla="*/ 599 h 919"/>
              <a:gd name="T120" fmla="*/ 1361 w 1392"/>
              <a:gd name="T121" fmla="*/ 627 h 919"/>
              <a:gd name="T122" fmla="*/ 1367 w 1392"/>
              <a:gd name="T123" fmla="*/ 675 h 919"/>
              <a:gd name="T124" fmla="*/ 1386 w 1392"/>
              <a:gd name="T125" fmla="*/ 725 h 9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92" h="919">
                <a:moveTo>
                  <a:pt x="1265" y="827"/>
                </a:moveTo>
                <a:lnTo>
                  <a:pt x="1261" y="825"/>
                </a:lnTo>
                <a:lnTo>
                  <a:pt x="1257" y="825"/>
                </a:lnTo>
                <a:lnTo>
                  <a:pt x="1253" y="825"/>
                </a:lnTo>
                <a:lnTo>
                  <a:pt x="1250" y="821"/>
                </a:lnTo>
                <a:lnTo>
                  <a:pt x="1252" y="806"/>
                </a:lnTo>
                <a:lnTo>
                  <a:pt x="1255" y="798"/>
                </a:lnTo>
                <a:lnTo>
                  <a:pt x="1257" y="800"/>
                </a:lnTo>
                <a:lnTo>
                  <a:pt x="1255" y="804"/>
                </a:lnTo>
                <a:lnTo>
                  <a:pt x="1259" y="804"/>
                </a:lnTo>
                <a:lnTo>
                  <a:pt x="1261" y="800"/>
                </a:lnTo>
                <a:lnTo>
                  <a:pt x="1259" y="798"/>
                </a:lnTo>
                <a:lnTo>
                  <a:pt x="1261" y="798"/>
                </a:lnTo>
                <a:lnTo>
                  <a:pt x="1261" y="792"/>
                </a:lnTo>
                <a:lnTo>
                  <a:pt x="1263" y="792"/>
                </a:lnTo>
                <a:lnTo>
                  <a:pt x="1265" y="790"/>
                </a:lnTo>
                <a:lnTo>
                  <a:pt x="1265" y="787"/>
                </a:lnTo>
                <a:lnTo>
                  <a:pt x="1267" y="787"/>
                </a:lnTo>
                <a:lnTo>
                  <a:pt x="1267" y="785"/>
                </a:lnTo>
                <a:lnTo>
                  <a:pt x="1267" y="783"/>
                </a:lnTo>
                <a:lnTo>
                  <a:pt x="1271" y="779"/>
                </a:lnTo>
                <a:lnTo>
                  <a:pt x="1269" y="773"/>
                </a:lnTo>
                <a:lnTo>
                  <a:pt x="1269" y="771"/>
                </a:lnTo>
                <a:lnTo>
                  <a:pt x="1271" y="771"/>
                </a:lnTo>
                <a:lnTo>
                  <a:pt x="1273" y="773"/>
                </a:lnTo>
                <a:lnTo>
                  <a:pt x="1275" y="771"/>
                </a:lnTo>
                <a:lnTo>
                  <a:pt x="1276" y="769"/>
                </a:lnTo>
                <a:lnTo>
                  <a:pt x="1276" y="767"/>
                </a:lnTo>
                <a:lnTo>
                  <a:pt x="1275" y="769"/>
                </a:lnTo>
                <a:lnTo>
                  <a:pt x="1273" y="769"/>
                </a:lnTo>
                <a:lnTo>
                  <a:pt x="1273" y="766"/>
                </a:lnTo>
                <a:lnTo>
                  <a:pt x="1269" y="764"/>
                </a:lnTo>
                <a:lnTo>
                  <a:pt x="1271" y="762"/>
                </a:lnTo>
                <a:lnTo>
                  <a:pt x="1273" y="762"/>
                </a:lnTo>
                <a:lnTo>
                  <a:pt x="1275" y="762"/>
                </a:lnTo>
                <a:lnTo>
                  <a:pt x="1275" y="760"/>
                </a:lnTo>
                <a:lnTo>
                  <a:pt x="1273" y="758"/>
                </a:lnTo>
                <a:lnTo>
                  <a:pt x="1275" y="756"/>
                </a:lnTo>
                <a:lnTo>
                  <a:pt x="1273" y="756"/>
                </a:lnTo>
                <a:lnTo>
                  <a:pt x="1271" y="754"/>
                </a:lnTo>
                <a:lnTo>
                  <a:pt x="1271" y="756"/>
                </a:lnTo>
                <a:lnTo>
                  <a:pt x="1269" y="756"/>
                </a:lnTo>
                <a:lnTo>
                  <a:pt x="1269" y="754"/>
                </a:lnTo>
                <a:lnTo>
                  <a:pt x="1269" y="752"/>
                </a:lnTo>
                <a:lnTo>
                  <a:pt x="1271" y="752"/>
                </a:lnTo>
                <a:lnTo>
                  <a:pt x="1273" y="752"/>
                </a:lnTo>
                <a:lnTo>
                  <a:pt x="1275" y="752"/>
                </a:lnTo>
                <a:lnTo>
                  <a:pt x="1276" y="752"/>
                </a:lnTo>
                <a:lnTo>
                  <a:pt x="1276" y="750"/>
                </a:lnTo>
                <a:lnTo>
                  <a:pt x="1276" y="748"/>
                </a:lnTo>
                <a:lnTo>
                  <a:pt x="1276" y="746"/>
                </a:lnTo>
                <a:lnTo>
                  <a:pt x="1278" y="746"/>
                </a:lnTo>
                <a:lnTo>
                  <a:pt x="1280" y="744"/>
                </a:lnTo>
                <a:lnTo>
                  <a:pt x="1278" y="744"/>
                </a:lnTo>
                <a:lnTo>
                  <a:pt x="1276" y="744"/>
                </a:lnTo>
                <a:lnTo>
                  <a:pt x="1275" y="744"/>
                </a:lnTo>
                <a:lnTo>
                  <a:pt x="1273" y="746"/>
                </a:lnTo>
                <a:lnTo>
                  <a:pt x="1271" y="744"/>
                </a:lnTo>
                <a:lnTo>
                  <a:pt x="1273" y="743"/>
                </a:lnTo>
                <a:lnTo>
                  <a:pt x="1271" y="743"/>
                </a:lnTo>
                <a:lnTo>
                  <a:pt x="1269" y="741"/>
                </a:lnTo>
                <a:lnTo>
                  <a:pt x="1269" y="743"/>
                </a:lnTo>
                <a:lnTo>
                  <a:pt x="1269" y="744"/>
                </a:lnTo>
                <a:lnTo>
                  <a:pt x="1267" y="744"/>
                </a:lnTo>
                <a:lnTo>
                  <a:pt x="1265" y="743"/>
                </a:lnTo>
                <a:lnTo>
                  <a:pt x="1267" y="741"/>
                </a:lnTo>
                <a:lnTo>
                  <a:pt x="1267" y="739"/>
                </a:lnTo>
                <a:lnTo>
                  <a:pt x="1267" y="737"/>
                </a:lnTo>
                <a:lnTo>
                  <a:pt x="1265" y="739"/>
                </a:lnTo>
                <a:lnTo>
                  <a:pt x="1263" y="739"/>
                </a:lnTo>
                <a:lnTo>
                  <a:pt x="1263" y="741"/>
                </a:lnTo>
                <a:lnTo>
                  <a:pt x="1261" y="743"/>
                </a:lnTo>
                <a:lnTo>
                  <a:pt x="1259" y="743"/>
                </a:lnTo>
                <a:lnTo>
                  <a:pt x="1259" y="741"/>
                </a:lnTo>
                <a:lnTo>
                  <a:pt x="1261" y="737"/>
                </a:lnTo>
                <a:lnTo>
                  <a:pt x="1261" y="735"/>
                </a:lnTo>
                <a:lnTo>
                  <a:pt x="1259" y="735"/>
                </a:lnTo>
                <a:lnTo>
                  <a:pt x="1259" y="733"/>
                </a:lnTo>
                <a:lnTo>
                  <a:pt x="1263" y="731"/>
                </a:lnTo>
                <a:lnTo>
                  <a:pt x="1263" y="729"/>
                </a:lnTo>
                <a:lnTo>
                  <a:pt x="1265" y="727"/>
                </a:lnTo>
                <a:lnTo>
                  <a:pt x="1267" y="727"/>
                </a:lnTo>
                <a:lnTo>
                  <a:pt x="1269" y="727"/>
                </a:lnTo>
                <a:lnTo>
                  <a:pt x="1269" y="729"/>
                </a:lnTo>
                <a:lnTo>
                  <a:pt x="1267" y="729"/>
                </a:lnTo>
                <a:lnTo>
                  <a:pt x="1267" y="733"/>
                </a:lnTo>
                <a:lnTo>
                  <a:pt x="1267" y="735"/>
                </a:lnTo>
                <a:lnTo>
                  <a:pt x="1269" y="733"/>
                </a:lnTo>
                <a:lnTo>
                  <a:pt x="1269" y="731"/>
                </a:lnTo>
                <a:lnTo>
                  <a:pt x="1269" y="729"/>
                </a:lnTo>
                <a:lnTo>
                  <a:pt x="1273" y="729"/>
                </a:lnTo>
                <a:lnTo>
                  <a:pt x="1273" y="731"/>
                </a:lnTo>
                <a:lnTo>
                  <a:pt x="1271" y="731"/>
                </a:lnTo>
                <a:lnTo>
                  <a:pt x="1273" y="733"/>
                </a:lnTo>
                <a:lnTo>
                  <a:pt x="1271" y="733"/>
                </a:lnTo>
                <a:lnTo>
                  <a:pt x="1273" y="737"/>
                </a:lnTo>
                <a:lnTo>
                  <a:pt x="1275" y="739"/>
                </a:lnTo>
                <a:lnTo>
                  <a:pt x="1276" y="737"/>
                </a:lnTo>
                <a:lnTo>
                  <a:pt x="1280" y="737"/>
                </a:lnTo>
                <a:lnTo>
                  <a:pt x="1282" y="737"/>
                </a:lnTo>
                <a:lnTo>
                  <a:pt x="1284" y="737"/>
                </a:lnTo>
                <a:lnTo>
                  <a:pt x="1282" y="735"/>
                </a:lnTo>
                <a:lnTo>
                  <a:pt x="1280" y="735"/>
                </a:lnTo>
                <a:lnTo>
                  <a:pt x="1280" y="733"/>
                </a:lnTo>
                <a:lnTo>
                  <a:pt x="1278" y="733"/>
                </a:lnTo>
                <a:lnTo>
                  <a:pt x="1278" y="731"/>
                </a:lnTo>
                <a:lnTo>
                  <a:pt x="1276" y="733"/>
                </a:lnTo>
                <a:lnTo>
                  <a:pt x="1275" y="731"/>
                </a:lnTo>
                <a:lnTo>
                  <a:pt x="1275" y="729"/>
                </a:lnTo>
                <a:lnTo>
                  <a:pt x="1275" y="727"/>
                </a:lnTo>
                <a:lnTo>
                  <a:pt x="1276" y="727"/>
                </a:lnTo>
                <a:lnTo>
                  <a:pt x="1276" y="725"/>
                </a:lnTo>
                <a:lnTo>
                  <a:pt x="1278" y="723"/>
                </a:lnTo>
                <a:lnTo>
                  <a:pt x="1280" y="723"/>
                </a:lnTo>
                <a:lnTo>
                  <a:pt x="1280" y="725"/>
                </a:lnTo>
                <a:lnTo>
                  <a:pt x="1280" y="727"/>
                </a:lnTo>
                <a:lnTo>
                  <a:pt x="1282" y="727"/>
                </a:lnTo>
                <a:lnTo>
                  <a:pt x="1282" y="725"/>
                </a:lnTo>
                <a:lnTo>
                  <a:pt x="1280" y="723"/>
                </a:lnTo>
                <a:lnTo>
                  <a:pt x="1282" y="721"/>
                </a:lnTo>
                <a:lnTo>
                  <a:pt x="1282" y="719"/>
                </a:lnTo>
                <a:lnTo>
                  <a:pt x="1280" y="719"/>
                </a:lnTo>
                <a:lnTo>
                  <a:pt x="1278" y="718"/>
                </a:lnTo>
                <a:lnTo>
                  <a:pt x="1278" y="719"/>
                </a:lnTo>
                <a:lnTo>
                  <a:pt x="1276" y="721"/>
                </a:lnTo>
                <a:lnTo>
                  <a:pt x="1275" y="721"/>
                </a:lnTo>
                <a:lnTo>
                  <a:pt x="1273" y="718"/>
                </a:lnTo>
                <a:lnTo>
                  <a:pt x="1271" y="718"/>
                </a:lnTo>
                <a:lnTo>
                  <a:pt x="1269" y="716"/>
                </a:lnTo>
                <a:lnTo>
                  <a:pt x="1271" y="716"/>
                </a:lnTo>
                <a:lnTo>
                  <a:pt x="1271" y="714"/>
                </a:lnTo>
                <a:lnTo>
                  <a:pt x="1269" y="712"/>
                </a:lnTo>
                <a:lnTo>
                  <a:pt x="1271" y="710"/>
                </a:lnTo>
                <a:lnTo>
                  <a:pt x="1273" y="712"/>
                </a:lnTo>
                <a:lnTo>
                  <a:pt x="1275" y="710"/>
                </a:lnTo>
                <a:lnTo>
                  <a:pt x="1273" y="710"/>
                </a:lnTo>
                <a:lnTo>
                  <a:pt x="1273" y="708"/>
                </a:lnTo>
                <a:lnTo>
                  <a:pt x="1275" y="708"/>
                </a:lnTo>
                <a:lnTo>
                  <a:pt x="1276" y="708"/>
                </a:lnTo>
                <a:lnTo>
                  <a:pt x="1278" y="706"/>
                </a:lnTo>
                <a:lnTo>
                  <a:pt x="1282" y="706"/>
                </a:lnTo>
                <a:lnTo>
                  <a:pt x="1284" y="706"/>
                </a:lnTo>
                <a:lnTo>
                  <a:pt x="1286" y="708"/>
                </a:lnTo>
                <a:lnTo>
                  <a:pt x="1286" y="706"/>
                </a:lnTo>
                <a:lnTo>
                  <a:pt x="1286" y="704"/>
                </a:lnTo>
                <a:lnTo>
                  <a:pt x="1284" y="704"/>
                </a:lnTo>
                <a:lnTo>
                  <a:pt x="1284" y="702"/>
                </a:lnTo>
                <a:lnTo>
                  <a:pt x="1284" y="700"/>
                </a:lnTo>
                <a:lnTo>
                  <a:pt x="1284" y="698"/>
                </a:lnTo>
                <a:lnTo>
                  <a:pt x="1284" y="700"/>
                </a:lnTo>
                <a:lnTo>
                  <a:pt x="1282" y="700"/>
                </a:lnTo>
                <a:lnTo>
                  <a:pt x="1280" y="700"/>
                </a:lnTo>
                <a:lnTo>
                  <a:pt x="1280" y="702"/>
                </a:lnTo>
                <a:lnTo>
                  <a:pt x="1282" y="702"/>
                </a:lnTo>
                <a:lnTo>
                  <a:pt x="1284" y="704"/>
                </a:lnTo>
                <a:lnTo>
                  <a:pt x="1282" y="704"/>
                </a:lnTo>
                <a:lnTo>
                  <a:pt x="1280" y="704"/>
                </a:lnTo>
                <a:lnTo>
                  <a:pt x="1278" y="704"/>
                </a:lnTo>
                <a:lnTo>
                  <a:pt x="1276" y="704"/>
                </a:lnTo>
                <a:lnTo>
                  <a:pt x="1275" y="704"/>
                </a:lnTo>
                <a:lnTo>
                  <a:pt x="1275" y="702"/>
                </a:lnTo>
                <a:lnTo>
                  <a:pt x="1275" y="700"/>
                </a:lnTo>
                <a:lnTo>
                  <a:pt x="1273" y="700"/>
                </a:lnTo>
                <a:lnTo>
                  <a:pt x="1273" y="702"/>
                </a:lnTo>
                <a:lnTo>
                  <a:pt x="1271" y="702"/>
                </a:lnTo>
                <a:lnTo>
                  <a:pt x="1271" y="700"/>
                </a:lnTo>
                <a:lnTo>
                  <a:pt x="1271" y="698"/>
                </a:lnTo>
                <a:lnTo>
                  <a:pt x="1269" y="698"/>
                </a:lnTo>
                <a:lnTo>
                  <a:pt x="1267" y="698"/>
                </a:lnTo>
                <a:lnTo>
                  <a:pt x="1265" y="696"/>
                </a:lnTo>
                <a:lnTo>
                  <a:pt x="1265" y="698"/>
                </a:lnTo>
                <a:lnTo>
                  <a:pt x="1263" y="698"/>
                </a:lnTo>
                <a:lnTo>
                  <a:pt x="1263" y="700"/>
                </a:lnTo>
                <a:lnTo>
                  <a:pt x="1263" y="702"/>
                </a:lnTo>
                <a:lnTo>
                  <a:pt x="1263" y="706"/>
                </a:lnTo>
                <a:lnTo>
                  <a:pt x="1259" y="708"/>
                </a:lnTo>
                <a:lnTo>
                  <a:pt x="1257" y="708"/>
                </a:lnTo>
                <a:lnTo>
                  <a:pt x="1261" y="712"/>
                </a:lnTo>
                <a:lnTo>
                  <a:pt x="1265" y="714"/>
                </a:lnTo>
                <a:lnTo>
                  <a:pt x="1265" y="718"/>
                </a:lnTo>
                <a:lnTo>
                  <a:pt x="1263" y="718"/>
                </a:lnTo>
                <a:lnTo>
                  <a:pt x="1261" y="718"/>
                </a:lnTo>
                <a:lnTo>
                  <a:pt x="1261" y="716"/>
                </a:lnTo>
                <a:lnTo>
                  <a:pt x="1259" y="714"/>
                </a:lnTo>
                <a:lnTo>
                  <a:pt x="1257" y="712"/>
                </a:lnTo>
                <a:lnTo>
                  <a:pt x="1257" y="714"/>
                </a:lnTo>
                <a:lnTo>
                  <a:pt x="1257" y="718"/>
                </a:lnTo>
                <a:lnTo>
                  <a:pt x="1257" y="719"/>
                </a:lnTo>
                <a:lnTo>
                  <a:pt x="1255" y="721"/>
                </a:lnTo>
                <a:lnTo>
                  <a:pt x="1255" y="725"/>
                </a:lnTo>
                <a:lnTo>
                  <a:pt x="1257" y="727"/>
                </a:lnTo>
                <a:lnTo>
                  <a:pt x="1259" y="725"/>
                </a:lnTo>
                <a:lnTo>
                  <a:pt x="1259" y="723"/>
                </a:lnTo>
                <a:lnTo>
                  <a:pt x="1261" y="723"/>
                </a:lnTo>
                <a:lnTo>
                  <a:pt x="1263" y="721"/>
                </a:lnTo>
                <a:lnTo>
                  <a:pt x="1265" y="721"/>
                </a:lnTo>
                <a:lnTo>
                  <a:pt x="1267" y="721"/>
                </a:lnTo>
                <a:lnTo>
                  <a:pt x="1267" y="719"/>
                </a:lnTo>
                <a:lnTo>
                  <a:pt x="1269" y="719"/>
                </a:lnTo>
                <a:lnTo>
                  <a:pt x="1271" y="721"/>
                </a:lnTo>
                <a:lnTo>
                  <a:pt x="1271" y="723"/>
                </a:lnTo>
                <a:lnTo>
                  <a:pt x="1273" y="723"/>
                </a:lnTo>
                <a:lnTo>
                  <a:pt x="1271" y="725"/>
                </a:lnTo>
                <a:lnTo>
                  <a:pt x="1263" y="725"/>
                </a:lnTo>
                <a:lnTo>
                  <a:pt x="1261" y="729"/>
                </a:lnTo>
                <a:lnTo>
                  <a:pt x="1259" y="729"/>
                </a:lnTo>
                <a:lnTo>
                  <a:pt x="1257" y="729"/>
                </a:lnTo>
                <a:lnTo>
                  <a:pt x="1255" y="729"/>
                </a:lnTo>
                <a:lnTo>
                  <a:pt x="1253" y="727"/>
                </a:lnTo>
                <a:lnTo>
                  <a:pt x="1253" y="725"/>
                </a:lnTo>
                <a:lnTo>
                  <a:pt x="1252" y="725"/>
                </a:lnTo>
                <a:lnTo>
                  <a:pt x="1250" y="723"/>
                </a:lnTo>
                <a:lnTo>
                  <a:pt x="1248" y="727"/>
                </a:lnTo>
                <a:lnTo>
                  <a:pt x="1246" y="725"/>
                </a:lnTo>
                <a:lnTo>
                  <a:pt x="1244" y="725"/>
                </a:lnTo>
                <a:lnTo>
                  <a:pt x="1244" y="727"/>
                </a:lnTo>
                <a:lnTo>
                  <a:pt x="1244" y="725"/>
                </a:lnTo>
                <a:lnTo>
                  <a:pt x="1242" y="719"/>
                </a:lnTo>
                <a:lnTo>
                  <a:pt x="1242" y="718"/>
                </a:lnTo>
                <a:lnTo>
                  <a:pt x="1240" y="719"/>
                </a:lnTo>
                <a:lnTo>
                  <a:pt x="1236" y="723"/>
                </a:lnTo>
                <a:lnTo>
                  <a:pt x="1236" y="729"/>
                </a:lnTo>
                <a:lnTo>
                  <a:pt x="1234" y="735"/>
                </a:lnTo>
                <a:lnTo>
                  <a:pt x="1232" y="737"/>
                </a:lnTo>
                <a:lnTo>
                  <a:pt x="1230" y="739"/>
                </a:lnTo>
                <a:lnTo>
                  <a:pt x="1227" y="746"/>
                </a:lnTo>
                <a:lnTo>
                  <a:pt x="1223" y="756"/>
                </a:lnTo>
                <a:lnTo>
                  <a:pt x="1221" y="762"/>
                </a:lnTo>
                <a:lnTo>
                  <a:pt x="1219" y="766"/>
                </a:lnTo>
                <a:lnTo>
                  <a:pt x="1219" y="771"/>
                </a:lnTo>
                <a:lnTo>
                  <a:pt x="1219" y="775"/>
                </a:lnTo>
                <a:lnTo>
                  <a:pt x="1217" y="779"/>
                </a:lnTo>
                <a:lnTo>
                  <a:pt x="1215" y="783"/>
                </a:lnTo>
                <a:lnTo>
                  <a:pt x="1213" y="785"/>
                </a:lnTo>
                <a:lnTo>
                  <a:pt x="1213" y="783"/>
                </a:lnTo>
                <a:lnTo>
                  <a:pt x="1211" y="779"/>
                </a:lnTo>
                <a:lnTo>
                  <a:pt x="1209" y="781"/>
                </a:lnTo>
                <a:lnTo>
                  <a:pt x="1211" y="785"/>
                </a:lnTo>
                <a:lnTo>
                  <a:pt x="1207" y="794"/>
                </a:lnTo>
                <a:lnTo>
                  <a:pt x="1207" y="798"/>
                </a:lnTo>
                <a:lnTo>
                  <a:pt x="1205" y="800"/>
                </a:lnTo>
                <a:lnTo>
                  <a:pt x="1204" y="800"/>
                </a:lnTo>
                <a:lnTo>
                  <a:pt x="1207" y="790"/>
                </a:lnTo>
                <a:lnTo>
                  <a:pt x="1205" y="787"/>
                </a:lnTo>
                <a:lnTo>
                  <a:pt x="1202" y="794"/>
                </a:lnTo>
                <a:lnTo>
                  <a:pt x="1202" y="800"/>
                </a:lnTo>
                <a:lnTo>
                  <a:pt x="1196" y="806"/>
                </a:lnTo>
                <a:lnTo>
                  <a:pt x="1188" y="808"/>
                </a:lnTo>
                <a:lnTo>
                  <a:pt x="1184" y="808"/>
                </a:lnTo>
                <a:lnTo>
                  <a:pt x="1179" y="814"/>
                </a:lnTo>
                <a:lnTo>
                  <a:pt x="1173" y="819"/>
                </a:lnTo>
                <a:lnTo>
                  <a:pt x="1169" y="823"/>
                </a:lnTo>
                <a:lnTo>
                  <a:pt x="1163" y="825"/>
                </a:lnTo>
                <a:lnTo>
                  <a:pt x="1158" y="833"/>
                </a:lnTo>
                <a:lnTo>
                  <a:pt x="1158" y="837"/>
                </a:lnTo>
                <a:lnTo>
                  <a:pt x="1158" y="838"/>
                </a:lnTo>
                <a:lnTo>
                  <a:pt x="1156" y="840"/>
                </a:lnTo>
                <a:lnTo>
                  <a:pt x="1154" y="838"/>
                </a:lnTo>
                <a:lnTo>
                  <a:pt x="1150" y="840"/>
                </a:lnTo>
                <a:lnTo>
                  <a:pt x="1148" y="842"/>
                </a:lnTo>
                <a:lnTo>
                  <a:pt x="1146" y="842"/>
                </a:lnTo>
                <a:lnTo>
                  <a:pt x="1146" y="840"/>
                </a:lnTo>
                <a:lnTo>
                  <a:pt x="1144" y="838"/>
                </a:lnTo>
                <a:lnTo>
                  <a:pt x="1146" y="835"/>
                </a:lnTo>
                <a:lnTo>
                  <a:pt x="1148" y="833"/>
                </a:lnTo>
                <a:lnTo>
                  <a:pt x="1148" y="831"/>
                </a:lnTo>
                <a:lnTo>
                  <a:pt x="1144" y="833"/>
                </a:lnTo>
                <a:lnTo>
                  <a:pt x="1142" y="835"/>
                </a:lnTo>
                <a:lnTo>
                  <a:pt x="1131" y="854"/>
                </a:lnTo>
                <a:lnTo>
                  <a:pt x="1125" y="862"/>
                </a:lnTo>
                <a:lnTo>
                  <a:pt x="1119" y="867"/>
                </a:lnTo>
                <a:lnTo>
                  <a:pt x="1115" y="873"/>
                </a:lnTo>
                <a:lnTo>
                  <a:pt x="1111" y="879"/>
                </a:lnTo>
                <a:lnTo>
                  <a:pt x="1110" y="881"/>
                </a:lnTo>
                <a:lnTo>
                  <a:pt x="1106" y="883"/>
                </a:lnTo>
                <a:lnTo>
                  <a:pt x="1106" y="881"/>
                </a:lnTo>
                <a:lnTo>
                  <a:pt x="1104" y="885"/>
                </a:lnTo>
                <a:lnTo>
                  <a:pt x="1102" y="888"/>
                </a:lnTo>
                <a:lnTo>
                  <a:pt x="1090" y="906"/>
                </a:lnTo>
                <a:lnTo>
                  <a:pt x="1081" y="917"/>
                </a:lnTo>
                <a:lnTo>
                  <a:pt x="1079" y="919"/>
                </a:lnTo>
                <a:lnTo>
                  <a:pt x="549" y="919"/>
                </a:lnTo>
                <a:lnTo>
                  <a:pt x="551" y="898"/>
                </a:lnTo>
                <a:lnTo>
                  <a:pt x="551" y="892"/>
                </a:lnTo>
                <a:lnTo>
                  <a:pt x="553" y="890"/>
                </a:lnTo>
                <a:lnTo>
                  <a:pt x="557" y="886"/>
                </a:lnTo>
                <a:lnTo>
                  <a:pt x="557" y="885"/>
                </a:lnTo>
                <a:lnTo>
                  <a:pt x="553" y="881"/>
                </a:lnTo>
                <a:lnTo>
                  <a:pt x="555" y="877"/>
                </a:lnTo>
                <a:lnTo>
                  <a:pt x="555" y="871"/>
                </a:lnTo>
                <a:lnTo>
                  <a:pt x="549" y="869"/>
                </a:lnTo>
                <a:lnTo>
                  <a:pt x="545" y="869"/>
                </a:lnTo>
                <a:lnTo>
                  <a:pt x="542" y="865"/>
                </a:lnTo>
                <a:lnTo>
                  <a:pt x="540" y="860"/>
                </a:lnTo>
                <a:lnTo>
                  <a:pt x="540" y="848"/>
                </a:lnTo>
                <a:lnTo>
                  <a:pt x="542" y="844"/>
                </a:lnTo>
                <a:lnTo>
                  <a:pt x="540" y="840"/>
                </a:lnTo>
                <a:lnTo>
                  <a:pt x="536" y="837"/>
                </a:lnTo>
                <a:lnTo>
                  <a:pt x="534" y="829"/>
                </a:lnTo>
                <a:lnTo>
                  <a:pt x="536" y="821"/>
                </a:lnTo>
                <a:lnTo>
                  <a:pt x="540" y="814"/>
                </a:lnTo>
                <a:lnTo>
                  <a:pt x="543" y="810"/>
                </a:lnTo>
                <a:lnTo>
                  <a:pt x="542" y="806"/>
                </a:lnTo>
                <a:lnTo>
                  <a:pt x="538" y="802"/>
                </a:lnTo>
                <a:lnTo>
                  <a:pt x="536" y="798"/>
                </a:lnTo>
                <a:lnTo>
                  <a:pt x="540" y="798"/>
                </a:lnTo>
                <a:lnTo>
                  <a:pt x="543" y="802"/>
                </a:lnTo>
                <a:lnTo>
                  <a:pt x="545" y="802"/>
                </a:lnTo>
                <a:lnTo>
                  <a:pt x="547" y="796"/>
                </a:lnTo>
                <a:lnTo>
                  <a:pt x="543" y="792"/>
                </a:lnTo>
                <a:lnTo>
                  <a:pt x="540" y="792"/>
                </a:lnTo>
                <a:lnTo>
                  <a:pt x="540" y="789"/>
                </a:lnTo>
                <a:lnTo>
                  <a:pt x="542" y="789"/>
                </a:lnTo>
                <a:lnTo>
                  <a:pt x="547" y="789"/>
                </a:lnTo>
                <a:lnTo>
                  <a:pt x="551" y="785"/>
                </a:lnTo>
                <a:lnTo>
                  <a:pt x="549" y="779"/>
                </a:lnTo>
                <a:lnTo>
                  <a:pt x="545" y="775"/>
                </a:lnTo>
                <a:lnTo>
                  <a:pt x="545" y="771"/>
                </a:lnTo>
                <a:lnTo>
                  <a:pt x="543" y="766"/>
                </a:lnTo>
                <a:lnTo>
                  <a:pt x="542" y="762"/>
                </a:lnTo>
                <a:lnTo>
                  <a:pt x="540" y="760"/>
                </a:lnTo>
                <a:lnTo>
                  <a:pt x="538" y="762"/>
                </a:lnTo>
                <a:lnTo>
                  <a:pt x="536" y="760"/>
                </a:lnTo>
                <a:lnTo>
                  <a:pt x="534" y="756"/>
                </a:lnTo>
                <a:lnTo>
                  <a:pt x="530" y="754"/>
                </a:lnTo>
                <a:lnTo>
                  <a:pt x="522" y="756"/>
                </a:lnTo>
                <a:lnTo>
                  <a:pt x="518" y="754"/>
                </a:lnTo>
                <a:lnTo>
                  <a:pt x="517" y="744"/>
                </a:lnTo>
                <a:lnTo>
                  <a:pt x="515" y="739"/>
                </a:lnTo>
                <a:lnTo>
                  <a:pt x="515" y="735"/>
                </a:lnTo>
                <a:lnTo>
                  <a:pt x="511" y="731"/>
                </a:lnTo>
                <a:lnTo>
                  <a:pt x="509" y="729"/>
                </a:lnTo>
                <a:lnTo>
                  <a:pt x="505" y="725"/>
                </a:lnTo>
                <a:lnTo>
                  <a:pt x="499" y="729"/>
                </a:lnTo>
                <a:lnTo>
                  <a:pt x="497" y="729"/>
                </a:lnTo>
                <a:lnTo>
                  <a:pt x="494" y="729"/>
                </a:lnTo>
                <a:lnTo>
                  <a:pt x="492" y="729"/>
                </a:lnTo>
                <a:lnTo>
                  <a:pt x="488" y="731"/>
                </a:lnTo>
                <a:lnTo>
                  <a:pt x="488" y="733"/>
                </a:lnTo>
                <a:lnTo>
                  <a:pt x="486" y="737"/>
                </a:lnTo>
                <a:lnTo>
                  <a:pt x="482" y="739"/>
                </a:lnTo>
                <a:lnTo>
                  <a:pt x="480" y="739"/>
                </a:lnTo>
                <a:lnTo>
                  <a:pt x="476" y="741"/>
                </a:lnTo>
                <a:lnTo>
                  <a:pt x="472" y="741"/>
                </a:lnTo>
                <a:lnTo>
                  <a:pt x="471" y="741"/>
                </a:lnTo>
                <a:lnTo>
                  <a:pt x="467" y="748"/>
                </a:lnTo>
                <a:lnTo>
                  <a:pt x="467" y="750"/>
                </a:lnTo>
                <a:lnTo>
                  <a:pt x="465" y="752"/>
                </a:lnTo>
                <a:lnTo>
                  <a:pt x="461" y="754"/>
                </a:lnTo>
                <a:lnTo>
                  <a:pt x="463" y="758"/>
                </a:lnTo>
                <a:lnTo>
                  <a:pt x="463" y="760"/>
                </a:lnTo>
                <a:lnTo>
                  <a:pt x="461" y="762"/>
                </a:lnTo>
                <a:lnTo>
                  <a:pt x="459" y="766"/>
                </a:lnTo>
                <a:lnTo>
                  <a:pt x="459" y="767"/>
                </a:lnTo>
                <a:lnTo>
                  <a:pt x="459" y="769"/>
                </a:lnTo>
                <a:lnTo>
                  <a:pt x="455" y="769"/>
                </a:lnTo>
                <a:lnTo>
                  <a:pt x="455" y="771"/>
                </a:lnTo>
                <a:lnTo>
                  <a:pt x="459" y="779"/>
                </a:lnTo>
                <a:lnTo>
                  <a:pt x="459" y="783"/>
                </a:lnTo>
                <a:lnTo>
                  <a:pt x="457" y="785"/>
                </a:lnTo>
                <a:lnTo>
                  <a:pt x="453" y="785"/>
                </a:lnTo>
                <a:lnTo>
                  <a:pt x="453" y="783"/>
                </a:lnTo>
                <a:lnTo>
                  <a:pt x="453" y="781"/>
                </a:lnTo>
                <a:lnTo>
                  <a:pt x="449" y="779"/>
                </a:lnTo>
                <a:lnTo>
                  <a:pt x="447" y="783"/>
                </a:lnTo>
                <a:lnTo>
                  <a:pt x="446" y="787"/>
                </a:lnTo>
                <a:lnTo>
                  <a:pt x="447" y="792"/>
                </a:lnTo>
                <a:lnTo>
                  <a:pt x="446" y="794"/>
                </a:lnTo>
                <a:lnTo>
                  <a:pt x="446" y="796"/>
                </a:lnTo>
                <a:lnTo>
                  <a:pt x="446" y="798"/>
                </a:lnTo>
                <a:lnTo>
                  <a:pt x="446" y="802"/>
                </a:lnTo>
                <a:lnTo>
                  <a:pt x="447" y="804"/>
                </a:lnTo>
                <a:lnTo>
                  <a:pt x="449" y="804"/>
                </a:lnTo>
                <a:lnTo>
                  <a:pt x="451" y="804"/>
                </a:lnTo>
                <a:lnTo>
                  <a:pt x="451" y="808"/>
                </a:lnTo>
                <a:lnTo>
                  <a:pt x="449" y="810"/>
                </a:lnTo>
                <a:lnTo>
                  <a:pt x="447" y="812"/>
                </a:lnTo>
                <a:lnTo>
                  <a:pt x="444" y="815"/>
                </a:lnTo>
                <a:lnTo>
                  <a:pt x="444" y="819"/>
                </a:lnTo>
                <a:lnTo>
                  <a:pt x="446" y="823"/>
                </a:lnTo>
                <a:lnTo>
                  <a:pt x="444" y="827"/>
                </a:lnTo>
                <a:lnTo>
                  <a:pt x="442" y="825"/>
                </a:lnTo>
                <a:lnTo>
                  <a:pt x="440" y="821"/>
                </a:lnTo>
                <a:lnTo>
                  <a:pt x="440" y="819"/>
                </a:lnTo>
                <a:lnTo>
                  <a:pt x="440" y="814"/>
                </a:lnTo>
                <a:lnTo>
                  <a:pt x="442" y="810"/>
                </a:lnTo>
                <a:lnTo>
                  <a:pt x="444" y="808"/>
                </a:lnTo>
                <a:lnTo>
                  <a:pt x="440" y="804"/>
                </a:lnTo>
                <a:lnTo>
                  <a:pt x="438" y="806"/>
                </a:lnTo>
                <a:lnTo>
                  <a:pt x="438" y="808"/>
                </a:lnTo>
                <a:lnTo>
                  <a:pt x="436" y="810"/>
                </a:lnTo>
                <a:lnTo>
                  <a:pt x="434" y="810"/>
                </a:lnTo>
                <a:lnTo>
                  <a:pt x="434" y="812"/>
                </a:lnTo>
                <a:lnTo>
                  <a:pt x="434" y="814"/>
                </a:lnTo>
                <a:lnTo>
                  <a:pt x="436" y="817"/>
                </a:lnTo>
                <a:lnTo>
                  <a:pt x="436" y="819"/>
                </a:lnTo>
                <a:lnTo>
                  <a:pt x="434" y="821"/>
                </a:lnTo>
                <a:lnTo>
                  <a:pt x="432" y="821"/>
                </a:lnTo>
                <a:lnTo>
                  <a:pt x="434" y="825"/>
                </a:lnTo>
                <a:lnTo>
                  <a:pt x="436" y="827"/>
                </a:lnTo>
                <a:lnTo>
                  <a:pt x="436" y="831"/>
                </a:lnTo>
                <a:lnTo>
                  <a:pt x="436" y="838"/>
                </a:lnTo>
                <a:lnTo>
                  <a:pt x="436" y="846"/>
                </a:lnTo>
                <a:lnTo>
                  <a:pt x="434" y="858"/>
                </a:lnTo>
                <a:lnTo>
                  <a:pt x="428" y="875"/>
                </a:lnTo>
                <a:lnTo>
                  <a:pt x="424" y="896"/>
                </a:lnTo>
                <a:lnTo>
                  <a:pt x="423" y="911"/>
                </a:lnTo>
                <a:lnTo>
                  <a:pt x="423" y="919"/>
                </a:lnTo>
                <a:lnTo>
                  <a:pt x="329" y="919"/>
                </a:lnTo>
                <a:lnTo>
                  <a:pt x="327" y="917"/>
                </a:lnTo>
                <a:lnTo>
                  <a:pt x="325" y="910"/>
                </a:lnTo>
                <a:lnTo>
                  <a:pt x="321" y="906"/>
                </a:lnTo>
                <a:lnTo>
                  <a:pt x="317" y="896"/>
                </a:lnTo>
                <a:lnTo>
                  <a:pt x="321" y="890"/>
                </a:lnTo>
                <a:lnTo>
                  <a:pt x="321" y="881"/>
                </a:lnTo>
                <a:lnTo>
                  <a:pt x="317" y="875"/>
                </a:lnTo>
                <a:lnTo>
                  <a:pt x="317" y="869"/>
                </a:lnTo>
                <a:lnTo>
                  <a:pt x="319" y="862"/>
                </a:lnTo>
                <a:lnTo>
                  <a:pt x="319" y="852"/>
                </a:lnTo>
                <a:lnTo>
                  <a:pt x="315" y="846"/>
                </a:lnTo>
                <a:lnTo>
                  <a:pt x="311" y="840"/>
                </a:lnTo>
                <a:lnTo>
                  <a:pt x="311" y="837"/>
                </a:lnTo>
                <a:lnTo>
                  <a:pt x="311" y="835"/>
                </a:lnTo>
                <a:lnTo>
                  <a:pt x="311" y="831"/>
                </a:lnTo>
                <a:lnTo>
                  <a:pt x="311" y="825"/>
                </a:lnTo>
                <a:lnTo>
                  <a:pt x="313" y="823"/>
                </a:lnTo>
                <a:lnTo>
                  <a:pt x="317" y="827"/>
                </a:lnTo>
                <a:lnTo>
                  <a:pt x="319" y="833"/>
                </a:lnTo>
                <a:lnTo>
                  <a:pt x="323" y="840"/>
                </a:lnTo>
                <a:lnTo>
                  <a:pt x="327" y="842"/>
                </a:lnTo>
                <a:lnTo>
                  <a:pt x="329" y="848"/>
                </a:lnTo>
                <a:lnTo>
                  <a:pt x="330" y="852"/>
                </a:lnTo>
                <a:lnTo>
                  <a:pt x="332" y="850"/>
                </a:lnTo>
                <a:lnTo>
                  <a:pt x="332" y="844"/>
                </a:lnTo>
                <a:lnTo>
                  <a:pt x="330" y="838"/>
                </a:lnTo>
                <a:lnTo>
                  <a:pt x="325" y="825"/>
                </a:lnTo>
                <a:lnTo>
                  <a:pt x="327" y="821"/>
                </a:lnTo>
                <a:lnTo>
                  <a:pt x="330" y="817"/>
                </a:lnTo>
                <a:lnTo>
                  <a:pt x="329" y="814"/>
                </a:lnTo>
                <a:lnTo>
                  <a:pt x="325" y="810"/>
                </a:lnTo>
                <a:lnTo>
                  <a:pt x="321" y="798"/>
                </a:lnTo>
                <a:lnTo>
                  <a:pt x="319" y="779"/>
                </a:lnTo>
                <a:lnTo>
                  <a:pt x="319" y="769"/>
                </a:lnTo>
                <a:lnTo>
                  <a:pt x="321" y="764"/>
                </a:lnTo>
                <a:lnTo>
                  <a:pt x="323" y="764"/>
                </a:lnTo>
                <a:lnTo>
                  <a:pt x="330" y="767"/>
                </a:lnTo>
                <a:lnTo>
                  <a:pt x="332" y="767"/>
                </a:lnTo>
                <a:lnTo>
                  <a:pt x="334" y="766"/>
                </a:lnTo>
                <a:lnTo>
                  <a:pt x="334" y="764"/>
                </a:lnTo>
                <a:lnTo>
                  <a:pt x="334" y="760"/>
                </a:lnTo>
                <a:lnTo>
                  <a:pt x="338" y="754"/>
                </a:lnTo>
                <a:lnTo>
                  <a:pt x="336" y="752"/>
                </a:lnTo>
                <a:lnTo>
                  <a:pt x="330" y="750"/>
                </a:lnTo>
                <a:lnTo>
                  <a:pt x="329" y="746"/>
                </a:lnTo>
                <a:lnTo>
                  <a:pt x="327" y="744"/>
                </a:lnTo>
                <a:lnTo>
                  <a:pt x="325" y="743"/>
                </a:lnTo>
                <a:lnTo>
                  <a:pt x="323" y="739"/>
                </a:lnTo>
                <a:lnTo>
                  <a:pt x="321" y="735"/>
                </a:lnTo>
                <a:lnTo>
                  <a:pt x="321" y="729"/>
                </a:lnTo>
                <a:lnTo>
                  <a:pt x="319" y="723"/>
                </a:lnTo>
                <a:lnTo>
                  <a:pt x="321" y="719"/>
                </a:lnTo>
                <a:lnTo>
                  <a:pt x="325" y="716"/>
                </a:lnTo>
                <a:lnTo>
                  <a:pt x="329" y="719"/>
                </a:lnTo>
                <a:lnTo>
                  <a:pt x="329" y="723"/>
                </a:lnTo>
                <a:lnTo>
                  <a:pt x="332" y="727"/>
                </a:lnTo>
                <a:lnTo>
                  <a:pt x="336" y="731"/>
                </a:lnTo>
                <a:lnTo>
                  <a:pt x="338" y="735"/>
                </a:lnTo>
                <a:lnTo>
                  <a:pt x="336" y="739"/>
                </a:lnTo>
                <a:lnTo>
                  <a:pt x="338" y="741"/>
                </a:lnTo>
                <a:lnTo>
                  <a:pt x="342" y="739"/>
                </a:lnTo>
                <a:lnTo>
                  <a:pt x="344" y="735"/>
                </a:lnTo>
                <a:lnTo>
                  <a:pt x="344" y="723"/>
                </a:lnTo>
                <a:lnTo>
                  <a:pt x="344" y="721"/>
                </a:lnTo>
                <a:lnTo>
                  <a:pt x="348" y="721"/>
                </a:lnTo>
                <a:lnTo>
                  <a:pt x="350" y="719"/>
                </a:lnTo>
                <a:lnTo>
                  <a:pt x="352" y="716"/>
                </a:lnTo>
                <a:lnTo>
                  <a:pt x="352" y="710"/>
                </a:lnTo>
                <a:lnTo>
                  <a:pt x="352" y="706"/>
                </a:lnTo>
                <a:lnTo>
                  <a:pt x="355" y="695"/>
                </a:lnTo>
                <a:lnTo>
                  <a:pt x="352" y="687"/>
                </a:lnTo>
                <a:lnTo>
                  <a:pt x="346" y="685"/>
                </a:lnTo>
                <a:lnTo>
                  <a:pt x="342" y="681"/>
                </a:lnTo>
                <a:lnTo>
                  <a:pt x="336" y="679"/>
                </a:lnTo>
                <a:lnTo>
                  <a:pt x="330" y="675"/>
                </a:lnTo>
                <a:lnTo>
                  <a:pt x="329" y="670"/>
                </a:lnTo>
                <a:lnTo>
                  <a:pt x="325" y="664"/>
                </a:lnTo>
                <a:lnTo>
                  <a:pt x="323" y="658"/>
                </a:lnTo>
                <a:lnTo>
                  <a:pt x="323" y="650"/>
                </a:lnTo>
                <a:lnTo>
                  <a:pt x="323" y="647"/>
                </a:lnTo>
                <a:lnTo>
                  <a:pt x="323" y="643"/>
                </a:lnTo>
                <a:lnTo>
                  <a:pt x="323" y="639"/>
                </a:lnTo>
                <a:lnTo>
                  <a:pt x="323" y="633"/>
                </a:lnTo>
                <a:lnTo>
                  <a:pt x="325" y="631"/>
                </a:lnTo>
                <a:lnTo>
                  <a:pt x="330" y="635"/>
                </a:lnTo>
                <a:lnTo>
                  <a:pt x="332" y="637"/>
                </a:lnTo>
                <a:lnTo>
                  <a:pt x="336" y="635"/>
                </a:lnTo>
                <a:lnTo>
                  <a:pt x="338" y="637"/>
                </a:lnTo>
                <a:lnTo>
                  <a:pt x="340" y="641"/>
                </a:lnTo>
                <a:lnTo>
                  <a:pt x="344" y="643"/>
                </a:lnTo>
                <a:lnTo>
                  <a:pt x="348" y="641"/>
                </a:lnTo>
                <a:lnTo>
                  <a:pt x="346" y="637"/>
                </a:lnTo>
                <a:lnTo>
                  <a:pt x="342" y="635"/>
                </a:lnTo>
                <a:lnTo>
                  <a:pt x="338" y="633"/>
                </a:lnTo>
                <a:lnTo>
                  <a:pt x="332" y="627"/>
                </a:lnTo>
                <a:lnTo>
                  <a:pt x="330" y="625"/>
                </a:lnTo>
                <a:lnTo>
                  <a:pt x="327" y="618"/>
                </a:lnTo>
                <a:lnTo>
                  <a:pt x="323" y="614"/>
                </a:lnTo>
                <a:lnTo>
                  <a:pt x="319" y="610"/>
                </a:lnTo>
                <a:lnTo>
                  <a:pt x="313" y="606"/>
                </a:lnTo>
                <a:lnTo>
                  <a:pt x="305" y="602"/>
                </a:lnTo>
                <a:lnTo>
                  <a:pt x="300" y="600"/>
                </a:lnTo>
                <a:lnTo>
                  <a:pt x="292" y="597"/>
                </a:lnTo>
                <a:lnTo>
                  <a:pt x="288" y="595"/>
                </a:lnTo>
                <a:lnTo>
                  <a:pt x="284" y="589"/>
                </a:lnTo>
                <a:lnTo>
                  <a:pt x="282" y="585"/>
                </a:lnTo>
                <a:lnTo>
                  <a:pt x="279" y="579"/>
                </a:lnTo>
                <a:lnTo>
                  <a:pt x="275" y="575"/>
                </a:lnTo>
                <a:lnTo>
                  <a:pt x="269" y="570"/>
                </a:lnTo>
                <a:lnTo>
                  <a:pt x="263" y="560"/>
                </a:lnTo>
                <a:lnTo>
                  <a:pt x="265" y="556"/>
                </a:lnTo>
                <a:lnTo>
                  <a:pt x="265" y="552"/>
                </a:lnTo>
                <a:lnTo>
                  <a:pt x="261" y="552"/>
                </a:lnTo>
                <a:lnTo>
                  <a:pt x="258" y="554"/>
                </a:lnTo>
                <a:lnTo>
                  <a:pt x="256" y="552"/>
                </a:lnTo>
                <a:lnTo>
                  <a:pt x="256" y="554"/>
                </a:lnTo>
                <a:lnTo>
                  <a:pt x="256" y="558"/>
                </a:lnTo>
                <a:lnTo>
                  <a:pt x="258" y="562"/>
                </a:lnTo>
                <a:lnTo>
                  <a:pt x="256" y="564"/>
                </a:lnTo>
                <a:lnTo>
                  <a:pt x="252" y="562"/>
                </a:lnTo>
                <a:lnTo>
                  <a:pt x="246" y="560"/>
                </a:lnTo>
                <a:lnTo>
                  <a:pt x="242" y="560"/>
                </a:lnTo>
                <a:lnTo>
                  <a:pt x="238" y="560"/>
                </a:lnTo>
                <a:lnTo>
                  <a:pt x="234" y="556"/>
                </a:lnTo>
                <a:lnTo>
                  <a:pt x="236" y="554"/>
                </a:lnTo>
                <a:lnTo>
                  <a:pt x="240" y="552"/>
                </a:lnTo>
                <a:lnTo>
                  <a:pt x="242" y="551"/>
                </a:lnTo>
                <a:lnTo>
                  <a:pt x="240" y="549"/>
                </a:lnTo>
                <a:lnTo>
                  <a:pt x="236" y="549"/>
                </a:lnTo>
                <a:lnTo>
                  <a:pt x="233" y="551"/>
                </a:lnTo>
                <a:lnTo>
                  <a:pt x="233" y="547"/>
                </a:lnTo>
                <a:lnTo>
                  <a:pt x="234" y="545"/>
                </a:lnTo>
                <a:lnTo>
                  <a:pt x="234" y="543"/>
                </a:lnTo>
                <a:lnTo>
                  <a:pt x="233" y="543"/>
                </a:lnTo>
                <a:lnTo>
                  <a:pt x="231" y="547"/>
                </a:lnTo>
                <a:lnTo>
                  <a:pt x="229" y="547"/>
                </a:lnTo>
                <a:lnTo>
                  <a:pt x="227" y="545"/>
                </a:lnTo>
                <a:lnTo>
                  <a:pt x="225" y="541"/>
                </a:lnTo>
                <a:lnTo>
                  <a:pt x="229" y="537"/>
                </a:lnTo>
                <a:lnTo>
                  <a:pt x="229" y="533"/>
                </a:lnTo>
                <a:lnTo>
                  <a:pt x="227" y="527"/>
                </a:lnTo>
                <a:lnTo>
                  <a:pt x="229" y="526"/>
                </a:lnTo>
                <a:lnTo>
                  <a:pt x="227" y="522"/>
                </a:lnTo>
                <a:lnTo>
                  <a:pt x="223" y="522"/>
                </a:lnTo>
                <a:lnTo>
                  <a:pt x="217" y="524"/>
                </a:lnTo>
                <a:lnTo>
                  <a:pt x="217" y="520"/>
                </a:lnTo>
                <a:lnTo>
                  <a:pt x="219" y="514"/>
                </a:lnTo>
                <a:lnTo>
                  <a:pt x="223" y="512"/>
                </a:lnTo>
                <a:lnTo>
                  <a:pt x="225" y="508"/>
                </a:lnTo>
                <a:lnTo>
                  <a:pt x="221" y="506"/>
                </a:lnTo>
                <a:lnTo>
                  <a:pt x="219" y="510"/>
                </a:lnTo>
                <a:lnTo>
                  <a:pt x="217" y="512"/>
                </a:lnTo>
                <a:lnTo>
                  <a:pt x="215" y="510"/>
                </a:lnTo>
                <a:lnTo>
                  <a:pt x="213" y="506"/>
                </a:lnTo>
                <a:lnTo>
                  <a:pt x="210" y="504"/>
                </a:lnTo>
                <a:lnTo>
                  <a:pt x="210" y="503"/>
                </a:lnTo>
                <a:lnTo>
                  <a:pt x="213" y="503"/>
                </a:lnTo>
                <a:lnTo>
                  <a:pt x="217" y="503"/>
                </a:lnTo>
                <a:lnTo>
                  <a:pt x="219" y="503"/>
                </a:lnTo>
                <a:lnTo>
                  <a:pt x="229" y="506"/>
                </a:lnTo>
                <a:lnTo>
                  <a:pt x="233" y="506"/>
                </a:lnTo>
                <a:lnTo>
                  <a:pt x="234" y="501"/>
                </a:lnTo>
                <a:lnTo>
                  <a:pt x="231" y="499"/>
                </a:lnTo>
                <a:lnTo>
                  <a:pt x="229" y="497"/>
                </a:lnTo>
                <a:lnTo>
                  <a:pt x="227" y="493"/>
                </a:lnTo>
                <a:lnTo>
                  <a:pt x="225" y="489"/>
                </a:lnTo>
                <a:lnTo>
                  <a:pt x="223" y="487"/>
                </a:lnTo>
                <a:lnTo>
                  <a:pt x="219" y="485"/>
                </a:lnTo>
                <a:lnTo>
                  <a:pt x="215" y="485"/>
                </a:lnTo>
                <a:lnTo>
                  <a:pt x="208" y="485"/>
                </a:lnTo>
                <a:lnTo>
                  <a:pt x="196" y="478"/>
                </a:lnTo>
                <a:lnTo>
                  <a:pt x="192" y="474"/>
                </a:lnTo>
                <a:lnTo>
                  <a:pt x="188" y="468"/>
                </a:lnTo>
                <a:lnTo>
                  <a:pt x="187" y="468"/>
                </a:lnTo>
                <a:lnTo>
                  <a:pt x="183" y="470"/>
                </a:lnTo>
                <a:lnTo>
                  <a:pt x="181" y="474"/>
                </a:lnTo>
                <a:lnTo>
                  <a:pt x="175" y="472"/>
                </a:lnTo>
                <a:lnTo>
                  <a:pt x="175" y="470"/>
                </a:lnTo>
                <a:lnTo>
                  <a:pt x="171" y="470"/>
                </a:lnTo>
                <a:lnTo>
                  <a:pt x="169" y="466"/>
                </a:lnTo>
                <a:lnTo>
                  <a:pt x="171" y="464"/>
                </a:lnTo>
                <a:lnTo>
                  <a:pt x="173" y="460"/>
                </a:lnTo>
                <a:lnTo>
                  <a:pt x="171" y="458"/>
                </a:lnTo>
                <a:lnTo>
                  <a:pt x="169" y="458"/>
                </a:lnTo>
                <a:lnTo>
                  <a:pt x="167" y="455"/>
                </a:lnTo>
                <a:lnTo>
                  <a:pt x="163" y="455"/>
                </a:lnTo>
                <a:lnTo>
                  <a:pt x="162" y="453"/>
                </a:lnTo>
                <a:lnTo>
                  <a:pt x="160" y="453"/>
                </a:lnTo>
                <a:lnTo>
                  <a:pt x="160" y="451"/>
                </a:lnTo>
                <a:lnTo>
                  <a:pt x="162" y="443"/>
                </a:lnTo>
                <a:lnTo>
                  <a:pt x="163" y="445"/>
                </a:lnTo>
                <a:lnTo>
                  <a:pt x="165" y="443"/>
                </a:lnTo>
                <a:lnTo>
                  <a:pt x="167" y="441"/>
                </a:lnTo>
                <a:lnTo>
                  <a:pt x="169" y="445"/>
                </a:lnTo>
                <a:lnTo>
                  <a:pt x="171" y="447"/>
                </a:lnTo>
                <a:lnTo>
                  <a:pt x="169" y="449"/>
                </a:lnTo>
                <a:lnTo>
                  <a:pt x="169" y="451"/>
                </a:lnTo>
                <a:lnTo>
                  <a:pt x="173" y="447"/>
                </a:lnTo>
                <a:lnTo>
                  <a:pt x="173" y="445"/>
                </a:lnTo>
                <a:lnTo>
                  <a:pt x="171" y="437"/>
                </a:lnTo>
                <a:lnTo>
                  <a:pt x="169" y="433"/>
                </a:lnTo>
                <a:lnTo>
                  <a:pt x="165" y="430"/>
                </a:lnTo>
                <a:lnTo>
                  <a:pt x="162" y="428"/>
                </a:lnTo>
                <a:lnTo>
                  <a:pt x="158" y="424"/>
                </a:lnTo>
                <a:lnTo>
                  <a:pt x="152" y="418"/>
                </a:lnTo>
                <a:lnTo>
                  <a:pt x="150" y="416"/>
                </a:lnTo>
                <a:lnTo>
                  <a:pt x="148" y="412"/>
                </a:lnTo>
                <a:lnTo>
                  <a:pt x="140" y="407"/>
                </a:lnTo>
                <a:lnTo>
                  <a:pt x="131" y="405"/>
                </a:lnTo>
                <a:lnTo>
                  <a:pt x="125" y="397"/>
                </a:lnTo>
                <a:lnTo>
                  <a:pt x="123" y="389"/>
                </a:lnTo>
                <a:lnTo>
                  <a:pt x="125" y="380"/>
                </a:lnTo>
                <a:lnTo>
                  <a:pt x="125" y="374"/>
                </a:lnTo>
                <a:lnTo>
                  <a:pt x="119" y="366"/>
                </a:lnTo>
                <a:lnTo>
                  <a:pt x="112" y="359"/>
                </a:lnTo>
                <a:lnTo>
                  <a:pt x="110" y="353"/>
                </a:lnTo>
                <a:lnTo>
                  <a:pt x="114" y="347"/>
                </a:lnTo>
                <a:lnTo>
                  <a:pt x="114" y="341"/>
                </a:lnTo>
                <a:lnTo>
                  <a:pt x="110" y="336"/>
                </a:lnTo>
                <a:lnTo>
                  <a:pt x="110" y="328"/>
                </a:lnTo>
                <a:lnTo>
                  <a:pt x="104" y="322"/>
                </a:lnTo>
                <a:lnTo>
                  <a:pt x="98" y="316"/>
                </a:lnTo>
                <a:lnTo>
                  <a:pt x="98" y="309"/>
                </a:lnTo>
                <a:lnTo>
                  <a:pt x="96" y="301"/>
                </a:lnTo>
                <a:lnTo>
                  <a:pt x="96" y="289"/>
                </a:lnTo>
                <a:lnTo>
                  <a:pt x="94" y="286"/>
                </a:lnTo>
                <a:lnTo>
                  <a:pt x="87" y="282"/>
                </a:lnTo>
                <a:lnTo>
                  <a:pt x="81" y="274"/>
                </a:lnTo>
                <a:lnTo>
                  <a:pt x="81" y="270"/>
                </a:lnTo>
                <a:lnTo>
                  <a:pt x="83" y="266"/>
                </a:lnTo>
                <a:lnTo>
                  <a:pt x="81" y="263"/>
                </a:lnTo>
                <a:lnTo>
                  <a:pt x="75" y="259"/>
                </a:lnTo>
                <a:lnTo>
                  <a:pt x="71" y="253"/>
                </a:lnTo>
                <a:lnTo>
                  <a:pt x="66" y="245"/>
                </a:lnTo>
                <a:lnTo>
                  <a:pt x="64" y="234"/>
                </a:lnTo>
                <a:lnTo>
                  <a:pt x="64" y="222"/>
                </a:lnTo>
                <a:lnTo>
                  <a:pt x="60" y="207"/>
                </a:lnTo>
                <a:lnTo>
                  <a:pt x="60" y="195"/>
                </a:lnTo>
                <a:lnTo>
                  <a:pt x="60" y="190"/>
                </a:lnTo>
                <a:lnTo>
                  <a:pt x="62" y="186"/>
                </a:lnTo>
                <a:lnTo>
                  <a:pt x="60" y="186"/>
                </a:lnTo>
                <a:lnTo>
                  <a:pt x="52" y="186"/>
                </a:lnTo>
                <a:lnTo>
                  <a:pt x="50" y="184"/>
                </a:lnTo>
                <a:lnTo>
                  <a:pt x="46" y="178"/>
                </a:lnTo>
                <a:lnTo>
                  <a:pt x="39" y="178"/>
                </a:lnTo>
                <a:lnTo>
                  <a:pt x="33" y="180"/>
                </a:lnTo>
                <a:lnTo>
                  <a:pt x="29" y="184"/>
                </a:lnTo>
                <a:lnTo>
                  <a:pt x="25" y="186"/>
                </a:lnTo>
                <a:lnTo>
                  <a:pt x="21" y="184"/>
                </a:lnTo>
                <a:lnTo>
                  <a:pt x="20" y="182"/>
                </a:lnTo>
                <a:lnTo>
                  <a:pt x="20" y="180"/>
                </a:lnTo>
                <a:lnTo>
                  <a:pt x="21" y="178"/>
                </a:lnTo>
                <a:lnTo>
                  <a:pt x="23" y="176"/>
                </a:lnTo>
                <a:lnTo>
                  <a:pt x="23" y="174"/>
                </a:lnTo>
                <a:lnTo>
                  <a:pt x="12" y="178"/>
                </a:lnTo>
                <a:lnTo>
                  <a:pt x="8" y="178"/>
                </a:lnTo>
                <a:lnTo>
                  <a:pt x="2" y="176"/>
                </a:lnTo>
                <a:lnTo>
                  <a:pt x="0" y="174"/>
                </a:lnTo>
                <a:lnTo>
                  <a:pt x="2" y="172"/>
                </a:lnTo>
                <a:lnTo>
                  <a:pt x="6" y="170"/>
                </a:lnTo>
                <a:lnTo>
                  <a:pt x="8" y="172"/>
                </a:lnTo>
                <a:lnTo>
                  <a:pt x="12" y="168"/>
                </a:lnTo>
                <a:lnTo>
                  <a:pt x="16" y="165"/>
                </a:lnTo>
                <a:lnTo>
                  <a:pt x="20" y="159"/>
                </a:lnTo>
                <a:lnTo>
                  <a:pt x="27" y="153"/>
                </a:lnTo>
                <a:lnTo>
                  <a:pt x="29" y="151"/>
                </a:lnTo>
                <a:lnTo>
                  <a:pt x="35" y="149"/>
                </a:lnTo>
                <a:lnTo>
                  <a:pt x="39" y="145"/>
                </a:lnTo>
                <a:lnTo>
                  <a:pt x="43" y="144"/>
                </a:lnTo>
                <a:lnTo>
                  <a:pt x="44" y="142"/>
                </a:lnTo>
                <a:lnTo>
                  <a:pt x="48" y="142"/>
                </a:lnTo>
                <a:lnTo>
                  <a:pt x="48" y="140"/>
                </a:lnTo>
                <a:lnTo>
                  <a:pt x="50" y="140"/>
                </a:lnTo>
                <a:lnTo>
                  <a:pt x="52" y="140"/>
                </a:lnTo>
                <a:lnTo>
                  <a:pt x="56" y="144"/>
                </a:lnTo>
                <a:lnTo>
                  <a:pt x="54" y="145"/>
                </a:lnTo>
                <a:lnTo>
                  <a:pt x="58" y="145"/>
                </a:lnTo>
                <a:lnTo>
                  <a:pt x="62" y="147"/>
                </a:lnTo>
                <a:lnTo>
                  <a:pt x="62" y="149"/>
                </a:lnTo>
                <a:lnTo>
                  <a:pt x="64" y="151"/>
                </a:lnTo>
                <a:lnTo>
                  <a:pt x="69" y="155"/>
                </a:lnTo>
                <a:lnTo>
                  <a:pt x="71" y="157"/>
                </a:lnTo>
                <a:lnTo>
                  <a:pt x="73" y="155"/>
                </a:lnTo>
                <a:lnTo>
                  <a:pt x="73" y="153"/>
                </a:lnTo>
                <a:lnTo>
                  <a:pt x="73" y="151"/>
                </a:lnTo>
                <a:lnTo>
                  <a:pt x="71" y="149"/>
                </a:lnTo>
                <a:lnTo>
                  <a:pt x="69" y="145"/>
                </a:lnTo>
                <a:lnTo>
                  <a:pt x="69" y="142"/>
                </a:lnTo>
                <a:lnTo>
                  <a:pt x="68" y="138"/>
                </a:lnTo>
                <a:lnTo>
                  <a:pt x="68" y="136"/>
                </a:lnTo>
                <a:lnTo>
                  <a:pt x="66" y="134"/>
                </a:lnTo>
                <a:lnTo>
                  <a:pt x="66" y="132"/>
                </a:lnTo>
                <a:lnTo>
                  <a:pt x="66" y="130"/>
                </a:lnTo>
                <a:lnTo>
                  <a:pt x="64" y="128"/>
                </a:lnTo>
                <a:lnTo>
                  <a:pt x="64" y="122"/>
                </a:lnTo>
                <a:lnTo>
                  <a:pt x="62" y="120"/>
                </a:lnTo>
                <a:lnTo>
                  <a:pt x="62" y="122"/>
                </a:lnTo>
                <a:lnTo>
                  <a:pt x="62" y="124"/>
                </a:lnTo>
                <a:lnTo>
                  <a:pt x="60" y="124"/>
                </a:lnTo>
                <a:lnTo>
                  <a:pt x="58" y="122"/>
                </a:lnTo>
                <a:lnTo>
                  <a:pt x="58" y="119"/>
                </a:lnTo>
                <a:lnTo>
                  <a:pt x="54" y="117"/>
                </a:lnTo>
                <a:lnTo>
                  <a:pt x="54" y="115"/>
                </a:lnTo>
                <a:lnTo>
                  <a:pt x="50" y="105"/>
                </a:lnTo>
                <a:lnTo>
                  <a:pt x="48" y="101"/>
                </a:lnTo>
                <a:lnTo>
                  <a:pt x="48" y="97"/>
                </a:lnTo>
                <a:lnTo>
                  <a:pt x="48" y="94"/>
                </a:lnTo>
                <a:lnTo>
                  <a:pt x="52" y="88"/>
                </a:lnTo>
                <a:lnTo>
                  <a:pt x="50" y="84"/>
                </a:lnTo>
                <a:lnTo>
                  <a:pt x="48" y="82"/>
                </a:lnTo>
                <a:lnTo>
                  <a:pt x="46" y="78"/>
                </a:lnTo>
                <a:lnTo>
                  <a:pt x="44" y="76"/>
                </a:lnTo>
                <a:lnTo>
                  <a:pt x="44" y="67"/>
                </a:lnTo>
                <a:lnTo>
                  <a:pt x="44" y="65"/>
                </a:lnTo>
                <a:lnTo>
                  <a:pt x="46" y="65"/>
                </a:lnTo>
                <a:lnTo>
                  <a:pt x="48" y="71"/>
                </a:lnTo>
                <a:lnTo>
                  <a:pt x="50" y="76"/>
                </a:lnTo>
                <a:lnTo>
                  <a:pt x="52" y="78"/>
                </a:lnTo>
                <a:lnTo>
                  <a:pt x="54" y="76"/>
                </a:lnTo>
                <a:lnTo>
                  <a:pt x="56" y="72"/>
                </a:lnTo>
                <a:lnTo>
                  <a:pt x="62" y="72"/>
                </a:lnTo>
                <a:lnTo>
                  <a:pt x="68" y="71"/>
                </a:lnTo>
                <a:lnTo>
                  <a:pt x="77" y="72"/>
                </a:lnTo>
                <a:lnTo>
                  <a:pt x="83" y="74"/>
                </a:lnTo>
                <a:lnTo>
                  <a:pt x="91" y="80"/>
                </a:lnTo>
                <a:lnTo>
                  <a:pt x="96" y="86"/>
                </a:lnTo>
                <a:lnTo>
                  <a:pt x="102" y="88"/>
                </a:lnTo>
                <a:lnTo>
                  <a:pt x="106" y="92"/>
                </a:lnTo>
                <a:lnTo>
                  <a:pt x="112" y="96"/>
                </a:lnTo>
                <a:lnTo>
                  <a:pt x="121" y="96"/>
                </a:lnTo>
                <a:lnTo>
                  <a:pt x="131" y="96"/>
                </a:lnTo>
                <a:lnTo>
                  <a:pt x="133" y="94"/>
                </a:lnTo>
                <a:lnTo>
                  <a:pt x="133" y="90"/>
                </a:lnTo>
                <a:lnTo>
                  <a:pt x="137" y="90"/>
                </a:lnTo>
                <a:lnTo>
                  <a:pt x="140" y="92"/>
                </a:lnTo>
                <a:lnTo>
                  <a:pt x="144" y="92"/>
                </a:lnTo>
                <a:lnTo>
                  <a:pt x="146" y="90"/>
                </a:lnTo>
                <a:lnTo>
                  <a:pt x="146" y="88"/>
                </a:lnTo>
                <a:lnTo>
                  <a:pt x="146" y="82"/>
                </a:lnTo>
                <a:lnTo>
                  <a:pt x="148" y="80"/>
                </a:lnTo>
                <a:lnTo>
                  <a:pt x="150" y="80"/>
                </a:lnTo>
                <a:lnTo>
                  <a:pt x="152" y="80"/>
                </a:lnTo>
                <a:lnTo>
                  <a:pt x="152" y="78"/>
                </a:lnTo>
                <a:lnTo>
                  <a:pt x="154" y="76"/>
                </a:lnTo>
                <a:lnTo>
                  <a:pt x="156" y="76"/>
                </a:lnTo>
                <a:lnTo>
                  <a:pt x="158" y="78"/>
                </a:lnTo>
                <a:lnTo>
                  <a:pt x="160" y="80"/>
                </a:lnTo>
                <a:lnTo>
                  <a:pt x="163" y="80"/>
                </a:lnTo>
                <a:lnTo>
                  <a:pt x="165" y="80"/>
                </a:lnTo>
                <a:lnTo>
                  <a:pt x="169" y="80"/>
                </a:lnTo>
                <a:lnTo>
                  <a:pt x="175" y="82"/>
                </a:lnTo>
                <a:lnTo>
                  <a:pt x="177" y="82"/>
                </a:lnTo>
                <a:lnTo>
                  <a:pt x="179" y="82"/>
                </a:lnTo>
                <a:lnTo>
                  <a:pt x="181" y="80"/>
                </a:lnTo>
                <a:lnTo>
                  <a:pt x="183" y="80"/>
                </a:lnTo>
                <a:lnTo>
                  <a:pt x="183" y="78"/>
                </a:lnTo>
                <a:lnTo>
                  <a:pt x="183" y="76"/>
                </a:lnTo>
                <a:lnTo>
                  <a:pt x="185" y="74"/>
                </a:lnTo>
                <a:lnTo>
                  <a:pt x="187" y="71"/>
                </a:lnTo>
                <a:lnTo>
                  <a:pt x="185" y="67"/>
                </a:lnTo>
                <a:lnTo>
                  <a:pt x="185" y="65"/>
                </a:lnTo>
                <a:lnTo>
                  <a:pt x="187" y="63"/>
                </a:lnTo>
                <a:lnTo>
                  <a:pt x="188" y="57"/>
                </a:lnTo>
                <a:lnTo>
                  <a:pt x="187" y="53"/>
                </a:lnTo>
                <a:lnTo>
                  <a:pt x="185" y="49"/>
                </a:lnTo>
                <a:lnTo>
                  <a:pt x="187" y="48"/>
                </a:lnTo>
                <a:lnTo>
                  <a:pt x="187" y="46"/>
                </a:lnTo>
                <a:lnTo>
                  <a:pt x="185" y="44"/>
                </a:lnTo>
                <a:lnTo>
                  <a:pt x="183" y="42"/>
                </a:lnTo>
                <a:lnTo>
                  <a:pt x="179" y="40"/>
                </a:lnTo>
                <a:lnTo>
                  <a:pt x="177" y="32"/>
                </a:lnTo>
                <a:lnTo>
                  <a:pt x="179" y="32"/>
                </a:lnTo>
                <a:lnTo>
                  <a:pt x="179" y="30"/>
                </a:lnTo>
                <a:lnTo>
                  <a:pt x="181" y="28"/>
                </a:lnTo>
                <a:lnTo>
                  <a:pt x="181" y="25"/>
                </a:lnTo>
                <a:lnTo>
                  <a:pt x="185" y="23"/>
                </a:lnTo>
                <a:lnTo>
                  <a:pt x="187" y="21"/>
                </a:lnTo>
                <a:lnTo>
                  <a:pt x="190" y="19"/>
                </a:lnTo>
                <a:lnTo>
                  <a:pt x="192" y="19"/>
                </a:lnTo>
                <a:lnTo>
                  <a:pt x="194" y="21"/>
                </a:lnTo>
                <a:lnTo>
                  <a:pt x="198" y="21"/>
                </a:lnTo>
                <a:lnTo>
                  <a:pt x="198" y="19"/>
                </a:lnTo>
                <a:lnTo>
                  <a:pt x="200" y="19"/>
                </a:lnTo>
                <a:lnTo>
                  <a:pt x="202" y="19"/>
                </a:lnTo>
                <a:lnTo>
                  <a:pt x="202" y="17"/>
                </a:lnTo>
                <a:lnTo>
                  <a:pt x="200" y="17"/>
                </a:lnTo>
                <a:lnTo>
                  <a:pt x="202" y="17"/>
                </a:lnTo>
                <a:lnTo>
                  <a:pt x="200" y="17"/>
                </a:lnTo>
                <a:lnTo>
                  <a:pt x="200" y="15"/>
                </a:lnTo>
                <a:lnTo>
                  <a:pt x="202" y="17"/>
                </a:lnTo>
                <a:lnTo>
                  <a:pt x="202" y="15"/>
                </a:lnTo>
                <a:lnTo>
                  <a:pt x="200" y="15"/>
                </a:lnTo>
                <a:lnTo>
                  <a:pt x="198" y="15"/>
                </a:lnTo>
                <a:lnTo>
                  <a:pt x="200" y="15"/>
                </a:lnTo>
                <a:lnTo>
                  <a:pt x="200" y="13"/>
                </a:lnTo>
                <a:lnTo>
                  <a:pt x="198" y="13"/>
                </a:lnTo>
                <a:lnTo>
                  <a:pt x="198" y="15"/>
                </a:lnTo>
                <a:lnTo>
                  <a:pt x="198" y="13"/>
                </a:lnTo>
                <a:lnTo>
                  <a:pt x="200" y="11"/>
                </a:lnTo>
                <a:lnTo>
                  <a:pt x="200" y="13"/>
                </a:lnTo>
                <a:lnTo>
                  <a:pt x="202" y="13"/>
                </a:lnTo>
                <a:lnTo>
                  <a:pt x="202" y="11"/>
                </a:lnTo>
                <a:lnTo>
                  <a:pt x="198" y="9"/>
                </a:lnTo>
                <a:lnTo>
                  <a:pt x="198" y="11"/>
                </a:lnTo>
                <a:lnTo>
                  <a:pt x="198" y="9"/>
                </a:lnTo>
                <a:lnTo>
                  <a:pt x="196" y="11"/>
                </a:lnTo>
                <a:lnTo>
                  <a:pt x="194" y="9"/>
                </a:lnTo>
                <a:lnTo>
                  <a:pt x="192" y="9"/>
                </a:lnTo>
                <a:lnTo>
                  <a:pt x="190" y="9"/>
                </a:lnTo>
                <a:lnTo>
                  <a:pt x="190" y="11"/>
                </a:lnTo>
                <a:lnTo>
                  <a:pt x="188" y="11"/>
                </a:lnTo>
                <a:lnTo>
                  <a:pt x="190" y="9"/>
                </a:lnTo>
                <a:lnTo>
                  <a:pt x="188" y="9"/>
                </a:lnTo>
                <a:lnTo>
                  <a:pt x="188" y="11"/>
                </a:lnTo>
                <a:lnTo>
                  <a:pt x="188" y="9"/>
                </a:lnTo>
                <a:lnTo>
                  <a:pt x="187" y="9"/>
                </a:lnTo>
                <a:lnTo>
                  <a:pt x="187" y="7"/>
                </a:lnTo>
                <a:lnTo>
                  <a:pt x="187" y="9"/>
                </a:lnTo>
                <a:lnTo>
                  <a:pt x="188" y="9"/>
                </a:lnTo>
                <a:lnTo>
                  <a:pt x="188" y="7"/>
                </a:lnTo>
                <a:lnTo>
                  <a:pt x="188" y="9"/>
                </a:lnTo>
                <a:lnTo>
                  <a:pt x="190" y="9"/>
                </a:lnTo>
                <a:lnTo>
                  <a:pt x="190" y="7"/>
                </a:lnTo>
                <a:lnTo>
                  <a:pt x="190" y="5"/>
                </a:lnTo>
                <a:lnTo>
                  <a:pt x="188" y="5"/>
                </a:lnTo>
                <a:lnTo>
                  <a:pt x="187" y="5"/>
                </a:lnTo>
                <a:lnTo>
                  <a:pt x="185" y="7"/>
                </a:lnTo>
                <a:lnTo>
                  <a:pt x="185" y="5"/>
                </a:lnTo>
                <a:lnTo>
                  <a:pt x="183" y="5"/>
                </a:lnTo>
                <a:lnTo>
                  <a:pt x="183" y="1"/>
                </a:lnTo>
                <a:lnTo>
                  <a:pt x="185" y="1"/>
                </a:lnTo>
                <a:lnTo>
                  <a:pt x="185" y="3"/>
                </a:lnTo>
                <a:lnTo>
                  <a:pt x="185" y="5"/>
                </a:lnTo>
                <a:lnTo>
                  <a:pt x="187" y="5"/>
                </a:lnTo>
                <a:lnTo>
                  <a:pt x="187" y="3"/>
                </a:lnTo>
                <a:lnTo>
                  <a:pt x="187" y="5"/>
                </a:lnTo>
                <a:lnTo>
                  <a:pt x="188" y="5"/>
                </a:lnTo>
                <a:lnTo>
                  <a:pt x="188" y="3"/>
                </a:lnTo>
                <a:lnTo>
                  <a:pt x="188" y="5"/>
                </a:lnTo>
                <a:lnTo>
                  <a:pt x="190" y="5"/>
                </a:lnTo>
                <a:lnTo>
                  <a:pt x="190" y="3"/>
                </a:lnTo>
                <a:lnTo>
                  <a:pt x="192" y="3"/>
                </a:lnTo>
                <a:lnTo>
                  <a:pt x="190" y="3"/>
                </a:lnTo>
                <a:lnTo>
                  <a:pt x="192" y="5"/>
                </a:lnTo>
                <a:lnTo>
                  <a:pt x="192" y="3"/>
                </a:lnTo>
                <a:lnTo>
                  <a:pt x="192" y="5"/>
                </a:lnTo>
                <a:lnTo>
                  <a:pt x="194" y="3"/>
                </a:lnTo>
                <a:lnTo>
                  <a:pt x="196" y="3"/>
                </a:lnTo>
                <a:lnTo>
                  <a:pt x="194" y="3"/>
                </a:lnTo>
                <a:lnTo>
                  <a:pt x="196" y="3"/>
                </a:lnTo>
                <a:lnTo>
                  <a:pt x="198" y="1"/>
                </a:lnTo>
                <a:lnTo>
                  <a:pt x="202" y="1"/>
                </a:lnTo>
                <a:lnTo>
                  <a:pt x="204" y="1"/>
                </a:lnTo>
                <a:lnTo>
                  <a:pt x="202" y="1"/>
                </a:lnTo>
                <a:lnTo>
                  <a:pt x="204" y="1"/>
                </a:lnTo>
                <a:lnTo>
                  <a:pt x="206" y="1"/>
                </a:lnTo>
                <a:lnTo>
                  <a:pt x="208" y="3"/>
                </a:lnTo>
                <a:lnTo>
                  <a:pt x="206" y="1"/>
                </a:lnTo>
                <a:lnTo>
                  <a:pt x="204" y="0"/>
                </a:lnTo>
                <a:lnTo>
                  <a:pt x="206" y="0"/>
                </a:lnTo>
                <a:lnTo>
                  <a:pt x="206" y="1"/>
                </a:lnTo>
                <a:lnTo>
                  <a:pt x="208" y="1"/>
                </a:lnTo>
                <a:lnTo>
                  <a:pt x="208" y="3"/>
                </a:lnTo>
                <a:lnTo>
                  <a:pt x="208" y="5"/>
                </a:lnTo>
                <a:lnTo>
                  <a:pt x="208" y="7"/>
                </a:lnTo>
                <a:lnTo>
                  <a:pt x="208" y="9"/>
                </a:lnTo>
                <a:lnTo>
                  <a:pt x="208" y="11"/>
                </a:lnTo>
                <a:lnTo>
                  <a:pt x="204" y="9"/>
                </a:lnTo>
                <a:lnTo>
                  <a:pt x="202" y="11"/>
                </a:lnTo>
                <a:lnTo>
                  <a:pt x="204" y="13"/>
                </a:lnTo>
                <a:lnTo>
                  <a:pt x="206" y="15"/>
                </a:lnTo>
                <a:lnTo>
                  <a:pt x="206" y="17"/>
                </a:lnTo>
                <a:lnTo>
                  <a:pt x="210" y="17"/>
                </a:lnTo>
                <a:lnTo>
                  <a:pt x="213" y="15"/>
                </a:lnTo>
                <a:lnTo>
                  <a:pt x="215" y="13"/>
                </a:lnTo>
                <a:lnTo>
                  <a:pt x="211" y="9"/>
                </a:lnTo>
                <a:lnTo>
                  <a:pt x="210" y="7"/>
                </a:lnTo>
                <a:lnTo>
                  <a:pt x="210" y="5"/>
                </a:lnTo>
                <a:lnTo>
                  <a:pt x="211" y="5"/>
                </a:lnTo>
                <a:lnTo>
                  <a:pt x="210" y="5"/>
                </a:lnTo>
                <a:lnTo>
                  <a:pt x="210" y="7"/>
                </a:lnTo>
                <a:lnTo>
                  <a:pt x="211" y="9"/>
                </a:lnTo>
                <a:lnTo>
                  <a:pt x="213" y="9"/>
                </a:lnTo>
                <a:lnTo>
                  <a:pt x="213" y="7"/>
                </a:lnTo>
                <a:lnTo>
                  <a:pt x="211" y="5"/>
                </a:lnTo>
                <a:lnTo>
                  <a:pt x="213" y="5"/>
                </a:lnTo>
                <a:lnTo>
                  <a:pt x="211" y="5"/>
                </a:lnTo>
                <a:lnTo>
                  <a:pt x="213" y="5"/>
                </a:lnTo>
                <a:lnTo>
                  <a:pt x="211" y="5"/>
                </a:lnTo>
                <a:lnTo>
                  <a:pt x="211" y="3"/>
                </a:lnTo>
                <a:lnTo>
                  <a:pt x="210" y="3"/>
                </a:lnTo>
                <a:lnTo>
                  <a:pt x="210" y="1"/>
                </a:lnTo>
                <a:lnTo>
                  <a:pt x="211" y="1"/>
                </a:lnTo>
                <a:lnTo>
                  <a:pt x="211" y="3"/>
                </a:lnTo>
                <a:lnTo>
                  <a:pt x="211" y="1"/>
                </a:lnTo>
                <a:lnTo>
                  <a:pt x="213" y="3"/>
                </a:lnTo>
                <a:lnTo>
                  <a:pt x="211" y="3"/>
                </a:lnTo>
                <a:lnTo>
                  <a:pt x="213" y="3"/>
                </a:lnTo>
                <a:lnTo>
                  <a:pt x="213" y="5"/>
                </a:lnTo>
                <a:lnTo>
                  <a:pt x="213" y="3"/>
                </a:lnTo>
                <a:lnTo>
                  <a:pt x="215" y="3"/>
                </a:lnTo>
                <a:lnTo>
                  <a:pt x="213" y="3"/>
                </a:lnTo>
                <a:lnTo>
                  <a:pt x="213" y="1"/>
                </a:lnTo>
                <a:lnTo>
                  <a:pt x="213" y="3"/>
                </a:lnTo>
                <a:lnTo>
                  <a:pt x="215" y="3"/>
                </a:lnTo>
                <a:lnTo>
                  <a:pt x="213" y="1"/>
                </a:lnTo>
                <a:lnTo>
                  <a:pt x="211" y="1"/>
                </a:lnTo>
                <a:lnTo>
                  <a:pt x="213" y="1"/>
                </a:lnTo>
                <a:lnTo>
                  <a:pt x="215" y="1"/>
                </a:lnTo>
                <a:lnTo>
                  <a:pt x="215" y="3"/>
                </a:lnTo>
                <a:lnTo>
                  <a:pt x="217" y="3"/>
                </a:lnTo>
                <a:lnTo>
                  <a:pt x="217" y="5"/>
                </a:lnTo>
                <a:lnTo>
                  <a:pt x="219" y="5"/>
                </a:lnTo>
                <a:lnTo>
                  <a:pt x="217" y="3"/>
                </a:lnTo>
                <a:lnTo>
                  <a:pt x="219" y="3"/>
                </a:lnTo>
                <a:lnTo>
                  <a:pt x="219" y="5"/>
                </a:lnTo>
                <a:lnTo>
                  <a:pt x="219" y="3"/>
                </a:lnTo>
                <a:lnTo>
                  <a:pt x="221" y="3"/>
                </a:lnTo>
                <a:lnTo>
                  <a:pt x="221" y="5"/>
                </a:lnTo>
                <a:lnTo>
                  <a:pt x="221" y="3"/>
                </a:lnTo>
                <a:lnTo>
                  <a:pt x="223" y="3"/>
                </a:lnTo>
                <a:lnTo>
                  <a:pt x="221" y="5"/>
                </a:lnTo>
                <a:lnTo>
                  <a:pt x="223" y="5"/>
                </a:lnTo>
                <a:lnTo>
                  <a:pt x="223" y="7"/>
                </a:lnTo>
                <a:lnTo>
                  <a:pt x="221" y="9"/>
                </a:lnTo>
                <a:lnTo>
                  <a:pt x="223" y="9"/>
                </a:lnTo>
                <a:lnTo>
                  <a:pt x="221" y="11"/>
                </a:lnTo>
                <a:lnTo>
                  <a:pt x="223" y="9"/>
                </a:lnTo>
                <a:lnTo>
                  <a:pt x="225" y="9"/>
                </a:lnTo>
                <a:lnTo>
                  <a:pt x="223" y="9"/>
                </a:lnTo>
                <a:lnTo>
                  <a:pt x="225" y="7"/>
                </a:lnTo>
                <a:lnTo>
                  <a:pt x="223" y="7"/>
                </a:lnTo>
                <a:lnTo>
                  <a:pt x="223" y="5"/>
                </a:lnTo>
                <a:lnTo>
                  <a:pt x="225" y="7"/>
                </a:lnTo>
                <a:lnTo>
                  <a:pt x="225" y="5"/>
                </a:lnTo>
                <a:lnTo>
                  <a:pt x="225" y="7"/>
                </a:lnTo>
                <a:lnTo>
                  <a:pt x="225" y="9"/>
                </a:lnTo>
                <a:lnTo>
                  <a:pt x="225" y="7"/>
                </a:lnTo>
                <a:lnTo>
                  <a:pt x="225" y="5"/>
                </a:lnTo>
                <a:lnTo>
                  <a:pt x="225" y="3"/>
                </a:lnTo>
                <a:lnTo>
                  <a:pt x="225" y="5"/>
                </a:lnTo>
                <a:lnTo>
                  <a:pt x="227" y="5"/>
                </a:lnTo>
                <a:lnTo>
                  <a:pt x="229" y="5"/>
                </a:lnTo>
                <a:lnTo>
                  <a:pt x="227" y="3"/>
                </a:lnTo>
                <a:lnTo>
                  <a:pt x="229" y="1"/>
                </a:lnTo>
                <a:lnTo>
                  <a:pt x="229" y="3"/>
                </a:lnTo>
                <a:lnTo>
                  <a:pt x="231" y="3"/>
                </a:lnTo>
                <a:lnTo>
                  <a:pt x="229" y="3"/>
                </a:lnTo>
                <a:lnTo>
                  <a:pt x="229" y="5"/>
                </a:lnTo>
                <a:lnTo>
                  <a:pt x="229" y="7"/>
                </a:lnTo>
                <a:lnTo>
                  <a:pt x="231" y="7"/>
                </a:lnTo>
                <a:lnTo>
                  <a:pt x="229" y="7"/>
                </a:lnTo>
                <a:lnTo>
                  <a:pt x="229" y="9"/>
                </a:lnTo>
                <a:lnTo>
                  <a:pt x="231" y="9"/>
                </a:lnTo>
                <a:lnTo>
                  <a:pt x="233" y="7"/>
                </a:lnTo>
                <a:lnTo>
                  <a:pt x="233" y="9"/>
                </a:lnTo>
                <a:lnTo>
                  <a:pt x="231" y="9"/>
                </a:lnTo>
                <a:lnTo>
                  <a:pt x="233" y="9"/>
                </a:lnTo>
                <a:lnTo>
                  <a:pt x="231" y="9"/>
                </a:lnTo>
                <a:lnTo>
                  <a:pt x="229" y="9"/>
                </a:lnTo>
                <a:lnTo>
                  <a:pt x="229" y="11"/>
                </a:lnTo>
                <a:lnTo>
                  <a:pt x="231" y="11"/>
                </a:lnTo>
                <a:lnTo>
                  <a:pt x="233" y="11"/>
                </a:lnTo>
                <a:lnTo>
                  <a:pt x="233" y="9"/>
                </a:lnTo>
                <a:lnTo>
                  <a:pt x="233" y="11"/>
                </a:lnTo>
                <a:lnTo>
                  <a:pt x="234" y="11"/>
                </a:lnTo>
                <a:lnTo>
                  <a:pt x="233" y="11"/>
                </a:lnTo>
                <a:lnTo>
                  <a:pt x="231" y="11"/>
                </a:lnTo>
                <a:lnTo>
                  <a:pt x="233" y="11"/>
                </a:lnTo>
                <a:lnTo>
                  <a:pt x="231" y="13"/>
                </a:lnTo>
                <a:lnTo>
                  <a:pt x="233" y="13"/>
                </a:lnTo>
                <a:lnTo>
                  <a:pt x="231" y="13"/>
                </a:lnTo>
                <a:lnTo>
                  <a:pt x="231" y="15"/>
                </a:lnTo>
                <a:lnTo>
                  <a:pt x="229" y="13"/>
                </a:lnTo>
                <a:lnTo>
                  <a:pt x="231" y="13"/>
                </a:lnTo>
                <a:lnTo>
                  <a:pt x="231" y="15"/>
                </a:lnTo>
                <a:lnTo>
                  <a:pt x="233" y="15"/>
                </a:lnTo>
                <a:lnTo>
                  <a:pt x="231" y="15"/>
                </a:lnTo>
                <a:lnTo>
                  <a:pt x="233" y="15"/>
                </a:lnTo>
                <a:lnTo>
                  <a:pt x="233" y="17"/>
                </a:lnTo>
                <a:lnTo>
                  <a:pt x="233" y="15"/>
                </a:lnTo>
                <a:lnTo>
                  <a:pt x="233" y="13"/>
                </a:lnTo>
                <a:lnTo>
                  <a:pt x="234" y="15"/>
                </a:lnTo>
                <a:lnTo>
                  <a:pt x="234" y="13"/>
                </a:lnTo>
                <a:lnTo>
                  <a:pt x="236" y="13"/>
                </a:lnTo>
                <a:lnTo>
                  <a:pt x="234" y="15"/>
                </a:lnTo>
                <a:lnTo>
                  <a:pt x="236" y="15"/>
                </a:lnTo>
                <a:lnTo>
                  <a:pt x="236" y="13"/>
                </a:lnTo>
                <a:lnTo>
                  <a:pt x="234" y="11"/>
                </a:lnTo>
                <a:lnTo>
                  <a:pt x="236" y="11"/>
                </a:lnTo>
                <a:lnTo>
                  <a:pt x="236" y="13"/>
                </a:lnTo>
                <a:lnTo>
                  <a:pt x="236" y="11"/>
                </a:lnTo>
                <a:lnTo>
                  <a:pt x="236" y="9"/>
                </a:lnTo>
                <a:lnTo>
                  <a:pt x="236" y="11"/>
                </a:lnTo>
                <a:lnTo>
                  <a:pt x="236" y="13"/>
                </a:lnTo>
                <a:lnTo>
                  <a:pt x="236" y="15"/>
                </a:lnTo>
                <a:lnTo>
                  <a:pt x="236" y="13"/>
                </a:lnTo>
                <a:lnTo>
                  <a:pt x="238" y="11"/>
                </a:lnTo>
                <a:lnTo>
                  <a:pt x="236" y="9"/>
                </a:lnTo>
                <a:lnTo>
                  <a:pt x="238" y="9"/>
                </a:lnTo>
                <a:lnTo>
                  <a:pt x="238" y="11"/>
                </a:lnTo>
                <a:lnTo>
                  <a:pt x="240" y="11"/>
                </a:lnTo>
                <a:lnTo>
                  <a:pt x="238" y="11"/>
                </a:lnTo>
                <a:lnTo>
                  <a:pt x="238" y="13"/>
                </a:lnTo>
                <a:lnTo>
                  <a:pt x="240" y="11"/>
                </a:lnTo>
                <a:lnTo>
                  <a:pt x="242" y="9"/>
                </a:lnTo>
                <a:lnTo>
                  <a:pt x="242" y="11"/>
                </a:lnTo>
                <a:lnTo>
                  <a:pt x="242" y="9"/>
                </a:lnTo>
                <a:lnTo>
                  <a:pt x="244" y="9"/>
                </a:lnTo>
                <a:lnTo>
                  <a:pt x="242" y="9"/>
                </a:lnTo>
                <a:lnTo>
                  <a:pt x="244" y="9"/>
                </a:lnTo>
                <a:lnTo>
                  <a:pt x="242" y="11"/>
                </a:lnTo>
                <a:lnTo>
                  <a:pt x="240" y="13"/>
                </a:lnTo>
                <a:lnTo>
                  <a:pt x="238" y="13"/>
                </a:lnTo>
                <a:lnTo>
                  <a:pt x="240" y="13"/>
                </a:lnTo>
                <a:lnTo>
                  <a:pt x="240" y="15"/>
                </a:lnTo>
                <a:lnTo>
                  <a:pt x="242" y="15"/>
                </a:lnTo>
                <a:lnTo>
                  <a:pt x="240" y="15"/>
                </a:lnTo>
                <a:lnTo>
                  <a:pt x="238" y="13"/>
                </a:lnTo>
                <a:lnTo>
                  <a:pt x="238" y="15"/>
                </a:lnTo>
                <a:lnTo>
                  <a:pt x="236" y="15"/>
                </a:lnTo>
                <a:lnTo>
                  <a:pt x="238" y="15"/>
                </a:lnTo>
                <a:lnTo>
                  <a:pt x="238" y="17"/>
                </a:lnTo>
                <a:lnTo>
                  <a:pt x="238" y="15"/>
                </a:lnTo>
                <a:lnTo>
                  <a:pt x="238" y="17"/>
                </a:lnTo>
                <a:lnTo>
                  <a:pt x="236" y="17"/>
                </a:lnTo>
                <a:lnTo>
                  <a:pt x="238" y="17"/>
                </a:lnTo>
                <a:lnTo>
                  <a:pt x="236" y="17"/>
                </a:lnTo>
                <a:lnTo>
                  <a:pt x="236" y="15"/>
                </a:lnTo>
                <a:lnTo>
                  <a:pt x="236" y="17"/>
                </a:lnTo>
                <a:lnTo>
                  <a:pt x="234" y="17"/>
                </a:lnTo>
                <a:lnTo>
                  <a:pt x="236" y="17"/>
                </a:lnTo>
                <a:lnTo>
                  <a:pt x="238" y="17"/>
                </a:lnTo>
                <a:lnTo>
                  <a:pt x="238" y="19"/>
                </a:lnTo>
                <a:lnTo>
                  <a:pt x="236" y="17"/>
                </a:lnTo>
                <a:lnTo>
                  <a:pt x="234" y="17"/>
                </a:lnTo>
                <a:lnTo>
                  <a:pt x="233" y="17"/>
                </a:lnTo>
                <a:lnTo>
                  <a:pt x="234" y="17"/>
                </a:lnTo>
                <a:lnTo>
                  <a:pt x="234" y="19"/>
                </a:lnTo>
                <a:lnTo>
                  <a:pt x="234" y="17"/>
                </a:lnTo>
                <a:lnTo>
                  <a:pt x="236" y="17"/>
                </a:lnTo>
                <a:lnTo>
                  <a:pt x="236" y="19"/>
                </a:lnTo>
                <a:lnTo>
                  <a:pt x="234" y="19"/>
                </a:lnTo>
                <a:lnTo>
                  <a:pt x="236" y="19"/>
                </a:lnTo>
                <a:lnTo>
                  <a:pt x="234" y="21"/>
                </a:lnTo>
                <a:lnTo>
                  <a:pt x="233" y="21"/>
                </a:lnTo>
                <a:lnTo>
                  <a:pt x="233" y="23"/>
                </a:lnTo>
                <a:lnTo>
                  <a:pt x="231" y="23"/>
                </a:lnTo>
                <a:lnTo>
                  <a:pt x="233" y="23"/>
                </a:lnTo>
                <a:lnTo>
                  <a:pt x="231" y="21"/>
                </a:lnTo>
                <a:lnTo>
                  <a:pt x="229" y="21"/>
                </a:lnTo>
                <a:lnTo>
                  <a:pt x="229" y="23"/>
                </a:lnTo>
                <a:lnTo>
                  <a:pt x="231" y="23"/>
                </a:lnTo>
                <a:lnTo>
                  <a:pt x="233" y="23"/>
                </a:lnTo>
                <a:lnTo>
                  <a:pt x="234" y="23"/>
                </a:lnTo>
                <a:lnTo>
                  <a:pt x="233" y="23"/>
                </a:lnTo>
                <a:lnTo>
                  <a:pt x="234" y="25"/>
                </a:lnTo>
                <a:lnTo>
                  <a:pt x="233" y="25"/>
                </a:lnTo>
                <a:lnTo>
                  <a:pt x="233" y="23"/>
                </a:lnTo>
                <a:lnTo>
                  <a:pt x="233" y="25"/>
                </a:lnTo>
                <a:lnTo>
                  <a:pt x="231" y="23"/>
                </a:lnTo>
                <a:lnTo>
                  <a:pt x="231" y="25"/>
                </a:lnTo>
                <a:lnTo>
                  <a:pt x="233" y="25"/>
                </a:lnTo>
                <a:lnTo>
                  <a:pt x="233" y="26"/>
                </a:lnTo>
                <a:lnTo>
                  <a:pt x="231" y="25"/>
                </a:lnTo>
                <a:lnTo>
                  <a:pt x="231" y="23"/>
                </a:lnTo>
                <a:lnTo>
                  <a:pt x="229" y="23"/>
                </a:lnTo>
                <a:lnTo>
                  <a:pt x="229" y="25"/>
                </a:lnTo>
                <a:lnTo>
                  <a:pt x="229" y="26"/>
                </a:lnTo>
                <a:lnTo>
                  <a:pt x="231" y="26"/>
                </a:lnTo>
                <a:lnTo>
                  <a:pt x="233" y="28"/>
                </a:lnTo>
                <a:lnTo>
                  <a:pt x="231" y="28"/>
                </a:lnTo>
                <a:lnTo>
                  <a:pt x="229" y="28"/>
                </a:lnTo>
                <a:lnTo>
                  <a:pt x="229" y="30"/>
                </a:lnTo>
                <a:lnTo>
                  <a:pt x="231" y="30"/>
                </a:lnTo>
                <a:lnTo>
                  <a:pt x="233" y="34"/>
                </a:lnTo>
                <a:lnTo>
                  <a:pt x="231" y="34"/>
                </a:lnTo>
                <a:lnTo>
                  <a:pt x="231" y="32"/>
                </a:lnTo>
                <a:lnTo>
                  <a:pt x="229" y="30"/>
                </a:lnTo>
                <a:lnTo>
                  <a:pt x="231" y="32"/>
                </a:lnTo>
                <a:lnTo>
                  <a:pt x="229" y="32"/>
                </a:lnTo>
                <a:lnTo>
                  <a:pt x="229" y="28"/>
                </a:lnTo>
                <a:lnTo>
                  <a:pt x="227" y="30"/>
                </a:lnTo>
                <a:lnTo>
                  <a:pt x="231" y="38"/>
                </a:lnTo>
                <a:lnTo>
                  <a:pt x="229" y="36"/>
                </a:lnTo>
                <a:lnTo>
                  <a:pt x="229" y="38"/>
                </a:lnTo>
                <a:lnTo>
                  <a:pt x="229" y="34"/>
                </a:lnTo>
                <a:lnTo>
                  <a:pt x="227" y="32"/>
                </a:lnTo>
                <a:lnTo>
                  <a:pt x="225" y="32"/>
                </a:lnTo>
                <a:lnTo>
                  <a:pt x="227" y="30"/>
                </a:lnTo>
                <a:lnTo>
                  <a:pt x="225" y="30"/>
                </a:lnTo>
                <a:lnTo>
                  <a:pt x="227" y="30"/>
                </a:lnTo>
                <a:lnTo>
                  <a:pt x="227" y="28"/>
                </a:lnTo>
                <a:lnTo>
                  <a:pt x="225" y="28"/>
                </a:lnTo>
                <a:lnTo>
                  <a:pt x="223" y="26"/>
                </a:lnTo>
                <a:lnTo>
                  <a:pt x="225" y="28"/>
                </a:lnTo>
                <a:lnTo>
                  <a:pt x="225" y="30"/>
                </a:lnTo>
                <a:lnTo>
                  <a:pt x="225" y="28"/>
                </a:lnTo>
                <a:lnTo>
                  <a:pt x="223" y="30"/>
                </a:lnTo>
                <a:lnTo>
                  <a:pt x="223" y="28"/>
                </a:lnTo>
                <a:lnTo>
                  <a:pt x="223" y="30"/>
                </a:lnTo>
                <a:lnTo>
                  <a:pt x="221" y="30"/>
                </a:lnTo>
                <a:lnTo>
                  <a:pt x="223" y="28"/>
                </a:lnTo>
                <a:lnTo>
                  <a:pt x="223" y="26"/>
                </a:lnTo>
                <a:lnTo>
                  <a:pt x="221" y="26"/>
                </a:lnTo>
                <a:lnTo>
                  <a:pt x="221" y="28"/>
                </a:lnTo>
                <a:lnTo>
                  <a:pt x="221" y="30"/>
                </a:lnTo>
                <a:lnTo>
                  <a:pt x="219" y="30"/>
                </a:lnTo>
                <a:lnTo>
                  <a:pt x="219" y="28"/>
                </a:lnTo>
                <a:lnTo>
                  <a:pt x="221" y="28"/>
                </a:lnTo>
                <a:lnTo>
                  <a:pt x="221" y="26"/>
                </a:lnTo>
                <a:lnTo>
                  <a:pt x="221" y="25"/>
                </a:lnTo>
                <a:lnTo>
                  <a:pt x="221" y="26"/>
                </a:lnTo>
                <a:lnTo>
                  <a:pt x="219" y="26"/>
                </a:lnTo>
                <a:lnTo>
                  <a:pt x="219" y="25"/>
                </a:lnTo>
                <a:lnTo>
                  <a:pt x="217" y="26"/>
                </a:lnTo>
                <a:lnTo>
                  <a:pt x="219" y="26"/>
                </a:lnTo>
                <a:lnTo>
                  <a:pt x="217" y="26"/>
                </a:lnTo>
                <a:lnTo>
                  <a:pt x="217" y="28"/>
                </a:lnTo>
                <a:lnTo>
                  <a:pt x="217" y="30"/>
                </a:lnTo>
                <a:lnTo>
                  <a:pt x="217" y="28"/>
                </a:lnTo>
                <a:lnTo>
                  <a:pt x="217" y="30"/>
                </a:lnTo>
                <a:lnTo>
                  <a:pt x="217" y="28"/>
                </a:lnTo>
                <a:lnTo>
                  <a:pt x="215" y="28"/>
                </a:lnTo>
                <a:lnTo>
                  <a:pt x="213" y="28"/>
                </a:lnTo>
                <a:lnTo>
                  <a:pt x="213" y="30"/>
                </a:lnTo>
                <a:lnTo>
                  <a:pt x="213" y="28"/>
                </a:lnTo>
                <a:lnTo>
                  <a:pt x="211" y="28"/>
                </a:lnTo>
                <a:lnTo>
                  <a:pt x="210" y="30"/>
                </a:lnTo>
                <a:lnTo>
                  <a:pt x="211" y="30"/>
                </a:lnTo>
                <a:lnTo>
                  <a:pt x="211" y="32"/>
                </a:lnTo>
                <a:lnTo>
                  <a:pt x="211" y="30"/>
                </a:lnTo>
                <a:lnTo>
                  <a:pt x="211" y="32"/>
                </a:lnTo>
                <a:lnTo>
                  <a:pt x="210" y="32"/>
                </a:lnTo>
                <a:lnTo>
                  <a:pt x="210" y="30"/>
                </a:lnTo>
                <a:lnTo>
                  <a:pt x="210" y="28"/>
                </a:lnTo>
                <a:lnTo>
                  <a:pt x="210" y="30"/>
                </a:lnTo>
                <a:lnTo>
                  <a:pt x="208" y="26"/>
                </a:lnTo>
                <a:lnTo>
                  <a:pt x="206" y="26"/>
                </a:lnTo>
                <a:lnTo>
                  <a:pt x="208" y="30"/>
                </a:lnTo>
                <a:lnTo>
                  <a:pt x="208" y="28"/>
                </a:lnTo>
                <a:lnTo>
                  <a:pt x="206" y="30"/>
                </a:lnTo>
                <a:lnTo>
                  <a:pt x="206" y="28"/>
                </a:lnTo>
                <a:lnTo>
                  <a:pt x="206" y="25"/>
                </a:lnTo>
                <a:lnTo>
                  <a:pt x="206" y="26"/>
                </a:lnTo>
                <a:lnTo>
                  <a:pt x="204" y="28"/>
                </a:lnTo>
                <a:lnTo>
                  <a:pt x="206" y="26"/>
                </a:lnTo>
                <a:lnTo>
                  <a:pt x="206" y="25"/>
                </a:lnTo>
                <a:lnTo>
                  <a:pt x="204" y="25"/>
                </a:lnTo>
                <a:lnTo>
                  <a:pt x="206" y="25"/>
                </a:lnTo>
                <a:lnTo>
                  <a:pt x="204" y="23"/>
                </a:lnTo>
                <a:lnTo>
                  <a:pt x="204" y="21"/>
                </a:lnTo>
                <a:lnTo>
                  <a:pt x="202" y="23"/>
                </a:lnTo>
                <a:lnTo>
                  <a:pt x="200" y="23"/>
                </a:lnTo>
                <a:lnTo>
                  <a:pt x="198" y="23"/>
                </a:lnTo>
                <a:lnTo>
                  <a:pt x="196" y="28"/>
                </a:lnTo>
                <a:lnTo>
                  <a:pt x="198" y="28"/>
                </a:lnTo>
                <a:lnTo>
                  <a:pt x="198" y="30"/>
                </a:lnTo>
                <a:lnTo>
                  <a:pt x="198" y="32"/>
                </a:lnTo>
                <a:lnTo>
                  <a:pt x="198" y="34"/>
                </a:lnTo>
                <a:lnTo>
                  <a:pt x="198" y="36"/>
                </a:lnTo>
                <a:lnTo>
                  <a:pt x="200" y="38"/>
                </a:lnTo>
                <a:lnTo>
                  <a:pt x="202" y="38"/>
                </a:lnTo>
                <a:lnTo>
                  <a:pt x="204" y="40"/>
                </a:lnTo>
                <a:lnTo>
                  <a:pt x="210" y="42"/>
                </a:lnTo>
                <a:lnTo>
                  <a:pt x="211" y="44"/>
                </a:lnTo>
                <a:lnTo>
                  <a:pt x="215" y="46"/>
                </a:lnTo>
                <a:lnTo>
                  <a:pt x="217" y="46"/>
                </a:lnTo>
                <a:lnTo>
                  <a:pt x="219" y="49"/>
                </a:lnTo>
                <a:lnTo>
                  <a:pt x="223" y="51"/>
                </a:lnTo>
                <a:lnTo>
                  <a:pt x="223" y="49"/>
                </a:lnTo>
                <a:lnTo>
                  <a:pt x="221" y="48"/>
                </a:lnTo>
                <a:lnTo>
                  <a:pt x="223" y="46"/>
                </a:lnTo>
                <a:lnTo>
                  <a:pt x="223" y="48"/>
                </a:lnTo>
                <a:lnTo>
                  <a:pt x="223" y="46"/>
                </a:lnTo>
                <a:lnTo>
                  <a:pt x="223" y="48"/>
                </a:lnTo>
                <a:lnTo>
                  <a:pt x="225" y="48"/>
                </a:lnTo>
                <a:lnTo>
                  <a:pt x="225" y="46"/>
                </a:lnTo>
                <a:lnTo>
                  <a:pt x="225" y="48"/>
                </a:lnTo>
                <a:lnTo>
                  <a:pt x="225" y="46"/>
                </a:lnTo>
                <a:lnTo>
                  <a:pt x="225" y="48"/>
                </a:lnTo>
                <a:lnTo>
                  <a:pt x="225" y="49"/>
                </a:lnTo>
                <a:lnTo>
                  <a:pt x="227" y="49"/>
                </a:lnTo>
                <a:lnTo>
                  <a:pt x="227" y="48"/>
                </a:lnTo>
                <a:lnTo>
                  <a:pt x="227" y="46"/>
                </a:lnTo>
                <a:lnTo>
                  <a:pt x="229" y="44"/>
                </a:lnTo>
                <a:lnTo>
                  <a:pt x="231" y="44"/>
                </a:lnTo>
                <a:lnTo>
                  <a:pt x="231" y="46"/>
                </a:lnTo>
                <a:lnTo>
                  <a:pt x="231" y="49"/>
                </a:lnTo>
                <a:lnTo>
                  <a:pt x="229" y="49"/>
                </a:lnTo>
                <a:lnTo>
                  <a:pt x="229" y="51"/>
                </a:lnTo>
                <a:lnTo>
                  <a:pt x="231" y="51"/>
                </a:lnTo>
                <a:lnTo>
                  <a:pt x="231" y="53"/>
                </a:lnTo>
                <a:lnTo>
                  <a:pt x="233" y="53"/>
                </a:lnTo>
                <a:lnTo>
                  <a:pt x="231" y="55"/>
                </a:lnTo>
                <a:lnTo>
                  <a:pt x="233" y="55"/>
                </a:lnTo>
                <a:lnTo>
                  <a:pt x="233" y="57"/>
                </a:lnTo>
                <a:lnTo>
                  <a:pt x="231" y="57"/>
                </a:lnTo>
                <a:lnTo>
                  <a:pt x="231" y="59"/>
                </a:lnTo>
                <a:lnTo>
                  <a:pt x="231" y="61"/>
                </a:lnTo>
                <a:lnTo>
                  <a:pt x="231" y="63"/>
                </a:lnTo>
                <a:lnTo>
                  <a:pt x="231" y="65"/>
                </a:lnTo>
                <a:lnTo>
                  <a:pt x="233" y="65"/>
                </a:lnTo>
                <a:lnTo>
                  <a:pt x="234" y="65"/>
                </a:lnTo>
                <a:lnTo>
                  <a:pt x="236" y="65"/>
                </a:lnTo>
                <a:lnTo>
                  <a:pt x="238" y="63"/>
                </a:lnTo>
                <a:lnTo>
                  <a:pt x="242" y="63"/>
                </a:lnTo>
                <a:lnTo>
                  <a:pt x="242" y="61"/>
                </a:lnTo>
                <a:lnTo>
                  <a:pt x="244" y="61"/>
                </a:lnTo>
                <a:lnTo>
                  <a:pt x="246" y="63"/>
                </a:lnTo>
                <a:lnTo>
                  <a:pt x="246" y="61"/>
                </a:lnTo>
                <a:lnTo>
                  <a:pt x="248" y="61"/>
                </a:lnTo>
                <a:lnTo>
                  <a:pt x="250" y="61"/>
                </a:lnTo>
                <a:lnTo>
                  <a:pt x="250" y="63"/>
                </a:lnTo>
                <a:lnTo>
                  <a:pt x="248" y="65"/>
                </a:lnTo>
                <a:lnTo>
                  <a:pt x="250" y="63"/>
                </a:lnTo>
                <a:lnTo>
                  <a:pt x="252" y="63"/>
                </a:lnTo>
                <a:lnTo>
                  <a:pt x="256" y="63"/>
                </a:lnTo>
                <a:lnTo>
                  <a:pt x="256" y="61"/>
                </a:lnTo>
                <a:lnTo>
                  <a:pt x="259" y="61"/>
                </a:lnTo>
                <a:lnTo>
                  <a:pt x="261" y="61"/>
                </a:lnTo>
                <a:lnTo>
                  <a:pt x="261" y="63"/>
                </a:lnTo>
                <a:lnTo>
                  <a:pt x="265" y="65"/>
                </a:lnTo>
                <a:lnTo>
                  <a:pt x="267" y="65"/>
                </a:lnTo>
                <a:lnTo>
                  <a:pt x="267" y="67"/>
                </a:lnTo>
                <a:lnTo>
                  <a:pt x="269" y="67"/>
                </a:lnTo>
                <a:lnTo>
                  <a:pt x="269" y="69"/>
                </a:lnTo>
                <a:lnTo>
                  <a:pt x="269" y="71"/>
                </a:lnTo>
                <a:lnTo>
                  <a:pt x="269" y="72"/>
                </a:lnTo>
                <a:lnTo>
                  <a:pt x="269" y="74"/>
                </a:lnTo>
                <a:lnTo>
                  <a:pt x="269" y="76"/>
                </a:lnTo>
                <a:lnTo>
                  <a:pt x="269" y="78"/>
                </a:lnTo>
                <a:lnTo>
                  <a:pt x="269" y="80"/>
                </a:lnTo>
                <a:lnTo>
                  <a:pt x="275" y="86"/>
                </a:lnTo>
                <a:lnTo>
                  <a:pt x="279" y="88"/>
                </a:lnTo>
                <a:lnTo>
                  <a:pt x="302" y="74"/>
                </a:lnTo>
                <a:lnTo>
                  <a:pt x="325" y="59"/>
                </a:lnTo>
                <a:lnTo>
                  <a:pt x="338" y="55"/>
                </a:lnTo>
                <a:lnTo>
                  <a:pt x="348" y="59"/>
                </a:lnTo>
                <a:lnTo>
                  <a:pt x="353" y="69"/>
                </a:lnTo>
                <a:lnTo>
                  <a:pt x="355" y="69"/>
                </a:lnTo>
                <a:lnTo>
                  <a:pt x="357" y="82"/>
                </a:lnTo>
                <a:lnTo>
                  <a:pt x="357" y="92"/>
                </a:lnTo>
                <a:lnTo>
                  <a:pt x="357" y="94"/>
                </a:lnTo>
                <a:lnTo>
                  <a:pt x="357" y="96"/>
                </a:lnTo>
                <a:lnTo>
                  <a:pt x="357" y="97"/>
                </a:lnTo>
                <a:lnTo>
                  <a:pt x="357" y="99"/>
                </a:lnTo>
                <a:lnTo>
                  <a:pt x="357" y="101"/>
                </a:lnTo>
                <a:lnTo>
                  <a:pt x="357" y="103"/>
                </a:lnTo>
                <a:lnTo>
                  <a:pt x="355" y="103"/>
                </a:lnTo>
                <a:lnTo>
                  <a:pt x="357" y="103"/>
                </a:lnTo>
                <a:lnTo>
                  <a:pt x="357" y="105"/>
                </a:lnTo>
                <a:lnTo>
                  <a:pt x="357" y="103"/>
                </a:lnTo>
                <a:lnTo>
                  <a:pt x="359" y="105"/>
                </a:lnTo>
                <a:lnTo>
                  <a:pt x="361" y="105"/>
                </a:lnTo>
                <a:lnTo>
                  <a:pt x="361" y="107"/>
                </a:lnTo>
                <a:lnTo>
                  <a:pt x="363" y="107"/>
                </a:lnTo>
                <a:lnTo>
                  <a:pt x="363" y="109"/>
                </a:lnTo>
                <a:lnTo>
                  <a:pt x="365" y="109"/>
                </a:lnTo>
                <a:lnTo>
                  <a:pt x="365" y="111"/>
                </a:lnTo>
                <a:lnTo>
                  <a:pt x="367" y="111"/>
                </a:lnTo>
                <a:lnTo>
                  <a:pt x="367" y="113"/>
                </a:lnTo>
                <a:lnTo>
                  <a:pt x="369" y="113"/>
                </a:lnTo>
                <a:lnTo>
                  <a:pt x="369" y="115"/>
                </a:lnTo>
                <a:lnTo>
                  <a:pt x="369" y="117"/>
                </a:lnTo>
                <a:lnTo>
                  <a:pt x="371" y="117"/>
                </a:lnTo>
                <a:lnTo>
                  <a:pt x="371" y="119"/>
                </a:lnTo>
                <a:lnTo>
                  <a:pt x="373" y="119"/>
                </a:lnTo>
                <a:lnTo>
                  <a:pt x="373" y="120"/>
                </a:lnTo>
                <a:lnTo>
                  <a:pt x="375" y="120"/>
                </a:lnTo>
                <a:lnTo>
                  <a:pt x="375" y="122"/>
                </a:lnTo>
                <a:lnTo>
                  <a:pt x="375" y="124"/>
                </a:lnTo>
                <a:lnTo>
                  <a:pt x="376" y="124"/>
                </a:lnTo>
                <a:lnTo>
                  <a:pt x="376" y="126"/>
                </a:lnTo>
                <a:lnTo>
                  <a:pt x="376" y="128"/>
                </a:lnTo>
                <a:lnTo>
                  <a:pt x="378" y="128"/>
                </a:lnTo>
                <a:lnTo>
                  <a:pt x="378" y="130"/>
                </a:lnTo>
                <a:lnTo>
                  <a:pt x="378" y="132"/>
                </a:lnTo>
                <a:lnTo>
                  <a:pt x="380" y="132"/>
                </a:lnTo>
                <a:lnTo>
                  <a:pt x="380" y="134"/>
                </a:lnTo>
                <a:lnTo>
                  <a:pt x="382" y="134"/>
                </a:lnTo>
                <a:lnTo>
                  <a:pt x="382" y="136"/>
                </a:lnTo>
                <a:lnTo>
                  <a:pt x="382" y="138"/>
                </a:lnTo>
                <a:lnTo>
                  <a:pt x="384" y="138"/>
                </a:lnTo>
                <a:lnTo>
                  <a:pt x="384" y="140"/>
                </a:lnTo>
                <a:lnTo>
                  <a:pt x="386" y="140"/>
                </a:lnTo>
                <a:lnTo>
                  <a:pt x="384" y="140"/>
                </a:lnTo>
                <a:lnTo>
                  <a:pt x="386" y="140"/>
                </a:lnTo>
                <a:lnTo>
                  <a:pt x="386" y="142"/>
                </a:lnTo>
                <a:lnTo>
                  <a:pt x="388" y="142"/>
                </a:lnTo>
                <a:lnTo>
                  <a:pt x="388" y="144"/>
                </a:lnTo>
                <a:lnTo>
                  <a:pt x="388" y="145"/>
                </a:lnTo>
                <a:lnTo>
                  <a:pt x="390" y="145"/>
                </a:lnTo>
                <a:lnTo>
                  <a:pt x="390" y="147"/>
                </a:lnTo>
                <a:lnTo>
                  <a:pt x="392" y="147"/>
                </a:lnTo>
                <a:lnTo>
                  <a:pt x="392" y="149"/>
                </a:lnTo>
                <a:lnTo>
                  <a:pt x="394" y="149"/>
                </a:lnTo>
                <a:lnTo>
                  <a:pt x="394" y="151"/>
                </a:lnTo>
                <a:lnTo>
                  <a:pt x="396" y="151"/>
                </a:lnTo>
                <a:lnTo>
                  <a:pt x="398" y="151"/>
                </a:lnTo>
                <a:lnTo>
                  <a:pt x="398" y="153"/>
                </a:lnTo>
                <a:lnTo>
                  <a:pt x="400" y="153"/>
                </a:lnTo>
                <a:lnTo>
                  <a:pt x="400" y="155"/>
                </a:lnTo>
                <a:lnTo>
                  <a:pt x="401" y="155"/>
                </a:lnTo>
                <a:lnTo>
                  <a:pt x="401" y="157"/>
                </a:lnTo>
                <a:lnTo>
                  <a:pt x="403" y="157"/>
                </a:lnTo>
                <a:lnTo>
                  <a:pt x="403" y="159"/>
                </a:lnTo>
                <a:lnTo>
                  <a:pt x="405" y="159"/>
                </a:lnTo>
                <a:lnTo>
                  <a:pt x="405" y="161"/>
                </a:lnTo>
                <a:lnTo>
                  <a:pt x="407" y="161"/>
                </a:lnTo>
                <a:lnTo>
                  <a:pt x="407" y="163"/>
                </a:lnTo>
                <a:lnTo>
                  <a:pt x="407" y="165"/>
                </a:lnTo>
                <a:lnTo>
                  <a:pt x="407" y="167"/>
                </a:lnTo>
                <a:lnTo>
                  <a:pt x="409" y="167"/>
                </a:lnTo>
                <a:lnTo>
                  <a:pt x="407" y="167"/>
                </a:lnTo>
                <a:lnTo>
                  <a:pt x="407" y="168"/>
                </a:lnTo>
                <a:lnTo>
                  <a:pt x="409" y="170"/>
                </a:lnTo>
                <a:lnTo>
                  <a:pt x="411" y="170"/>
                </a:lnTo>
                <a:lnTo>
                  <a:pt x="411" y="172"/>
                </a:lnTo>
                <a:lnTo>
                  <a:pt x="413" y="172"/>
                </a:lnTo>
                <a:lnTo>
                  <a:pt x="413" y="174"/>
                </a:lnTo>
                <a:lnTo>
                  <a:pt x="415" y="174"/>
                </a:lnTo>
                <a:lnTo>
                  <a:pt x="417" y="176"/>
                </a:lnTo>
                <a:lnTo>
                  <a:pt x="417" y="178"/>
                </a:lnTo>
                <a:lnTo>
                  <a:pt x="419" y="178"/>
                </a:lnTo>
                <a:lnTo>
                  <a:pt x="419" y="180"/>
                </a:lnTo>
                <a:lnTo>
                  <a:pt x="421" y="182"/>
                </a:lnTo>
                <a:lnTo>
                  <a:pt x="421" y="184"/>
                </a:lnTo>
                <a:lnTo>
                  <a:pt x="423" y="184"/>
                </a:lnTo>
                <a:lnTo>
                  <a:pt x="424" y="184"/>
                </a:lnTo>
                <a:lnTo>
                  <a:pt x="424" y="186"/>
                </a:lnTo>
                <a:lnTo>
                  <a:pt x="426" y="186"/>
                </a:lnTo>
                <a:lnTo>
                  <a:pt x="424" y="186"/>
                </a:lnTo>
                <a:lnTo>
                  <a:pt x="426" y="186"/>
                </a:lnTo>
                <a:lnTo>
                  <a:pt x="424" y="186"/>
                </a:lnTo>
                <a:lnTo>
                  <a:pt x="424" y="184"/>
                </a:lnTo>
                <a:lnTo>
                  <a:pt x="426" y="184"/>
                </a:lnTo>
                <a:lnTo>
                  <a:pt x="426" y="186"/>
                </a:lnTo>
                <a:lnTo>
                  <a:pt x="426" y="184"/>
                </a:lnTo>
                <a:lnTo>
                  <a:pt x="426" y="186"/>
                </a:lnTo>
                <a:lnTo>
                  <a:pt x="428" y="188"/>
                </a:lnTo>
                <a:lnTo>
                  <a:pt x="428" y="190"/>
                </a:lnTo>
                <a:lnTo>
                  <a:pt x="428" y="192"/>
                </a:lnTo>
                <a:lnTo>
                  <a:pt x="428" y="193"/>
                </a:lnTo>
                <a:lnTo>
                  <a:pt x="430" y="193"/>
                </a:lnTo>
                <a:lnTo>
                  <a:pt x="430" y="195"/>
                </a:lnTo>
                <a:lnTo>
                  <a:pt x="430" y="197"/>
                </a:lnTo>
                <a:lnTo>
                  <a:pt x="430" y="199"/>
                </a:lnTo>
                <a:lnTo>
                  <a:pt x="430" y="201"/>
                </a:lnTo>
                <a:lnTo>
                  <a:pt x="430" y="199"/>
                </a:lnTo>
                <a:lnTo>
                  <a:pt x="428" y="199"/>
                </a:lnTo>
                <a:lnTo>
                  <a:pt x="428" y="201"/>
                </a:lnTo>
                <a:lnTo>
                  <a:pt x="428" y="203"/>
                </a:lnTo>
                <a:lnTo>
                  <a:pt x="428" y="205"/>
                </a:lnTo>
                <a:lnTo>
                  <a:pt x="428" y="207"/>
                </a:lnTo>
                <a:lnTo>
                  <a:pt x="430" y="207"/>
                </a:lnTo>
                <a:lnTo>
                  <a:pt x="428" y="207"/>
                </a:lnTo>
                <a:lnTo>
                  <a:pt x="428" y="209"/>
                </a:lnTo>
                <a:lnTo>
                  <a:pt x="428" y="211"/>
                </a:lnTo>
                <a:lnTo>
                  <a:pt x="428" y="213"/>
                </a:lnTo>
                <a:lnTo>
                  <a:pt x="428" y="215"/>
                </a:lnTo>
                <a:lnTo>
                  <a:pt x="428" y="216"/>
                </a:lnTo>
                <a:lnTo>
                  <a:pt x="428" y="218"/>
                </a:lnTo>
                <a:lnTo>
                  <a:pt x="428" y="220"/>
                </a:lnTo>
                <a:lnTo>
                  <a:pt x="428" y="218"/>
                </a:lnTo>
                <a:lnTo>
                  <a:pt x="428" y="220"/>
                </a:lnTo>
                <a:lnTo>
                  <a:pt x="428" y="222"/>
                </a:lnTo>
                <a:lnTo>
                  <a:pt x="426" y="222"/>
                </a:lnTo>
                <a:lnTo>
                  <a:pt x="426" y="224"/>
                </a:lnTo>
                <a:lnTo>
                  <a:pt x="426" y="226"/>
                </a:lnTo>
                <a:lnTo>
                  <a:pt x="426" y="228"/>
                </a:lnTo>
                <a:lnTo>
                  <a:pt x="424" y="228"/>
                </a:lnTo>
                <a:lnTo>
                  <a:pt x="424" y="230"/>
                </a:lnTo>
                <a:lnTo>
                  <a:pt x="426" y="230"/>
                </a:lnTo>
                <a:lnTo>
                  <a:pt x="426" y="232"/>
                </a:lnTo>
                <a:lnTo>
                  <a:pt x="426" y="230"/>
                </a:lnTo>
                <a:lnTo>
                  <a:pt x="424" y="230"/>
                </a:lnTo>
                <a:lnTo>
                  <a:pt x="426" y="230"/>
                </a:lnTo>
                <a:lnTo>
                  <a:pt x="424" y="230"/>
                </a:lnTo>
                <a:lnTo>
                  <a:pt x="424" y="232"/>
                </a:lnTo>
                <a:lnTo>
                  <a:pt x="424" y="230"/>
                </a:lnTo>
                <a:lnTo>
                  <a:pt x="424" y="232"/>
                </a:lnTo>
                <a:lnTo>
                  <a:pt x="424" y="234"/>
                </a:lnTo>
                <a:lnTo>
                  <a:pt x="424" y="236"/>
                </a:lnTo>
                <a:lnTo>
                  <a:pt x="426" y="236"/>
                </a:lnTo>
                <a:lnTo>
                  <a:pt x="426" y="234"/>
                </a:lnTo>
                <a:lnTo>
                  <a:pt x="426" y="236"/>
                </a:lnTo>
                <a:lnTo>
                  <a:pt x="428" y="236"/>
                </a:lnTo>
                <a:lnTo>
                  <a:pt x="428" y="238"/>
                </a:lnTo>
                <a:lnTo>
                  <a:pt x="428" y="240"/>
                </a:lnTo>
                <a:lnTo>
                  <a:pt x="430" y="240"/>
                </a:lnTo>
                <a:lnTo>
                  <a:pt x="430" y="241"/>
                </a:lnTo>
                <a:lnTo>
                  <a:pt x="432" y="241"/>
                </a:lnTo>
                <a:lnTo>
                  <a:pt x="432" y="243"/>
                </a:lnTo>
                <a:lnTo>
                  <a:pt x="432" y="241"/>
                </a:lnTo>
                <a:lnTo>
                  <a:pt x="432" y="240"/>
                </a:lnTo>
                <a:lnTo>
                  <a:pt x="434" y="240"/>
                </a:lnTo>
                <a:lnTo>
                  <a:pt x="436" y="240"/>
                </a:lnTo>
                <a:lnTo>
                  <a:pt x="438" y="240"/>
                </a:lnTo>
                <a:lnTo>
                  <a:pt x="440" y="240"/>
                </a:lnTo>
                <a:lnTo>
                  <a:pt x="440" y="238"/>
                </a:lnTo>
                <a:lnTo>
                  <a:pt x="442" y="238"/>
                </a:lnTo>
                <a:lnTo>
                  <a:pt x="444" y="238"/>
                </a:lnTo>
                <a:lnTo>
                  <a:pt x="446" y="238"/>
                </a:lnTo>
                <a:lnTo>
                  <a:pt x="447" y="240"/>
                </a:lnTo>
                <a:lnTo>
                  <a:pt x="447" y="238"/>
                </a:lnTo>
                <a:lnTo>
                  <a:pt x="449" y="238"/>
                </a:lnTo>
                <a:lnTo>
                  <a:pt x="451" y="238"/>
                </a:lnTo>
                <a:lnTo>
                  <a:pt x="453" y="238"/>
                </a:lnTo>
                <a:lnTo>
                  <a:pt x="453" y="240"/>
                </a:lnTo>
                <a:lnTo>
                  <a:pt x="455" y="240"/>
                </a:lnTo>
                <a:lnTo>
                  <a:pt x="455" y="241"/>
                </a:lnTo>
                <a:lnTo>
                  <a:pt x="453" y="243"/>
                </a:lnTo>
                <a:lnTo>
                  <a:pt x="455" y="243"/>
                </a:lnTo>
                <a:lnTo>
                  <a:pt x="457" y="243"/>
                </a:lnTo>
                <a:lnTo>
                  <a:pt x="459" y="243"/>
                </a:lnTo>
                <a:lnTo>
                  <a:pt x="461" y="243"/>
                </a:lnTo>
                <a:lnTo>
                  <a:pt x="461" y="245"/>
                </a:lnTo>
                <a:lnTo>
                  <a:pt x="463" y="247"/>
                </a:lnTo>
                <a:lnTo>
                  <a:pt x="463" y="245"/>
                </a:lnTo>
                <a:lnTo>
                  <a:pt x="463" y="247"/>
                </a:lnTo>
                <a:lnTo>
                  <a:pt x="461" y="247"/>
                </a:lnTo>
                <a:lnTo>
                  <a:pt x="463" y="247"/>
                </a:lnTo>
                <a:lnTo>
                  <a:pt x="463" y="249"/>
                </a:lnTo>
                <a:lnTo>
                  <a:pt x="461" y="249"/>
                </a:lnTo>
                <a:lnTo>
                  <a:pt x="463" y="249"/>
                </a:lnTo>
                <a:lnTo>
                  <a:pt x="465" y="249"/>
                </a:lnTo>
                <a:lnTo>
                  <a:pt x="465" y="251"/>
                </a:lnTo>
                <a:lnTo>
                  <a:pt x="467" y="251"/>
                </a:lnTo>
                <a:lnTo>
                  <a:pt x="465" y="251"/>
                </a:lnTo>
                <a:lnTo>
                  <a:pt x="465" y="253"/>
                </a:lnTo>
                <a:lnTo>
                  <a:pt x="467" y="253"/>
                </a:lnTo>
                <a:lnTo>
                  <a:pt x="467" y="255"/>
                </a:lnTo>
                <a:lnTo>
                  <a:pt x="465" y="255"/>
                </a:lnTo>
                <a:lnTo>
                  <a:pt x="467" y="255"/>
                </a:lnTo>
                <a:lnTo>
                  <a:pt x="465" y="255"/>
                </a:lnTo>
                <a:lnTo>
                  <a:pt x="465" y="257"/>
                </a:lnTo>
                <a:lnTo>
                  <a:pt x="465" y="259"/>
                </a:lnTo>
                <a:lnTo>
                  <a:pt x="465" y="261"/>
                </a:lnTo>
                <a:lnTo>
                  <a:pt x="467" y="261"/>
                </a:lnTo>
                <a:lnTo>
                  <a:pt x="465" y="261"/>
                </a:lnTo>
                <a:lnTo>
                  <a:pt x="465" y="263"/>
                </a:lnTo>
                <a:lnTo>
                  <a:pt x="467" y="263"/>
                </a:lnTo>
                <a:lnTo>
                  <a:pt x="465" y="263"/>
                </a:lnTo>
                <a:lnTo>
                  <a:pt x="465" y="264"/>
                </a:lnTo>
                <a:lnTo>
                  <a:pt x="465" y="266"/>
                </a:lnTo>
                <a:lnTo>
                  <a:pt x="465" y="268"/>
                </a:lnTo>
                <a:lnTo>
                  <a:pt x="465" y="266"/>
                </a:lnTo>
                <a:lnTo>
                  <a:pt x="463" y="268"/>
                </a:lnTo>
                <a:lnTo>
                  <a:pt x="465" y="268"/>
                </a:lnTo>
                <a:lnTo>
                  <a:pt x="463" y="268"/>
                </a:lnTo>
                <a:lnTo>
                  <a:pt x="465" y="268"/>
                </a:lnTo>
                <a:lnTo>
                  <a:pt x="463" y="268"/>
                </a:lnTo>
                <a:lnTo>
                  <a:pt x="465" y="270"/>
                </a:lnTo>
                <a:lnTo>
                  <a:pt x="463" y="270"/>
                </a:lnTo>
                <a:lnTo>
                  <a:pt x="463" y="268"/>
                </a:lnTo>
                <a:lnTo>
                  <a:pt x="461" y="268"/>
                </a:lnTo>
                <a:lnTo>
                  <a:pt x="461" y="270"/>
                </a:lnTo>
                <a:lnTo>
                  <a:pt x="463" y="270"/>
                </a:lnTo>
                <a:lnTo>
                  <a:pt x="461" y="270"/>
                </a:lnTo>
                <a:lnTo>
                  <a:pt x="463" y="270"/>
                </a:lnTo>
                <a:lnTo>
                  <a:pt x="461" y="270"/>
                </a:lnTo>
                <a:lnTo>
                  <a:pt x="461" y="272"/>
                </a:lnTo>
                <a:lnTo>
                  <a:pt x="463" y="272"/>
                </a:lnTo>
                <a:lnTo>
                  <a:pt x="461" y="272"/>
                </a:lnTo>
                <a:lnTo>
                  <a:pt x="459" y="272"/>
                </a:lnTo>
                <a:lnTo>
                  <a:pt x="459" y="270"/>
                </a:lnTo>
                <a:lnTo>
                  <a:pt x="457" y="270"/>
                </a:lnTo>
                <a:lnTo>
                  <a:pt x="457" y="268"/>
                </a:lnTo>
                <a:lnTo>
                  <a:pt x="457" y="270"/>
                </a:lnTo>
                <a:lnTo>
                  <a:pt x="459" y="270"/>
                </a:lnTo>
                <a:lnTo>
                  <a:pt x="459" y="268"/>
                </a:lnTo>
                <a:lnTo>
                  <a:pt x="457" y="268"/>
                </a:lnTo>
                <a:lnTo>
                  <a:pt x="457" y="266"/>
                </a:lnTo>
                <a:lnTo>
                  <a:pt x="455" y="266"/>
                </a:lnTo>
                <a:lnTo>
                  <a:pt x="455" y="264"/>
                </a:lnTo>
                <a:lnTo>
                  <a:pt x="453" y="264"/>
                </a:lnTo>
                <a:lnTo>
                  <a:pt x="453" y="263"/>
                </a:lnTo>
                <a:lnTo>
                  <a:pt x="451" y="263"/>
                </a:lnTo>
                <a:lnTo>
                  <a:pt x="451" y="261"/>
                </a:lnTo>
                <a:lnTo>
                  <a:pt x="451" y="263"/>
                </a:lnTo>
                <a:lnTo>
                  <a:pt x="451" y="264"/>
                </a:lnTo>
                <a:lnTo>
                  <a:pt x="449" y="264"/>
                </a:lnTo>
                <a:lnTo>
                  <a:pt x="451" y="264"/>
                </a:lnTo>
                <a:lnTo>
                  <a:pt x="449" y="264"/>
                </a:lnTo>
                <a:lnTo>
                  <a:pt x="449" y="266"/>
                </a:lnTo>
                <a:lnTo>
                  <a:pt x="449" y="268"/>
                </a:lnTo>
                <a:lnTo>
                  <a:pt x="447" y="268"/>
                </a:lnTo>
                <a:lnTo>
                  <a:pt x="447" y="270"/>
                </a:lnTo>
                <a:lnTo>
                  <a:pt x="447" y="272"/>
                </a:lnTo>
                <a:lnTo>
                  <a:pt x="447" y="274"/>
                </a:lnTo>
                <a:lnTo>
                  <a:pt x="447" y="272"/>
                </a:lnTo>
                <a:lnTo>
                  <a:pt x="447" y="274"/>
                </a:lnTo>
                <a:lnTo>
                  <a:pt x="449" y="274"/>
                </a:lnTo>
                <a:lnTo>
                  <a:pt x="449" y="276"/>
                </a:lnTo>
                <a:lnTo>
                  <a:pt x="451" y="276"/>
                </a:lnTo>
                <a:lnTo>
                  <a:pt x="451" y="278"/>
                </a:lnTo>
                <a:lnTo>
                  <a:pt x="451" y="280"/>
                </a:lnTo>
                <a:lnTo>
                  <a:pt x="453" y="280"/>
                </a:lnTo>
                <a:lnTo>
                  <a:pt x="453" y="282"/>
                </a:lnTo>
                <a:lnTo>
                  <a:pt x="453" y="284"/>
                </a:lnTo>
                <a:lnTo>
                  <a:pt x="455" y="284"/>
                </a:lnTo>
                <a:lnTo>
                  <a:pt x="455" y="286"/>
                </a:lnTo>
                <a:lnTo>
                  <a:pt x="455" y="288"/>
                </a:lnTo>
                <a:lnTo>
                  <a:pt x="457" y="288"/>
                </a:lnTo>
                <a:lnTo>
                  <a:pt x="457" y="289"/>
                </a:lnTo>
                <a:lnTo>
                  <a:pt x="459" y="289"/>
                </a:lnTo>
                <a:lnTo>
                  <a:pt x="459" y="291"/>
                </a:lnTo>
                <a:lnTo>
                  <a:pt x="459" y="289"/>
                </a:lnTo>
                <a:lnTo>
                  <a:pt x="459" y="291"/>
                </a:lnTo>
                <a:lnTo>
                  <a:pt x="459" y="289"/>
                </a:lnTo>
                <a:lnTo>
                  <a:pt x="461" y="289"/>
                </a:lnTo>
                <a:lnTo>
                  <a:pt x="461" y="291"/>
                </a:lnTo>
                <a:lnTo>
                  <a:pt x="463" y="291"/>
                </a:lnTo>
                <a:lnTo>
                  <a:pt x="461" y="291"/>
                </a:lnTo>
                <a:lnTo>
                  <a:pt x="461" y="289"/>
                </a:lnTo>
                <a:lnTo>
                  <a:pt x="463" y="289"/>
                </a:lnTo>
                <a:lnTo>
                  <a:pt x="463" y="291"/>
                </a:lnTo>
                <a:lnTo>
                  <a:pt x="465" y="291"/>
                </a:lnTo>
                <a:lnTo>
                  <a:pt x="465" y="289"/>
                </a:lnTo>
                <a:lnTo>
                  <a:pt x="465" y="291"/>
                </a:lnTo>
                <a:lnTo>
                  <a:pt x="465" y="289"/>
                </a:lnTo>
                <a:lnTo>
                  <a:pt x="465" y="291"/>
                </a:lnTo>
                <a:lnTo>
                  <a:pt x="467" y="291"/>
                </a:lnTo>
                <a:lnTo>
                  <a:pt x="467" y="289"/>
                </a:lnTo>
                <a:lnTo>
                  <a:pt x="467" y="291"/>
                </a:lnTo>
                <a:lnTo>
                  <a:pt x="469" y="291"/>
                </a:lnTo>
                <a:lnTo>
                  <a:pt x="471" y="291"/>
                </a:lnTo>
                <a:lnTo>
                  <a:pt x="472" y="291"/>
                </a:lnTo>
                <a:lnTo>
                  <a:pt x="472" y="293"/>
                </a:lnTo>
                <a:lnTo>
                  <a:pt x="474" y="293"/>
                </a:lnTo>
                <a:lnTo>
                  <a:pt x="476" y="293"/>
                </a:lnTo>
                <a:lnTo>
                  <a:pt x="476" y="291"/>
                </a:lnTo>
                <a:lnTo>
                  <a:pt x="478" y="291"/>
                </a:lnTo>
                <a:lnTo>
                  <a:pt x="478" y="293"/>
                </a:lnTo>
                <a:lnTo>
                  <a:pt x="478" y="295"/>
                </a:lnTo>
                <a:lnTo>
                  <a:pt x="480" y="295"/>
                </a:lnTo>
                <a:lnTo>
                  <a:pt x="478" y="297"/>
                </a:lnTo>
                <a:lnTo>
                  <a:pt x="480" y="297"/>
                </a:lnTo>
                <a:lnTo>
                  <a:pt x="480" y="299"/>
                </a:lnTo>
                <a:lnTo>
                  <a:pt x="480" y="301"/>
                </a:lnTo>
                <a:lnTo>
                  <a:pt x="482" y="301"/>
                </a:lnTo>
                <a:lnTo>
                  <a:pt x="482" y="303"/>
                </a:lnTo>
                <a:lnTo>
                  <a:pt x="482" y="305"/>
                </a:lnTo>
                <a:lnTo>
                  <a:pt x="482" y="307"/>
                </a:lnTo>
                <a:lnTo>
                  <a:pt x="484" y="307"/>
                </a:lnTo>
                <a:lnTo>
                  <a:pt x="482" y="307"/>
                </a:lnTo>
                <a:lnTo>
                  <a:pt x="484" y="307"/>
                </a:lnTo>
                <a:lnTo>
                  <a:pt x="484" y="309"/>
                </a:lnTo>
                <a:lnTo>
                  <a:pt x="484" y="311"/>
                </a:lnTo>
                <a:lnTo>
                  <a:pt x="484" y="312"/>
                </a:lnTo>
                <a:lnTo>
                  <a:pt x="486" y="312"/>
                </a:lnTo>
                <a:lnTo>
                  <a:pt x="486" y="314"/>
                </a:lnTo>
                <a:lnTo>
                  <a:pt x="486" y="316"/>
                </a:lnTo>
                <a:lnTo>
                  <a:pt x="486" y="318"/>
                </a:lnTo>
                <a:lnTo>
                  <a:pt x="486" y="320"/>
                </a:lnTo>
                <a:lnTo>
                  <a:pt x="486" y="322"/>
                </a:lnTo>
                <a:lnTo>
                  <a:pt x="486" y="324"/>
                </a:lnTo>
                <a:lnTo>
                  <a:pt x="486" y="326"/>
                </a:lnTo>
                <a:lnTo>
                  <a:pt x="486" y="328"/>
                </a:lnTo>
                <a:lnTo>
                  <a:pt x="486" y="330"/>
                </a:lnTo>
                <a:lnTo>
                  <a:pt x="486" y="332"/>
                </a:lnTo>
                <a:lnTo>
                  <a:pt x="486" y="334"/>
                </a:lnTo>
                <a:lnTo>
                  <a:pt x="486" y="336"/>
                </a:lnTo>
                <a:lnTo>
                  <a:pt x="486" y="337"/>
                </a:lnTo>
                <a:lnTo>
                  <a:pt x="488" y="337"/>
                </a:lnTo>
                <a:lnTo>
                  <a:pt x="488" y="339"/>
                </a:lnTo>
                <a:lnTo>
                  <a:pt x="488" y="341"/>
                </a:lnTo>
                <a:lnTo>
                  <a:pt x="486" y="341"/>
                </a:lnTo>
                <a:lnTo>
                  <a:pt x="488" y="341"/>
                </a:lnTo>
                <a:lnTo>
                  <a:pt x="486" y="341"/>
                </a:lnTo>
                <a:lnTo>
                  <a:pt x="488" y="341"/>
                </a:lnTo>
                <a:lnTo>
                  <a:pt x="488" y="343"/>
                </a:lnTo>
                <a:lnTo>
                  <a:pt x="488" y="345"/>
                </a:lnTo>
                <a:lnTo>
                  <a:pt x="490" y="345"/>
                </a:lnTo>
                <a:lnTo>
                  <a:pt x="490" y="347"/>
                </a:lnTo>
                <a:lnTo>
                  <a:pt x="490" y="349"/>
                </a:lnTo>
                <a:lnTo>
                  <a:pt x="490" y="351"/>
                </a:lnTo>
                <a:lnTo>
                  <a:pt x="492" y="353"/>
                </a:lnTo>
                <a:lnTo>
                  <a:pt x="492" y="355"/>
                </a:lnTo>
                <a:lnTo>
                  <a:pt x="492" y="357"/>
                </a:lnTo>
                <a:lnTo>
                  <a:pt x="494" y="357"/>
                </a:lnTo>
                <a:lnTo>
                  <a:pt x="494" y="359"/>
                </a:lnTo>
                <a:lnTo>
                  <a:pt x="494" y="357"/>
                </a:lnTo>
                <a:lnTo>
                  <a:pt x="494" y="359"/>
                </a:lnTo>
                <a:lnTo>
                  <a:pt x="494" y="360"/>
                </a:lnTo>
                <a:lnTo>
                  <a:pt x="495" y="360"/>
                </a:lnTo>
                <a:lnTo>
                  <a:pt x="495" y="359"/>
                </a:lnTo>
                <a:lnTo>
                  <a:pt x="495" y="360"/>
                </a:lnTo>
                <a:lnTo>
                  <a:pt x="494" y="360"/>
                </a:lnTo>
                <a:lnTo>
                  <a:pt x="495" y="360"/>
                </a:lnTo>
                <a:lnTo>
                  <a:pt x="495" y="362"/>
                </a:lnTo>
                <a:lnTo>
                  <a:pt x="495" y="364"/>
                </a:lnTo>
                <a:lnTo>
                  <a:pt x="497" y="364"/>
                </a:lnTo>
                <a:lnTo>
                  <a:pt x="497" y="366"/>
                </a:lnTo>
                <a:lnTo>
                  <a:pt x="499" y="366"/>
                </a:lnTo>
                <a:lnTo>
                  <a:pt x="499" y="368"/>
                </a:lnTo>
                <a:lnTo>
                  <a:pt x="499" y="370"/>
                </a:lnTo>
                <a:lnTo>
                  <a:pt x="501" y="370"/>
                </a:lnTo>
                <a:lnTo>
                  <a:pt x="501" y="372"/>
                </a:lnTo>
                <a:lnTo>
                  <a:pt x="503" y="372"/>
                </a:lnTo>
                <a:lnTo>
                  <a:pt x="503" y="374"/>
                </a:lnTo>
                <a:lnTo>
                  <a:pt x="503" y="376"/>
                </a:lnTo>
                <a:lnTo>
                  <a:pt x="505" y="376"/>
                </a:lnTo>
                <a:lnTo>
                  <a:pt x="505" y="378"/>
                </a:lnTo>
                <a:lnTo>
                  <a:pt x="507" y="378"/>
                </a:lnTo>
                <a:lnTo>
                  <a:pt x="507" y="380"/>
                </a:lnTo>
                <a:lnTo>
                  <a:pt x="507" y="382"/>
                </a:lnTo>
                <a:lnTo>
                  <a:pt x="509" y="382"/>
                </a:lnTo>
                <a:lnTo>
                  <a:pt x="509" y="384"/>
                </a:lnTo>
                <a:lnTo>
                  <a:pt x="511" y="384"/>
                </a:lnTo>
                <a:lnTo>
                  <a:pt x="511" y="385"/>
                </a:lnTo>
                <a:lnTo>
                  <a:pt x="513" y="385"/>
                </a:lnTo>
                <a:lnTo>
                  <a:pt x="513" y="387"/>
                </a:lnTo>
                <a:lnTo>
                  <a:pt x="513" y="389"/>
                </a:lnTo>
                <a:lnTo>
                  <a:pt x="515" y="389"/>
                </a:lnTo>
                <a:lnTo>
                  <a:pt x="515" y="391"/>
                </a:lnTo>
                <a:lnTo>
                  <a:pt x="515" y="393"/>
                </a:lnTo>
                <a:lnTo>
                  <a:pt x="515" y="395"/>
                </a:lnTo>
                <a:lnTo>
                  <a:pt x="513" y="395"/>
                </a:lnTo>
                <a:lnTo>
                  <a:pt x="513" y="397"/>
                </a:lnTo>
                <a:lnTo>
                  <a:pt x="513" y="399"/>
                </a:lnTo>
                <a:lnTo>
                  <a:pt x="513" y="401"/>
                </a:lnTo>
                <a:lnTo>
                  <a:pt x="511" y="401"/>
                </a:lnTo>
                <a:lnTo>
                  <a:pt x="511" y="403"/>
                </a:lnTo>
                <a:lnTo>
                  <a:pt x="511" y="405"/>
                </a:lnTo>
                <a:lnTo>
                  <a:pt x="511" y="407"/>
                </a:lnTo>
                <a:lnTo>
                  <a:pt x="511" y="405"/>
                </a:lnTo>
                <a:lnTo>
                  <a:pt x="513" y="405"/>
                </a:lnTo>
                <a:lnTo>
                  <a:pt x="513" y="407"/>
                </a:lnTo>
                <a:lnTo>
                  <a:pt x="513" y="408"/>
                </a:lnTo>
                <a:lnTo>
                  <a:pt x="513" y="410"/>
                </a:lnTo>
                <a:lnTo>
                  <a:pt x="513" y="412"/>
                </a:lnTo>
                <a:lnTo>
                  <a:pt x="513" y="410"/>
                </a:lnTo>
                <a:lnTo>
                  <a:pt x="515" y="412"/>
                </a:lnTo>
                <a:lnTo>
                  <a:pt x="513" y="412"/>
                </a:lnTo>
                <a:lnTo>
                  <a:pt x="515" y="412"/>
                </a:lnTo>
                <a:lnTo>
                  <a:pt x="515" y="414"/>
                </a:lnTo>
                <a:lnTo>
                  <a:pt x="515" y="416"/>
                </a:lnTo>
                <a:lnTo>
                  <a:pt x="517" y="416"/>
                </a:lnTo>
                <a:lnTo>
                  <a:pt x="518" y="416"/>
                </a:lnTo>
                <a:lnTo>
                  <a:pt x="518" y="414"/>
                </a:lnTo>
                <a:lnTo>
                  <a:pt x="517" y="414"/>
                </a:lnTo>
                <a:lnTo>
                  <a:pt x="518" y="414"/>
                </a:lnTo>
                <a:lnTo>
                  <a:pt x="518" y="416"/>
                </a:lnTo>
                <a:lnTo>
                  <a:pt x="518" y="418"/>
                </a:lnTo>
                <a:lnTo>
                  <a:pt x="520" y="418"/>
                </a:lnTo>
                <a:lnTo>
                  <a:pt x="520" y="420"/>
                </a:lnTo>
                <a:lnTo>
                  <a:pt x="522" y="420"/>
                </a:lnTo>
                <a:lnTo>
                  <a:pt x="522" y="422"/>
                </a:lnTo>
                <a:lnTo>
                  <a:pt x="524" y="422"/>
                </a:lnTo>
                <a:lnTo>
                  <a:pt x="524" y="424"/>
                </a:lnTo>
                <a:lnTo>
                  <a:pt x="524" y="426"/>
                </a:lnTo>
                <a:lnTo>
                  <a:pt x="526" y="426"/>
                </a:lnTo>
                <a:lnTo>
                  <a:pt x="526" y="428"/>
                </a:lnTo>
                <a:lnTo>
                  <a:pt x="526" y="430"/>
                </a:lnTo>
                <a:lnTo>
                  <a:pt x="528" y="430"/>
                </a:lnTo>
                <a:lnTo>
                  <a:pt x="526" y="430"/>
                </a:lnTo>
                <a:lnTo>
                  <a:pt x="528" y="430"/>
                </a:lnTo>
                <a:lnTo>
                  <a:pt x="528" y="431"/>
                </a:lnTo>
                <a:lnTo>
                  <a:pt x="528" y="433"/>
                </a:lnTo>
                <a:lnTo>
                  <a:pt x="528" y="435"/>
                </a:lnTo>
                <a:lnTo>
                  <a:pt x="530" y="435"/>
                </a:lnTo>
                <a:lnTo>
                  <a:pt x="530" y="437"/>
                </a:lnTo>
                <a:lnTo>
                  <a:pt x="530" y="439"/>
                </a:lnTo>
                <a:lnTo>
                  <a:pt x="530" y="441"/>
                </a:lnTo>
                <a:lnTo>
                  <a:pt x="530" y="439"/>
                </a:lnTo>
                <a:lnTo>
                  <a:pt x="532" y="439"/>
                </a:lnTo>
                <a:lnTo>
                  <a:pt x="532" y="441"/>
                </a:lnTo>
                <a:lnTo>
                  <a:pt x="534" y="441"/>
                </a:lnTo>
                <a:lnTo>
                  <a:pt x="534" y="439"/>
                </a:lnTo>
                <a:lnTo>
                  <a:pt x="534" y="437"/>
                </a:lnTo>
                <a:lnTo>
                  <a:pt x="536" y="437"/>
                </a:lnTo>
                <a:lnTo>
                  <a:pt x="534" y="437"/>
                </a:lnTo>
                <a:lnTo>
                  <a:pt x="534" y="435"/>
                </a:lnTo>
                <a:lnTo>
                  <a:pt x="534" y="437"/>
                </a:lnTo>
                <a:lnTo>
                  <a:pt x="536" y="437"/>
                </a:lnTo>
                <a:lnTo>
                  <a:pt x="538" y="437"/>
                </a:lnTo>
                <a:lnTo>
                  <a:pt x="536" y="437"/>
                </a:lnTo>
                <a:lnTo>
                  <a:pt x="538" y="437"/>
                </a:lnTo>
                <a:lnTo>
                  <a:pt x="538" y="439"/>
                </a:lnTo>
                <a:lnTo>
                  <a:pt x="538" y="437"/>
                </a:lnTo>
                <a:lnTo>
                  <a:pt x="538" y="439"/>
                </a:lnTo>
                <a:lnTo>
                  <a:pt x="540" y="439"/>
                </a:lnTo>
                <a:lnTo>
                  <a:pt x="540" y="441"/>
                </a:lnTo>
                <a:lnTo>
                  <a:pt x="540" y="443"/>
                </a:lnTo>
                <a:lnTo>
                  <a:pt x="540" y="441"/>
                </a:lnTo>
                <a:lnTo>
                  <a:pt x="542" y="441"/>
                </a:lnTo>
                <a:lnTo>
                  <a:pt x="542" y="443"/>
                </a:lnTo>
                <a:lnTo>
                  <a:pt x="542" y="441"/>
                </a:lnTo>
                <a:lnTo>
                  <a:pt x="543" y="441"/>
                </a:lnTo>
                <a:lnTo>
                  <a:pt x="543" y="443"/>
                </a:lnTo>
                <a:lnTo>
                  <a:pt x="542" y="443"/>
                </a:lnTo>
                <a:lnTo>
                  <a:pt x="542" y="445"/>
                </a:lnTo>
                <a:lnTo>
                  <a:pt x="543" y="445"/>
                </a:lnTo>
                <a:lnTo>
                  <a:pt x="543" y="447"/>
                </a:lnTo>
                <a:lnTo>
                  <a:pt x="543" y="449"/>
                </a:lnTo>
                <a:lnTo>
                  <a:pt x="543" y="447"/>
                </a:lnTo>
                <a:lnTo>
                  <a:pt x="543" y="449"/>
                </a:lnTo>
                <a:lnTo>
                  <a:pt x="543" y="447"/>
                </a:lnTo>
                <a:lnTo>
                  <a:pt x="543" y="449"/>
                </a:lnTo>
                <a:lnTo>
                  <a:pt x="545" y="449"/>
                </a:lnTo>
                <a:lnTo>
                  <a:pt x="545" y="447"/>
                </a:lnTo>
                <a:lnTo>
                  <a:pt x="547" y="447"/>
                </a:lnTo>
                <a:lnTo>
                  <a:pt x="549" y="447"/>
                </a:lnTo>
                <a:lnTo>
                  <a:pt x="551" y="447"/>
                </a:lnTo>
                <a:lnTo>
                  <a:pt x="553" y="447"/>
                </a:lnTo>
                <a:lnTo>
                  <a:pt x="553" y="449"/>
                </a:lnTo>
                <a:lnTo>
                  <a:pt x="555" y="449"/>
                </a:lnTo>
                <a:lnTo>
                  <a:pt x="555" y="451"/>
                </a:lnTo>
                <a:lnTo>
                  <a:pt x="557" y="451"/>
                </a:lnTo>
                <a:lnTo>
                  <a:pt x="557" y="453"/>
                </a:lnTo>
                <a:lnTo>
                  <a:pt x="555" y="453"/>
                </a:lnTo>
                <a:lnTo>
                  <a:pt x="555" y="455"/>
                </a:lnTo>
                <a:lnTo>
                  <a:pt x="557" y="455"/>
                </a:lnTo>
                <a:lnTo>
                  <a:pt x="559" y="455"/>
                </a:lnTo>
                <a:lnTo>
                  <a:pt x="559" y="453"/>
                </a:lnTo>
                <a:lnTo>
                  <a:pt x="561" y="453"/>
                </a:lnTo>
                <a:lnTo>
                  <a:pt x="563" y="453"/>
                </a:lnTo>
                <a:lnTo>
                  <a:pt x="563" y="455"/>
                </a:lnTo>
                <a:lnTo>
                  <a:pt x="565" y="455"/>
                </a:lnTo>
                <a:lnTo>
                  <a:pt x="566" y="455"/>
                </a:lnTo>
                <a:lnTo>
                  <a:pt x="568" y="455"/>
                </a:lnTo>
                <a:lnTo>
                  <a:pt x="568" y="456"/>
                </a:lnTo>
                <a:lnTo>
                  <a:pt x="570" y="456"/>
                </a:lnTo>
                <a:lnTo>
                  <a:pt x="568" y="456"/>
                </a:lnTo>
                <a:lnTo>
                  <a:pt x="570" y="456"/>
                </a:lnTo>
                <a:lnTo>
                  <a:pt x="570" y="458"/>
                </a:lnTo>
                <a:lnTo>
                  <a:pt x="572" y="458"/>
                </a:lnTo>
                <a:lnTo>
                  <a:pt x="574" y="458"/>
                </a:lnTo>
                <a:lnTo>
                  <a:pt x="576" y="458"/>
                </a:lnTo>
                <a:lnTo>
                  <a:pt x="576" y="456"/>
                </a:lnTo>
                <a:lnTo>
                  <a:pt x="578" y="456"/>
                </a:lnTo>
                <a:lnTo>
                  <a:pt x="580" y="456"/>
                </a:lnTo>
                <a:lnTo>
                  <a:pt x="582" y="456"/>
                </a:lnTo>
                <a:lnTo>
                  <a:pt x="584" y="456"/>
                </a:lnTo>
                <a:lnTo>
                  <a:pt x="586" y="456"/>
                </a:lnTo>
                <a:lnTo>
                  <a:pt x="588" y="456"/>
                </a:lnTo>
                <a:lnTo>
                  <a:pt x="588" y="455"/>
                </a:lnTo>
                <a:lnTo>
                  <a:pt x="589" y="455"/>
                </a:lnTo>
                <a:lnTo>
                  <a:pt x="591" y="455"/>
                </a:lnTo>
                <a:lnTo>
                  <a:pt x="593" y="455"/>
                </a:lnTo>
                <a:lnTo>
                  <a:pt x="595" y="455"/>
                </a:lnTo>
                <a:lnTo>
                  <a:pt x="597" y="455"/>
                </a:lnTo>
                <a:lnTo>
                  <a:pt x="597" y="456"/>
                </a:lnTo>
                <a:lnTo>
                  <a:pt x="599" y="456"/>
                </a:lnTo>
                <a:lnTo>
                  <a:pt x="601" y="456"/>
                </a:lnTo>
                <a:lnTo>
                  <a:pt x="603" y="456"/>
                </a:lnTo>
                <a:lnTo>
                  <a:pt x="601" y="456"/>
                </a:lnTo>
                <a:lnTo>
                  <a:pt x="603" y="456"/>
                </a:lnTo>
                <a:lnTo>
                  <a:pt x="605" y="456"/>
                </a:lnTo>
                <a:lnTo>
                  <a:pt x="607" y="456"/>
                </a:lnTo>
                <a:lnTo>
                  <a:pt x="607" y="458"/>
                </a:lnTo>
                <a:lnTo>
                  <a:pt x="607" y="456"/>
                </a:lnTo>
                <a:lnTo>
                  <a:pt x="607" y="458"/>
                </a:lnTo>
                <a:lnTo>
                  <a:pt x="607" y="456"/>
                </a:lnTo>
                <a:lnTo>
                  <a:pt x="607" y="458"/>
                </a:lnTo>
                <a:lnTo>
                  <a:pt x="607" y="456"/>
                </a:lnTo>
                <a:lnTo>
                  <a:pt x="609" y="456"/>
                </a:lnTo>
                <a:lnTo>
                  <a:pt x="611" y="456"/>
                </a:lnTo>
                <a:lnTo>
                  <a:pt x="613" y="456"/>
                </a:lnTo>
                <a:lnTo>
                  <a:pt x="611" y="456"/>
                </a:lnTo>
                <a:lnTo>
                  <a:pt x="611" y="455"/>
                </a:lnTo>
                <a:lnTo>
                  <a:pt x="613" y="455"/>
                </a:lnTo>
                <a:lnTo>
                  <a:pt x="613" y="456"/>
                </a:lnTo>
                <a:lnTo>
                  <a:pt x="613" y="455"/>
                </a:lnTo>
                <a:lnTo>
                  <a:pt x="613" y="456"/>
                </a:lnTo>
                <a:lnTo>
                  <a:pt x="614" y="456"/>
                </a:lnTo>
                <a:lnTo>
                  <a:pt x="616" y="456"/>
                </a:lnTo>
                <a:lnTo>
                  <a:pt x="618" y="456"/>
                </a:lnTo>
                <a:lnTo>
                  <a:pt x="620" y="456"/>
                </a:lnTo>
                <a:lnTo>
                  <a:pt x="622" y="456"/>
                </a:lnTo>
                <a:lnTo>
                  <a:pt x="624" y="456"/>
                </a:lnTo>
                <a:lnTo>
                  <a:pt x="626" y="456"/>
                </a:lnTo>
                <a:lnTo>
                  <a:pt x="626" y="458"/>
                </a:lnTo>
                <a:lnTo>
                  <a:pt x="626" y="456"/>
                </a:lnTo>
                <a:lnTo>
                  <a:pt x="626" y="458"/>
                </a:lnTo>
                <a:lnTo>
                  <a:pt x="628" y="458"/>
                </a:lnTo>
                <a:lnTo>
                  <a:pt x="628" y="460"/>
                </a:lnTo>
                <a:lnTo>
                  <a:pt x="628" y="462"/>
                </a:lnTo>
                <a:lnTo>
                  <a:pt x="630" y="462"/>
                </a:lnTo>
                <a:lnTo>
                  <a:pt x="630" y="464"/>
                </a:lnTo>
                <a:lnTo>
                  <a:pt x="632" y="464"/>
                </a:lnTo>
                <a:lnTo>
                  <a:pt x="632" y="466"/>
                </a:lnTo>
                <a:lnTo>
                  <a:pt x="634" y="466"/>
                </a:lnTo>
                <a:lnTo>
                  <a:pt x="634" y="468"/>
                </a:lnTo>
                <a:lnTo>
                  <a:pt x="636" y="468"/>
                </a:lnTo>
                <a:lnTo>
                  <a:pt x="637" y="468"/>
                </a:lnTo>
                <a:lnTo>
                  <a:pt x="637" y="470"/>
                </a:lnTo>
                <a:lnTo>
                  <a:pt x="637" y="472"/>
                </a:lnTo>
                <a:lnTo>
                  <a:pt x="639" y="472"/>
                </a:lnTo>
                <a:lnTo>
                  <a:pt x="639" y="474"/>
                </a:lnTo>
                <a:lnTo>
                  <a:pt x="641" y="474"/>
                </a:lnTo>
                <a:lnTo>
                  <a:pt x="641" y="476"/>
                </a:lnTo>
                <a:lnTo>
                  <a:pt x="643" y="476"/>
                </a:lnTo>
                <a:lnTo>
                  <a:pt x="645" y="476"/>
                </a:lnTo>
                <a:lnTo>
                  <a:pt x="645" y="478"/>
                </a:lnTo>
                <a:lnTo>
                  <a:pt x="645" y="479"/>
                </a:lnTo>
                <a:lnTo>
                  <a:pt x="647" y="479"/>
                </a:lnTo>
                <a:lnTo>
                  <a:pt x="649" y="479"/>
                </a:lnTo>
                <a:lnTo>
                  <a:pt x="651" y="479"/>
                </a:lnTo>
                <a:lnTo>
                  <a:pt x="651" y="481"/>
                </a:lnTo>
                <a:lnTo>
                  <a:pt x="653" y="481"/>
                </a:lnTo>
                <a:lnTo>
                  <a:pt x="655" y="481"/>
                </a:lnTo>
                <a:lnTo>
                  <a:pt x="655" y="483"/>
                </a:lnTo>
                <a:lnTo>
                  <a:pt x="657" y="483"/>
                </a:lnTo>
                <a:lnTo>
                  <a:pt x="659" y="483"/>
                </a:lnTo>
                <a:lnTo>
                  <a:pt x="660" y="483"/>
                </a:lnTo>
                <a:lnTo>
                  <a:pt x="660" y="485"/>
                </a:lnTo>
                <a:lnTo>
                  <a:pt x="662" y="485"/>
                </a:lnTo>
                <a:lnTo>
                  <a:pt x="664" y="485"/>
                </a:lnTo>
                <a:lnTo>
                  <a:pt x="666" y="485"/>
                </a:lnTo>
                <a:lnTo>
                  <a:pt x="668" y="485"/>
                </a:lnTo>
                <a:lnTo>
                  <a:pt x="668" y="487"/>
                </a:lnTo>
                <a:lnTo>
                  <a:pt x="670" y="487"/>
                </a:lnTo>
                <a:lnTo>
                  <a:pt x="672" y="487"/>
                </a:lnTo>
                <a:lnTo>
                  <a:pt x="674" y="487"/>
                </a:lnTo>
                <a:lnTo>
                  <a:pt x="674" y="489"/>
                </a:lnTo>
                <a:lnTo>
                  <a:pt x="674" y="487"/>
                </a:lnTo>
                <a:lnTo>
                  <a:pt x="674" y="489"/>
                </a:lnTo>
                <a:lnTo>
                  <a:pt x="676" y="489"/>
                </a:lnTo>
                <a:lnTo>
                  <a:pt x="678" y="489"/>
                </a:lnTo>
                <a:lnTo>
                  <a:pt x="680" y="489"/>
                </a:lnTo>
                <a:lnTo>
                  <a:pt x="682" y="489"/>
                </a:lnTo>
                <a:lnTo>
                  <a:pt x="682" y="491"/>
                </a:lnTo>
                <a:lnTo>
                  <a:pt x="684" y="491"/>
                </a:lnTo>
                <a:lnTo>
                  <a:pt x="684" y="493"/>
                </a:lnTo>
                <a:lnTo>
                  <a:pt x="685" y="493"/>
                </a:lnTo>
                <a:lnTo>
                  <a:pt x="687" y="493"/>
                </a:lnTo>
                <a:lnTo>
                  <a:pt x="687" y="495"/>
                </a:lnTo>
                <a:lnTo>
                  <a:pt x="689" y="495"/>
                </a:lnTo>
                <a:lnTo>
                  <a:pt x="689" y="497"/>
                </a:lnTo>
                <a:lnTo>
                  <a:pt x="691" y="497"/>
                </a:lnTo>
                <a:lnTo>
                  <a:pt x="691" y="499"/>
                </a:lnTo>
                <a:lnTo>
                  <a:pt x="693" y="499"/>
                </a:lnTo>
                <a:lnTo>
                  <a:pt x="693" y="501"/>
                </a:lnTo>
                <a:lnTo>
                  <a:pt x="693" y="503"/>
                </a:lnTo>
                <a:lnTo>
                  <a:pt x="695" y="503"/>
                </a:lnTo>
                <a:lnTo>
                  <a:pt x="697" y="503"/>
                </a:lnTo>
                <a:lnTo>
                  <a:pt x="697" y="504"/>
                </a:lnTo>
                <a:lnTo>
                  <a:pt x="697" y="506"/>
                </a:lnTo>
                <a:lnTo>
                  <a:pt x="699" y="506"/>
                </a:lnTo>
                <a:lnTo>
                  <a:pt x="699" y="508"/>
                </a:lnTo>
                <a:lnTo>
                  <a:pt x="699" y="510"/>
                </a:lnTo>
                <a:lnTo>
                  <a:pt x="701" y="510"/>
                </a:lnTo>
                <a:lnTo>
                  <a:pt x="701" y="512"/>
                </a:lnTo>
                <a:lnTo>
                  <a:pt x="701" y="514"/>
                </a:lnTo>
                <a:lnTo>
                  <a:pt x="703" y="514"/>
                </a:lnTo>
                <a:lnTo>
                  <a:pt x="703" y="516"/>
                </a:lnTo>
                <a:lnTo>
                  <a:pt x="703" y="514"/>
                </a:lnTo>
                <a:lnTo>
                  <a:pt x="703" y="516"/>
                </a:lnTo>
                <a:lnTo>
                  <a:pt x="703" y="514"/>
                </a:lnTo>
                <a:lnTo>
                  <a:pt x="703" y="516"/>
                </a:lnTo>
                <a:lnTo>
                  <a:pt x="705" y="516"/>
                </a:lnTo>
                <a:lnTo>
                  <a:pt x="705" y="518"/>
                </a:lnTo>
                <a:lnTo>
                  <a:pt x="707" y="518"/>
                </a:lnTo>
                <a:lnTo>
                  <a:pt x="707" y="520"/>
                </a:lnTo>
                <a:lnTo>
                  <a:pt x="708" y="520"/>
                </a:lnTo>
                <a:lnTo>
                  <a:pt x="710" y="520"/>
                </a:lnTo>
                <a:lnTo>
                  <a:pt x="710" y="522"/>
                </a:lnTo>
                <a:lnTo>
                  <a:pt x="710" y="520"/>
                </a:lnTo>
                <a:lnTo>
                  <a:pt x="712" y="520"/>
                </a:lnTo>
                <a:lnTo>
                  <a:pt x="712" y="522"/>
                </a:lnTo>
                <a:lnTo>
                  <a:pt x="714" y="522"/>
                </a:lnTo>
                <a:lnTo>
                  <a:pt x="716" y="522"/>
                </a:lnTo>
                <a:lnTo>
                  <a:pt x="716" y="524"/>
                </a:lnTo>
                <a:lnTo>
                  <a:pt x="716" y="526"/>
                </a:lnTo>
                <a:lnTo>
                  <a:pt x="716" y="527"/>
                </a:lnTo>
                <a:lnTo>
                  <a:pt x="714" y="527"/>
                </a:lnTo>
                <a:lnTo>
                  <a:pt x="714" y="529"/>
                </a:lnTo>
                <a:lnTo>
                  <a:pt x="714" y="531"/>
                </a:lnTo>
                <a:lnTo>
                  <a:pt x="712" y="531"/>
                </a:lnTo>
                <a:lnTo>
                  <a:pt x="712" y="529"/>
                </a:lnTo>
                <a:lnTo>
                  <a:pt x="710" y="529"/>
                </a:lnTo>
                <a:lnTo>
                  <a:pt x="708" y="529"/>
                </a:lnTo>
                <a:lnTo>
                  <a:pt x="707" y="529"/>
                </a:lnTo>
                <a:lnTo>
                  <a:pt x="705" y="529"/>
                </a:lnTo>
                <a:lnTo>
                  <a:pt x="703" y="529"/>
                </a:lnTo>
                <a:lnTo>
                  <a:pt x="703" y="531"/>
                </a:lnTo>
                <a:lnTo>
                  <a:pt x="701" y="531"/>
                </a:lnTo>
                <a:lnTo>
                  <a:pt x="701" y="533"/>
                </a:lnTo>
                <a:lnTo>
                  <a:pt x="703" y="533"/>
                </a:lnTo>
                <a:lnTo>
                  <a:pt x="703" y="535"/>
                </a:lnTo>
                <a:lnTo>
                  <a:pt x="705" y="535"/>
                </a:lnTo>
                <a:lnTo>
                  <a:pt x="705" y="537"/>
                </a:lnTo>
                <a:lnTo>
                  <a:pt x="707" y="537"/>
                </a:lnTo>
                <a:lnTo>
                  <a:pt x="707" y="539"/>
                </a:lnTo>
                <a:lnTo>
                  <a:pt x="708" y="539"/>
                </a:lnTo>
                <a:lnTo>
                  <a:pt x="707" y="539"/>
                </a:lnTo>
                <a:lnTo>
                  <a:pt x="708" y="539"/>
                </a:lnTo>
                <a:lnTo>
                  <a:pt x="708" y="537"/>
                </a:lnTo>
                <a:lnTo>
                  <a:pt x="708" y="539"/>
                </a:lnTo>
                <a:lnTo>
                  <a:pt x="710" y="539"/>
                </a:lnTo>
                <a:lnTo>
                  <a:pt x="710" y="541"/>
                </a:lnTo>
                <a:lnTo>
                  <a:pt x="712" y="541"/>
                </a:lnTo>
                <a:lnTo>
                  <a:pt x="712" y="543"/>
                </a:lnTo>
                <a:lnTo>
                  <a:pt x="714" y="543"/>
                </a:lnTo>
                <a:lnTo>
                  <a:pt x="714" y="545"/>
                </a:lnTo>
                <a:lnTo>
                  <a:pt x="716" y="545"/>
                </a:lnTo>
                <a:lnTo>
                  <a:pt x="716" y="547"/>
                </a:lnTo>
                <a:lnTo>
                  <a:pt x="718" y="547"/>
                </a:lnTo>
                <a:lnTo>
                  <a:pt x="718" y="549"/>
                </a:lnTo>
                <a:lnTo>
                  <a:pt x="720" y="549"/>
                </a:lnTo>
                <a:lnTo>
                  <a:pt x="722" y="549"/>
                </a:lnTo>
                <a:lnTo>
                  <a:pt x="722" y="551"/>
                </a:lnTo>
                <a:lnTo>
                  <a:pt x="724" y="551"/>
                </a:lnTo>
                <a:lnTo>
                  <a:pt x="726" y="551"/>
                </a:lnTo>
                <a:lnTo>
                  <a:pt x="726" y="552"/>
                </a:lnTo>
                <a:lnTo>
                  <a:pt x="726" y="551"/>
                </a:lnTo>
                <a:lnTo>
                  <a:pt x="726" y="552"/>
                </a:lnTo>
                <a:lnTo>
                  <a:pt x="728" y="552"/>
                </a:lnTo>
                <a:lnTo>
                  <a:pt x="728" y="554"/>
                </a:lnTo>
                <a:lnTo>
                  <a:pt x="730" y="554"/>
                </a:lnTo>
                <a:lnTo>
                  <a:pt x="730" y="556"/>
                </a:lnTo>
                <a:lnTo>
                  <a:pt x="730" y="554"/>
                </a:lnTo>
                <a:lnTo>
                  <a:pt x="731" y="554"/>
                </a:lnTo>
                <a:lnTo>
                  <a:pt x="731" y="556"/>
                </a:lnTo>
                <a:lnTo>
                  <a:pt x="733" y="556"/>
                </a:lnTo>
                <a:lnTo>
                  <a:pt x="733" y="558"/>
                </a:lnTo>
                <a:lnTo>
                  <a:pt x="735" y="560"/>
                </a:lnTo>
                <a:lnTo>
                  <a:pt x="737" y="560"/>
                </a:lnTo>
                <a:lnTo>
                  <a:pt x="737" y="562"/>
                </a:lnTo>
                <a:lnTo>
                  <a:pt x="739" y="562"/>
                </a:lnTo>
                <a:lnTo>
                  <a:pt x="739" y="564"/>
                </a:lnTo>
                <a:lnTo>
                  <a:pt x="741" y="564"/>
                </a:lnTo>
                <a:lnTo>
                  <a:pt x="743" y="566"/>
                </a:lnTo>
                <a:lnTo>
                  <a:pt x="745" y="566"/>
                </a:lnTo>
                <a:lnTo>
                  <a:pt x="747" y="568"/>
                </a:lnTo>
                <a:lnTo>
                  <a:pt x="749" y="568"/>
                </a:lnTo>
                <a:lnTo>
                  <a:pt x="751" y="568"/>
                </a:lnTo>
                <a:lnTo>
                  <a:pt x="751" y="570"/>
                </a:lnTo>
                <a:lnTo>
                  <a:pt x="753" y="570"/>
                </a:lnTo>
                <a:lnTo>
                  <a:pt x="753" y="572"/>
                </a:lnTo>
                <a:lnTo>
                  <a:pt x="755" y="572"/>
                </a:lnTo>
                <a:lnTo>
                  <a:pt x="756" y="572"/>
                </a:lnTo>
                <a:lnTo>
                  <a:pt x="756" y="574"/>
                </a:lnTo>
                <a:lnTo>
                  <a:pt x="758" y="574"/>
                </a:lnTo>
                <a:lnTo>
                  <a:pt x="760" y="574"/>
                </a:lnTo>
                <a:lnTo>
                  <a:pt x="760" y="575"/>
                </a:lnTo>
                <a:lnTo>
                  <a:pt x="762" y="575"/>
                </a:lnTo>
                <a:lnTo>
                  <a:pt x="764" y="575"/>
                </a:lnTo>
                <a:lnTo>
                  <a:pt x="764" y="577"/>
                </a:lnTo>
                <a:lnTo>
                  <a:pt x="766" y="577"/>
                </a:lnTo>
                <a:lnTo>
                  <a:pt x="768" y="577"/>
                </a:lnTo>
                <a:lnTo>
                  <a:pt x="768" y="579"/>
                </a:lnTo>
                <a:lnTo>
                  <a:pt x="768" y="577"/>
                </a:lnTo>
                <a:lnTo>
                  <a:pt x="770" y="579"/>
                </a:lnTo>
                <a:lnTo>
                  <a:pt x="772" y="579"/>
                </a:lnTo>
                <a:lnTo>
                  <a:pt x="772" y="581"/>
                </a:lnTo>
                <a:lnTo>
                  <a:pt x="774" y="581"/>
                </a:lnTo>
                <a:lnTo>
                  <a:pt x="776" y="581"/>
                </a:lnTo>
                <a:lnTo>
                  <a:pt x="778" y="581"/>
                </a:lnTo>
                <a:lnTo>
                  <a:pt x="779" y="581"/>
                </a:lnTo>
                <a:lnTo>
                  <a:pt x="781" y="581"/>
                </a:lnTo>
                <a:lnTo>
                  <a:pt x="781" y="583"/>
                </a:lnTo>
                <a:lnTo>
                  <a:pt x="783" y="583"/>
                </a:lnTo>
                <a:lnTo>
                  <a:pt x="785" y="583"/>
                </a:lnTo>
                <a:lnTo>
                  <a:pt x="785" y="585"/>
                </a:lnTo>
                <a:lnTo>
                  <a:pt x="787" y="585"/>
                </a:lnTo>
                <a:lnTo>
                  <a:pt x="789" y="585"/>
                </a:lnTo>
                <a:lnTo>
                  <a:pt x="791" y="587"/>
                </a:lnTo>
                <a:lnTo>
                  <a:pt x="793" y="587"/>
                </a:lnTo>
                <a:lnTo>
                  <a:pt x="795" y="587"/>
                </a:lnTo>
                <a:lnTo>
                  <a:pt x="795" y="589"/>
                </a:lnTo>
                <a:lnTo>
                  <a:pt x="795" y="587"/>
                </a:lnTo>
                <a:lnTo>
                  <a:pt x="795" y="589"/>
                </a:lnTo>
                <a:lnTo>
                  <a:pt x="797" y="589"/>
                </a:lnTo>
                <a:lnTo>
                  <a:pt x="799" y="589"/>
                </a:lnTo>
                <a:lnTo>
                  <a:pt x="801" y="589"/>
                </a:lnTo>
                <a:lnTo>
                  <a:pt x="801" y="591"/>
                </a:lnTo>
                <a:lnTo>
                  <a:pt x="803" y="591"/>
                </a:lnTo>
                <a:lnTo>
                  <a:pt x="804" y="591"/>
                </a:lnTo>
                <a:lnTo>
                  <a:pt x="804" y="593"/>
                </a:lnTo>
                <a:lnTo>
                  <a:pt x="806" y="593"/>
                </a:lnTo>
                <a:lnTo>
                  <a:pt x="808" y="593"/>
                </a:lnTo>
                <a:lnTo>
                  <a:pt x="808" y="595"/>
                </a:lnTo>
                <a:lnTo>
                  <a:pt x="810" y="595"/>
                </a:lnTo>
                <a:lnTo>
                  <a:pt x="812" y="595"/>
                </a:lnTo>
                <a:lnTo>
                  <a:pt x="814" y="597"/>
                </a:lnTo>
                <a:lnTo>
                  <a:pt x="816" y="597"/>
                </a:lnTo>
                <a:lnTo>
                  <a:pt x="818" y="597"/>
                </a:lnTo>
                <a:lnTo>
                  <a:pt x="818" y="599"/>
                </a:lnTo>
                <a:lnTo>
                  <a:pt x="820" y="599"/>
                </a:lnTo>
                <a:lnTo>
                  <a:pt x="822" y="599"/>
                </a:lnTo>
                <a:lnTo>
                  <a:pt x="824" y="599"/>
                </a:lnTo>
                <a:lnTo>
                  <a:pt x="826" y="599"/>
                </a:lnTo>
                <a:lnTo>
                  <a:pt x="827" y="599"/>
                </a:lnTo>
                <a:lnTo>
                  <a:pt x="827" y="600"/>
                </a:lnTo>
                <a:lnTo>
                  <a:pt x="829" y="600"/>
                </a:lnTo>
                <a:lnTo>
                  <a:pt x="831" y="600"/>
                </a:lnTo>
                <a:lnTo>
                  <a:pt x="831" y="602"/>
                </a:lnTo>
                <a:lnTo>
                  <a:pt x="833" y="602"/>
                </a:lnTo>
                <a:lnTo>
                  <a:pt x="833" y="604"/>
                </a:lnTo>
                <a:lnTo>
                  <a:pt x="833" y="606"/>
                </a:lnTo>
                <a:lnTo>
                  <a:pt x="835" y="606"/>
                </a:lnTo>
                <a:lnTo>
                  <a:pt x="835" y="608"/>
                </a:lnTo>
                <a:lnTo>
                  <a:pt x="835" y="610"/>
                </a:lnTo>
                <a:lnTo>
                  <a:pt x="835" y="612"/>
                </a:lnTo>
                <a:lnTo>
                  <a:pt x="835" y="614"/>
                </a:lnTo>
                <a:lnTo>
                  <a:pt x="835" y="616"/>
                </a:lnTo>
                <a:lnTo>
                  <a:pt x="835" y="618"/>
                </a:lnTo>
                <a:lnTo>
                  <a:pt x="833" y="618"/>
                </a:lnTo>
                <a:lnTo>
                  <a:pt x="833" y="620"/>
                </a:lnTo>
                <a:lnTo>
                  <a:pt x="835" y="620"/>
                </a:lnTo>
                <a:lnTo>
                  <a:pt x="835" y="622"/>
                </a:lnTo>
                <a:lnTo>
                  <a:pt x="835" y="623"/>
                </a:lnTo>
                <a:lnTo>
                  <a:pt x="837" y="623"/>
                </a:lnTo>
                <a:lnTo>
                  <a:pt x="839" y="623"/>
                </a:lnTo>
                <a:lnTo>
                  <a:pt x="839" y="625"/>
                </a:lnTo>
                <a:lnTo>
                  <a:pt x="841" y="625"/>
                </a:lnTo>
                <a:lnTo>
                  <a:pt x="841" y="627"/>
                </a:lnTo>
                <a:lnTo>
                  <a:pt x="843" y="627"/>
                </a:lnTo>
                <a:lnTo>
                  <a:pt x="845" y="627"/>
                </a:lnTo>
                <a:lnTo>
                  <a:pt x="845" y="629"/>
                </a:lnTo>
                <a:lnTo>
                  <a:pt x="847" y="629"/>
                </a:lnTo>
                <a:lnTo>
                  <a:pt x="847" y="631"/>
                </a:lnTo>
                <a:lnTo>
                  <a:pt x="849" y="631"/>
                </a:lnTo>
                <a:lnTo>
                  <a:pt x="849" y="633"/>
                </a:lnTo>
                <a:lnTo>
                  <a:pt x="850" y="633"/>
                </a:lnTo>
                <a:lnTo>
                  <a:pt x="850" y="635"/>
                </a:lnTo>
                <a:lnTo>
                  <a:pt x="852" y="635"/>
                </a:lnTo>
                <a:lnTo>
                  <a:pt x="854" y="635"/>
                </a:lnTo>
                <a:lnTo>
                  <a:pt x="854" y="637"/>
                </a:lnTo>
                <a:lnTo>
                  <a:pt x="856" y="637"/>
                </a:lnTo>
                <a:lnTo>
                  <a:pt x="858" y="637"/>
                </a:lnTo>
                <a:lnTo>
                  <a:pt x="858" y="639"/>
                </a:lnTo>
                <a:lnTo>
                  <a:pt x="860" y="639"/>
                </a:lnTo>
                <a:lnTo>
                  <a:pt x="862" y="639"/>
                </a:lnTo>
                <a:lnTo>
                  <a:pt x="862" y="641"/>
                </a:lnTo>
                <a:lnTo>
                  <a:pt x="864" y="641"/>
                </a:lnTo>
                <a:lnTo>
                  <a:pt x="866" y="641"/>
                </a:lnTo>
                <a:lnTo>
                  <a:pt x="866" y="643"/>
                </a:lnTo>
                <a:lnTo>
                  <a:pt x="868" y="643"/>
                </a:lnTo>
                <a:lnTo>
                  <a:pt x="868" y="645"/>
                </a:lnTo>
                <a:lnTo>
                  <a:pt x="870" y="645"/>
                </a:lnTo>
                <a:lnTo>
                  <a:pt x="870" y="647"/>
                </a:lnTo>
                <a:lnTo>
                  <a:pt x="870" y="645"/>
                </a:lnTo>
                <a:lnTo>
                  <a:pt x="872" y="645"/>
                </a:lnTo>
                <a:lnTo>
                  <a:pt x="874" y="645"/>
                </a:lnTo>
                <a:lnTo>
                  <a:pt x="874" y="643"/>
                </a:lnTo>
                <a:lnTo>
                  <a:pt x="875" y="643"/>
                </a:lnTo>
                <a:lnTo>
                  <a:pt x="877" y="643"/>
                </a:lnTo>
                <a:lnTo>
                  <a:pt x="877" y="645"/>
                </a:lnTo>
                <a:lnTo>
                  <a:pt x="877" y="643"/>
                </a:lnTo>
                <a:lnTo>
                  <a:pt x="877" y="645"/>
                </a:lnTo>
                <a:lnTo>
                  <a:pt x="879" y="645"/>
                </a:lnTo>
                <a:lnTo>
                  <a:pt x="881" y="645"/>
                </a:lnTo>
                <a:lnTo>
                  <a:pt x="883" y="645"/>
                </a:lnTo>
                <a:lnTo>
                  <a:pt x="885" y="645"/>
                </a:lnTo>
                <a:lnTo>
                  <a:pt x="885" y="647"/>
                </a:lnTo>
                <a:lnTo>
                  <a:pt x="887" y="647"/>
                </a:lnTo>
                <a:lnTo>
                  <a:pt x="887" y="645"/>
                </a:lnTo>
                <a:lnTo>
                  <a:pt x="889" y="645"/>
                </a:lnTo>
                <a:lnTo>
                  <a:pt x="891" y="645"/>
                </a:lnTo>
                <a:lnTo>
                  <a:pt x="893" y="645"/>
                </a:lnTo>
                <a:lnTo>
                  <a:pt x="893" y="643"/>
                </a:lnTo>
                <a:lnTo>
                  <a:pt x="895" y="643"/>
                </a:lnTo>
                <a:lnTo>
                  <a:pt x="897" y="643"/>
                </a:lnTo>
                <a:lnTo>
                  <a:pt x="898" y="643"/>
                </a:lnTo>
                <a:lnTo>
                  <a:pt x="898" y="645"/>
                </a:lnTo>
                <a:lnTo>
                  <a:pt x="900" y="645"/>
                </a:lnTo>
                <a:lnTo>
                  <a:pt x="900" y="643"/>
                </a:lnTo>
                <a:lnTo>
                  <a:pt x="902" y="643"/>
                </a:lnTo>
                <a:lnTo>
                  <a:pt x="904" y="643"/>
                </a:lnTo>
                <a:lnTo>
                  <a:pt x="904" y="641"/>
                </a:lnTo>
                <a:lnTo>
                  <a:pt x="906" y="641"/>
                </a:lnTo>
                <a:lnTo>
                  <a:pt x="906" y="639"/>
                </a:lnTo>
                <a:lnTo>
                  <a:pt x="908" y="639"/>
                </a:lnTo>
                <a:lnTo>
                  <a:pt x="910" y="639"/>
                </a:lnTo>
                <a:lnTo>
                  <a:pt x="912" y="639"/>
                </a:lnTo>
                <a:lnTo>
                  <a:pt x="912" y="637"/>
                </a:lnTo>
                <a:lnTo>
                  <a:pt x="914" y="637"/>
                </a:lnTo>
                <a:lnTo>
                  <a:pt x="914" y="639"/>
                </a:lnTo>
                <a:lnTo>
                  <a:pt x="916" y="639"/>
                </a:lnTo>
                <a:lnTo>
                  <a:pt x="918" y="639"/>
                </a:lnTo>
                <a:lnTo>
                  <a:pt x="918" y="641"/>
                </a:lnTo>
                <a:lnTo>
                  <a:pt x="920" y="641"/>
                </a:lnTo>
                <a:lnTo>
                  <a:pt x="921" y="641"/>
                </a:lnTo>
                <a:lnTo>
                  <a:pt x="921" y="643"/>
                </a:lnTo>
                <a:lnTo>
                  <a:pt x="923" y="643"/>
                </a:lnTo>
                <a:lnTo>
                  <a:pt x="925" y="643"/>
                </a:lnTo>
                <a:lnTo>
                  <a:pt x="925" y="645"/>
                </a:lnTo>
                <a:lnTo>
                  <a:pt x="925" y="643"/>
                </a:lnTo>
                <a:lnTo>
                  <a:pt x="927" y="643"/>
                </a:lnTo>
                <a:lnTo>
                  <a:pt x="927" y="645"/>
                </a:lnTo>
                <a:lnTo>
                  <a:pt x="929" y="645"/>
                </a:lnTo>
                <a:lnTo>
                  <a:pt x="931" y="645"/>
                </a:lnTo>
                <a:lnTo>
                  <a:pt x="933" y="645"/>
                </a:lnTo>
                <a:lnTo>
                  <a:pt x="935" y="645"/>
                </a:lnTo>
                <a:lnTo>
                  <a:pt x="937" y="645"/>
                </a:lnTo>
                <a:lnTo>
                  <a:pt x="939" y="645"/>
                </a:lnTo>
                <a:lnTo>
                  <a:pt x="939" y="647"/>
                </a:lnTo>
                <a:lnTo>
                  <a:pt x="941" y="647"/>
                </a:lnTo>
                <a:lnTo>
                  <a:pt x="941" y="645"/>
                </a:lnTo>
                <a:lnTo>
                  <a:pt x="943" y="645"/>
                </a:lnTo>
                <a:lnTo>
                  <a:pt x="945" y="645"/>
                </a:lnTo>
                <a:lnTo>
                  <a:pt x="946" y="645"/>
                </a:lnTo>
                <a:lnTo>
                  <a:pt x="948" y="645"/>
                </a:lnTo>
                <a:lnTo>
                  <a:pt x="948" y="643"/>
                </a:lnTo>
                <a:lnTo>
                  <a:pt x="950" y="643"/>
                </a:lnTo>
                <a:lnTo>
                  <a:pt x="952" y="643"/>
                </a:lnTo>
                <a:lnTo>
                  <a:pt x="954" y="643"/>
                </a:lnTo>
                <a:lnTo>
                  <a:pt x="954" y="645"/>
                </a:lnTo>
                <a:lnTo>
                  <a:pt x="956" y="645"/>
                </a:lnTo>
                <a:lnTo>
                  <a:pt x="958" y="645"/>
                </a:lnTo>
                <a:lnTo>
                  <a:pt x="958" y="647"/>
                </a:lnTo>
                <a:lnTo>
                  <a:pt x="960" y="647"/>
                </a:lnTo>
                <a:lnTo>
                  <a:pt x="960" y="648"/>
                </a:lnTo>
                <a:lnTo>
                  <a:pt x="962" y="648"/>
                </a:lnTo>
                <a:lnTo>
                  <a:pt x="962" y="650"/>
                </a:lnTo>
                <a:lnTo>
                  <a:pt x="962" y="652"/>
                </a:lnTo>
                <a:lnTo>
                  <a:pt x="964" y="652"/>
                </a:lnTo>
                <a:lnTo>
                  <a:pt x="964" y="654"/>
                </a:lnTo>
                <a:lnTo>
                  <a:pt x="964" y="656"/>
                </a:lnTo>
                <a:lnTo>
                  <a:pt x="966" y="656"/>
                </a:lnTo>
                <a:lnTo>
                  <a:pt x="966" y="658"/>
                </a:lnTo>
                <a:lnTo>
                  <a:pt x="966" y="660"/>
                </a:lnTo>
                <a:lnTo>
                  <a:pt x="968" y="660"/>
                </a:lnTo>
                <a:lnTo>
                  <a:pt x="968" y="662"/>
                </a:lnTo>
                <a:lnTo>
                  <a:pt x="969" y="662"/>
                </a:lnTo>
                <a:lnTo>
                  <a:pt x="969" y="664"/>
                </a:lnTo>
                <a:lnTo>
                  <a:pt x="971" y="664"/>
                </a:lnTo>
                <a:lnTo>
                  <a:pt x="973" y="664"/>
                </a:lnTo>
                <a:lnTo>
                  <a:pt x="973" y="666"/>
                </a:lnTo>
                <a:lnTo>
                  <a:pt x="975" y="666"/>
                </a:lnTo>
                <a:lnTo>
                  <a:pt x="977" y="666"/>
                </a:lnTo>
                <a:lnTo>
                  <a:pt x="979" y="666"/>
                </a:lnTo>
                <a:lnTo>
                  <a:pt x="981" y="666"/>
                </a:lnTo>
                <a:lnTo>
                  <a:pt x="981" y="664"/>
                </a:lnTo>
                <a:lnTo>
                  <a:pt x="983" y="664"/>
                </a:lnTo>
                <a:lnTo>
                  <a:pt x="985" y="664"/>
                </a:lnTo>
                <a:lnTo>
                  <a:pt x="987" y="664"/>
                </a:lnTo>
                <a:lnTo>
                  <a:pt x="989" y="664"/>
                </a:lnTo>
                <a:lnTo>
                  <a:pt x="991" y="664"/>
                </a:lnTo>
                <a:lnTo>
                  <a:pt x="992" y="664"/>
                </a:lnTo>
                <a:lnTo>
                  <a:pt x="994" y="666"/>
                </a:lnTo>
                <a:lnTo>
                  <a:pt x="996" y="666"/>
                </a:lnTo>
                <a:lnTo>
                  <a:pt x="996" y="668"/>
                </a:lnTo>
                <a:lnTo>
                  <a:pt x="996" y="670"/>
                </a:lnTo>
                <a:lnTo>
                  <a:pt x="998" y="670"/>
                </a:lnTo>
                <a:lnTo>
                  <a:pt x="998" y="671"/>
                </a:lnTo>
                <a:lnTo>
                  <a:pt x="998" y="673"/>
                </a:lnTo>
                <a:lnTo>
                  <a:pt x="1000" y="673"/>
                </a:lnTo>
                <a:lnTo>
                  <a:pt x="1000" y="675"/>
                </a:lnTo>
                <a:lnTo>
                  <a:pt x="1000" y="677"/>
                </a:lnTo>
                <a:lnTo>
                  <a:pt x="1002" y="677"/>
                </a:lnTo>
                <a:lnTo>
                  <a:pt x="1002" y="679"/>
                </a:lnTo>
                <a:lnTo>
                  <a:pt x="1004" y="679"/>
                </a:lnTo>
                <a:lnTo>
                  <a:pt x="1006" y="679"/>
                </a:lnTo>
                <a:lnTo>
                  <a:pt x="1008" y="679"/>
                </a:lnTo>
                <a:lnTo>
                  <a:pt x="1010" y="679"/>
                </a:lnTo>
                <a:lnTo>
                  <a:pt x="1010" y="677"/>
                </a:lnTo>
                <a:lnTo>
                  <a:pt x="1012" y="677"/>
                </a:lnTo>
                <a:lnTo>
                  <a:pt x="1014" y="677"/>
                </a:lnTo>
                <a:lnTo>
                  <a:pt x="1016" y="677"/>
                </a:lnTo>
                <a:lnTo>
                  <a:pt x="1017" y="677"/>
                </a:lnTo>
                <a:lnTo>
                  <a:pt x="1019" y="677"/>
                </a:lnTo>
                <a:lnTo>
                  <a:pt x="1021" y="677"/>
                </a:lnTo>
                <a:lnTo>
                  <a:pt x="1023" y="677"/>
                </a:lnTo>
                <a:lnTo>
                  <a:pt x="1023" y="679"/>
                </a:lnTo>
                <a:lnTo>
                  <a:pt x="1023" y="677"/>
                </a:lnTo>
                <a:lnTo>
                  <a:pt x="1023" y="679"/>
                </a:lnTo>
                <a:lnTo>
                  <a:pt x="1025" y="679"/>
                </a:lnTo>
                <a:lnTo>
                  <a:pt x="1027" y="679"/>
                </a:lnTo>
                <a:lnTo>
                  <a:pt x="1027" y="681"/>
                </a:lnTo>
                <a:lnTo>
                  <a:pt x="1029" y="681"/>
                </a:lnTo>
                <a:lnTo>
                  <a:pt x="1029" y="679"/>
                </a:lnTo>
                <a:lnTo>
                  <a:pt x="1031" y="679"/>
                </a:lnTo>
                <a:lnTo>
                  <a:pt x="1031" y="677"/>
                </a:lnTo>
                <a:lnTo>
                  <a:pt x="1033" y="675"/>
                </a:lnTo>
                <a:lnTo>
                  <a:pt x="1035" y="675"/>
                </a:lnTo>
                <a:lnTo>
                  <a:pt x="1035" y="677"/>
                </a:lnTo>
                <a:lnTo>
                  <a:pt x="1037" y="677"/>
                </a:lnTo>
                <a:lnTo>
                  <a:pt x="1037" y="675"/>
                </a:lnTo>
                <a:lnTo>
                  <a:pt x="1039" y="675"/>
                </a:lnTo>
                <a:lnTo>
                  <a:pt x="1039" y="673"/>
                </a:lnTo>
                <a:lnTo>
                  <a:pt x="1040" y="673"/>
                </a:lnTo>
                <a:lnTo>
                  <a:pt x="1040" y="671"/>
                </a:lnTo>
                <a:lnTo>
                  <a:pt x="1042" y="671"/>
                </a:lnTo>
                <a:lnTo>
                  <a:pt x="1042" y="670"/>
                </a:lnTo>
                <a:lnTo>
                  <a:pt x="1044" y="670"/>
                </a:lnTo>
                <a:lnTo>
                  <a:pt x="1044" y="668"/>
                </a:lnTo>
                <a:lnTo>
                  <a:pt x="1046" y="668"/>
                </a:lnTo>
                <a:lnTo>
                  <a:pt x="1046" y="666"/>
                </a:lnTo>
                <a:lnTo>
                  <a:pt x="1048" y="666"/>
                </a:lnTo>
                <a:lnTo>
                  <a:pt x="1050" y="666"/>
                </a:lnTo>
                <a:lnTo>
                  <a:pt x="1050" y="664"/>
                </a:lnTo>
                <a:lnTo>
                  <a:pt x="1052" y="664"/>
                </a:lnTo>
                <a:lnTo>
                  <a:pt x="1052" y="662"/>
                </a:lnTo>
                <a:lnTo>
                  <a:pt x="1054" y="662"/>
                </a:lnTo>
                <a:lnTo>
                  <a:pt x="1054" y="660"/>
                </a:lnTo>
                <a:lnTo>
                  <a:pt x="1056" y="660"/>
                </a:lnTo>
                <a:lnTo>
                  <a:pt x="1058" y="660"/>
                </a:lnTo>
                <a:lnTo>
                  <a:pt x="1058" y="658"/>
                </a:lnTo>
                <a:lnTo>
                  <a:pt x="1060" y="658"/>
                </a:lnTo>
                <a:lnTo>
                  <a:pt x="1062" y="658"/>
                </a:lnTo>
                <a:lnTo>
                  <a:pt x="1062" y="656"/>
                </a:lnTo>
                <a:lnTo>
                  <a:pt x="1063" y="656"/>
                </a:lnTo>
                <a:lnTo>
                  <a:pt x="1065" y="656"/>
                </a:lnTo>
                <a:lnTo>
                  <a:pt x="1067" y="656"/>
                </a:lnTo>
                <a:lnTo>
                  <a:pt x="1067" y="654"/>
                </a:lnTo>
                <a:lnTo>
                  <a:pt x="1069" y="654"/>
                </a:lnTo>
                <a:lnTo>
                  <a:pt x="1069" y="652"/>
                </a:lnTo>
                <a:lnTo>
                  <a:pt x="1071" y="652"/>
                </a:lnTo>
                <a:lnTo>
                  <a:pt x="1071" y="650"/>
                </a:lnTo>
                <a:lnTo>
                  <a:pt x="1069" y="650"/>
                </a:lnTo>
                <a:lnTo>
                  <a:pt x="1071" y="650"/>
                </a:lnTo>
                <a:lnTo>
                  <a:pt x="1071" y="648"/>
                </a:lnTo>
                <a:lnTo>
                  <a:pt x="1073" y="648"/>
                </a:lnTo>
                <a:lnTo>
                  <a:pt x="1073" y="647"/>
                </a:lnTo>
                <a:lnTo>
                  <a:pt x="1075" y="647"/>
                </a:lnTo>
                <a:lnTo>
                  <a:pt x="1077" y="647"/>
                </a:lnTo>
                <a:lnTo>
                  <a:pt x="1079" y="647"/>
                </a:lnTo>
                <a:lnTo>
                  <a:pt x="1081" y="647"/>
                </a:lnTo>
                <a:lnTo>
                  <a:pt x="1081" y="645"/>
                </a:lnTo>
                <a:lnTo>
                  <a:pt x="1081" y="643"/>
                </a:lnTo>
                <a:lnTo>
                  <a:pt x="1083" y="643"/>
                </a:lnTo>
                <a:lnTo>
                  <a:pt x="1085" y="643"/>
                </a:lnTo>
                <a:lnTo>
                  <a:pt x="1087" y="643"/>
                </a:lnTo>
                <a:lnTo>
                  <a:pt x="1088" y="643"/>
                </a:lnTo>
                <a:lnTo>
                  <a:pt x="1088" y="641"/>
                </a:lnTo>
                <a:lnTo>
                  <a:pt x="1090" y="641"/>
                </a:lnTo>
                <a:lnTo>
                  <a:pt x="1092" y="641"/>
                </a:lnTo>
                <a:lnTo>
                  <a:pt x="1092" y="639"/>
                </a:lnTo>
                <a:lnTo>
                  <a:pt x="1092" y="637"/>
                </a:lnTo>
                <a:lnTo>
                  <a:pt x="1092" y="635"/>
                </a:lnTo>
                <a:lnTo>
                  <a:pt x="1094" y="635"/>
                </a:lnTo>
                <a:lnTo>
                  <a:pt x="1094" y="633"/>
                </a:lnTo>
                <a:lnTo>
                  <a:pt x="1096" y="633"/>
                </a:lnTo>
                <a:lnTo>
                  <a:pt x="1096" y="631"/>
                </a:lnTo>
                <a:lnTo>
                  <a:pt x="1098" y="631"/>
                </a:lnTo>
                <a:lnTo>
                  <a:pt x="1100" y="631"/>
                </a:lnTo>
                <a:lnTo>
                  <a:pt x="1102" y="631"/>
                </a:lnTo>
                <a:lnTo>
                  <a:pt x="1104" y="631"/>
                </a:lnTo>
                <a:lnTo>
                  <a:pt x="1106" y="631"/>
                </a:lnTo>
                <a:lnTo>
                  <a:pt x="1108" y="631"/>
                </a:lnTo>
                <a:lnTo>
                  <a:pt x="1110" y="631"/>
                </a:lnTo>
                <a:lnTo>
                  <a:pt x="1110" y="633"/>
                </a:lnTo>
                <a:lnTo>
                  <a:pt x="1111" y="633"/>
                </a:lnTo>
                <a:lnTo>
                  <a:pt x="1111" y="635"/>
                </a:lnTo>
                <a:lnTo>
                  <a:pt x="1113" y="635"/>
                </a:lnTo>
                <a:lnTo>
                  <a:pt x="1113" y="637"/>
                </a:lnTo>
                <a:lnTo>
                  <a:pt x="1115" y="637"/>
                </a:lnTo>
                <a:lnTo>
                  <a:pt x="1117" y="637"/>
                </a:lnTo>
                <a:lnTo>
                  <a:pt x="1119" y="637"/>
                </a:lnTo>
                <a:lnTo>
                  <a:pt x="1121" y="637"/>
                </a:lnTo>
                <a:lnTo>
                  <a:pt x="1123" y="637"/>
                </a:lnTo>
                <a:lnTo>
                  <a:pt x="1125" y="637"/>
                </a:lnTo>
                <a:lnTo>
                  <a:pt x="1127" y="637"/>
                </a:lnTo>
                <a:lnTo>
                  <a:pt x="1129" y="637"/>
                </a:lnTo>
                <a:lnTo>
                  <a:pt x="1131" y="637"/>
                </a:lnTo>
                <a:lnTo>
                  <a:pt x="1131" y="635"/>
                </a:lnTo>
                <a:lnTo>
                  <a:pt x="1133" y="635"/>
                </a:lnTo>
                <a:lnTo>
                  <a:pt x="1133" y="633"/>
                </a:lnTo>
                <a:lnTo>
                  <a:pt x="1136" y="631"/>
                </a:lnTo>
                <a:lnTo>
                  <a:pt x="1134" y="631"/>
                </a:lnTo>
                <a:lnTo>
                  <a:pt x="1134" y="629"/>
                </a:lnTo>
                <a:lnTo>
                  <a:pt x="1136" y="629"/>
                </a:lnTo>
                <a:lnTo>
                  <a:pt x="1136" y="627"/>
                </a:lnTo>
                <a:lnTo>
                  <a:pt x="1138" y="627"/>
                </a:lnTo>
                <a:lnTo>
                  <a:pt x="1138" y="625"/>
                </a:lnTo>
                <a:lnTo>
                  <a:pt x="1138" y="627"/>
                </a:lnTo>
                <a:lnTo>
                  <a:pt x="1136" y="627"/>
                </a:lnTo>
                <a:lnTo>
                  <a:pt x="1138" y="627"/>
                </a:lnTo>
                <a:lnTo>
                  <a:pt x="1136" y="627"/>
                </a:lnTo>
                <a:lnTo>
                  <a:pt x="1136" y="629"/>
                </a:lnTo>
                <a:lnTo>
                  <a:pt x="1138" y="629"/>
                </a:lnTo>
                <a:lnTo>
                  <a:pt x="1138" y="627"/>
                </a:lnTo>
                <a:lnTo>
                  <a:pt x="1138" y="629"/>
                </a:lnTo>
                <a:lnTo>
                  <a:pt x="1140" y="629"/>
                </a:lnTo>
                <a:lnTo>
                  <a:pt x="1138" y="629"/>
                </a:lnTo>
                <a:lnTo>
                  <a:pt x="1140" y="629"/>
                </a:lnTo>
                <a:lnTo>
                  <a:pt x="1140" y="627"/>
                </a:lnTo>
                <a:lnTo>
                  <a:pt x="1140" y="625"/>
                </a:lnTo>
                <a:lnTo>
                  <a:pt x="1142" y="625"/>
                </a:lnTo>
                <a:lnTo>
                  <a:pt x="1142" y="623"/>
                </a:lnTo>
                <a:lnTo>
                  <a:pt x="1140" y="623"/>
                </a:lnTo>
                <a:lnTo>
                  <a:pt x="1142" y="623"/>
                </a:lnTo>
                <a:lnTo>
                  <a:pt x="1142" y="622"/>
                </a:lnTo>
                <a:lnTo>
                  <a:pt x="1144" y="622"/>
                </a:lnTo>
                <a:lnTo>
                  <a:pt x="1144" y="620"/>
                </a:lnTo>
                <a:lnTo>
                  <a:pt x="1142" y="620"/>
                </a:lnTo>
                <a:lnTo>
                  <a:pt x="1144" y="620"/>
                </a:lnTo>
                <a:lnTo>
                  <a:pt x="1144" y="618"/>
                </a:lnTo>
                <a:lnTo>
                  <a:pt x="1142" y="618"/>
                </a:lnTo>
                <a:lnTo>
                  <a:pt x="1142" y="620"/>
                </a:lnTo>
                <a:lnTo>
                  <a:pt x="1142" y="618"/>
                </a:lnTo>
                <a:lnTo>
                  <a:pt x="1140" y="618"/>
                </a:lnTo>
                <a:lnTo>
                  <a:pt x="1138" y="618"/>
                </a:lnTo>
                <a:lnTo>
                  <a:pt x="1140" y="618"/>
                </a:lnTo>
                <a:lnTo>
                  <a:pt x="1140" y="616"/>
                </a:lnTo>
                <a:lnTo>
                  <a:pt x="1140" y="614"/>
                </a:lnTo>
                <a:lnTo>
                  <a:pt x="1142" y="614"/>
                </a:lnTo>
                <a:lnTo>
                  <a:pt x="1142" y="612"/>
                </a:lnTo>
                <a:lnTo>
                  <a:pt x="1142" y="610"/>
                </a:lnTo>
                <a:lnTo>
                  <a:pt x="1144" y="610"/>
                </a:lnTo>
                <a:lnTo>
                  <a:pt x="1144" y="608"/>
                </a:lnTo>
                <a:lnTo>
                  <a:pt x="1144" y="606"/>
                </a:lnTo>
                <a:lnTo>
                  <a:pt x="1146" y="606"/>
                </a:lnTo>
                <a:lnTo>
                  <a:pt x="1146" y="604"/>
                </a:lnTo>
                <a:lnTo>
                  <a:pt x="1148" y="604"/>
                </a:lnTo>
                <a:lnTo>
                  <a:pt x="1150" y="604"/>
                </a:lnTo>
                <a:lnTo>
                  <a:pt x="1150" y="602"/>
                </a:lnTo>
                <a:lnTo>
                  <a:pt x="1152" y="602"/>
                </a:lnTo>
                <a:lnTo>
                  <a:pt x="1152" y="600"/>
                </a:lnTo>
                <a:lnTo>
                  <a:pt x="1152" y="599"/>
                </a:lnTo>
                <a:lnTo>
                  <a:pt x="1154" y="599"/>
                </a:lnTo>
                <a:lnTo>
                  <a:pt x="1156" y="599"/>
                </a:lnTo>
                <a:lnTo>
                  <a:pt x="1158" y="599"/>
                </a:lnTo>
                <a:lnTo>
                  <a:pt x="1158" y="597"/>
                </a:lnTo>
                <a:lnTo>
                  <a:pt x="1159" y="597"/>
                </a:lnTo>
                <a:lnTo>
                  <a:pt x="1161" y="597"/>
                </a:lnTo>
                <a:lnTo>
                  <a:pt x="1163" y="599"/>
                </a:lnTo>
                <a:lnTo>
                  <a:pt x="1165" y="599"/>
                </a:lnTo>
                <a:lnTo>
                  <a:pt x="1167" y="599"/>
                </a:lnTo>
                <a:lnTo>
                  <a:pt x="1169" y="599"/>
                </a:lnTo>
                <a:lnTo>
                  <a:pt x="1171" y="599"/>
                </a:lnTo>
                <a:lnTo>
                  <a:pt x="1173" y="599"/>
                </a:lnTo>
                <a:lnTo>
                  <a:pt x="1175" y="599"/>
                </a:lnTo>
                <a:lnTo>
                  <a:pt x="1177" y="599"/>
                </a:lnTo>
                <a:lnTo>
                  <a:pt x="1179" y="599"/>
                </a:lnTo>
                <a:lnTo>
                  <a:pt x="1181" y="599"/>
                </a:lnTo>
                <a:lnTo>
                  <a:pt x="1182" y="599"/>
                </a:lnTo>
                <a:lnTo>
                  <a:pt x="1182" y="597"/>
                </a:lnTo>
                <a:lnTo>
                  <a:pt x="1184" y="597"/>
                </a:lnTo>
                <a:lnTo>
                  <a:pt x="1186" y="597"/>
                </a:lnTo>
                <a:lnTo>
                  <a:pt x="1188" y="597"/>
                </a:lnTo>
                <a:lnTo>
                  <a:pt x="1190" y="597"/>
                </a:lnTo>
                <a:lnTo>
                  <a:pt x="1192" y="597"/>
                </a:lnTo>
                <a:lnTo>
                  <a:pt x="1192" y="595"/>
                </a:lnTo>
                <a:lnTo>
                  <a:pt x="1194" y="595"/>
                </a:lnTo>
                <a:lnTo>
                  <a:pt x="1194" y="593"/>
                </a:lnTo>
                <a:lnTo>
                  <a:pt x="1196" y="593"/>
                </a:lnTo>
                <a:lnTo>
                  <a:pt x="1198" y="593"/>
                </a:lnTo>
                <a:lnTo>
                  <a:pt x="1200" y="593"/>
                </a:lnTo>
                <a:lnTo>
                  <a:pt x="1200" y="591"/>
                </a:lnTo>
                <a:lnTo>
                  <a:pt x="1202" y="591"/>
                </a:lnTo>
                <a:lnTo>
                  <a:pt x="1202" y="589"/>
                </a:lnTo>
                <a:lnTo>
                  <a:pt x="1204" y="589"/>
                </a:lnTo>
                <a:lnTo>
                  <a:pt x="1202" y="589"/>
                </a:lnTo>
                <a:lnTo>
                  <a:pt x="1200" y="589"/>
                </a:lnTo>
                <a:lnTo>
                  <a:pt x="1200" y="587"/>
                </a:lnTo>
                <a:lnTo>
                  <a:pt x="1202" y="587"/>
                </a:lnTo>
                <a:lnTo>
                  <a:pt x="1204" y="587"/>
                </a:lnTo>
                <a:lnTo>
                  <a:pt x="1204" y="589"/>
                </a:lnTo>
                <a:lnTo>
                  <a:pt x="1204" y="587"/>
                </a:lnTo>
                <a:lnTo>
                  <a:pt x="1204" y="585"/>
                </a:lnTo>
                <a:lnTo>
                  <a:pt x="1205" y="585"/>
                </a:lnTo>
                <a:lnTo>
                  <a:pt x="1205" y="583"/>
                </a:lnTo>
                <a:lnTo>
                  <a:pt x="1207" y="583"/>
                </a:lnTo>
                <a:lnTo>
                  <a:pt x="1209" y="583"/>
                </a:lnTo>
                <a:lnTo>
                  <a:pt x="1209" y="581"/>
                </a:lnTo>
                <a:lnTo>
                  <a:pt x="1211" y="581"/>
                </a:lnTo>
                <a:lnTo>
                  <a:pt x="1213" y="581"/>
                </a:lnTo>
                <a:lnTo>
                  <a:pt x="1213" y="579"/>
                </a:lnTo>
                <a:lnTo>
                  <a:pt x="1215" y="579"/>
                </a:lnTo>
                <a:lnTo>
                  <a:pt x="1217" y="579"/>
                </a:lnTo>
                <a:lnTo>
                  <a:pt x="1215" y="579"/>
                </a:lnTo>
                <a:lnTo>
                  <a:pt x="1213" y="579"/>
                </a:lnTo>
                <a:lnTo>
                  <a:pt x="1215" y="579"/>
                </a:lnTo>
                <a:lnTo>
                  <a:pt x="1215" y="577"/>
                </a:lnTo>
                <a:lnTo>
                  <a:pt x="1217" y="577"/>
                </a:lnTo>
                <a:lnTo>
                  <a:pt x="1215" y="577"/>
                </a:lnTo>
                <a:lnTo>
                  <a:pt x="1215" y="575"/>
                </a:lnTo>
                <a:lnTo>
                  <a:pt x="1217" y="575"/>
                </a:lnTo>
                <a:lnTo>
                  <a:pt x="1217" y="577"/>
                </a:lnTo>
                <a:lnTo>
                  <a:pt x="1219" y="577"/>
                </a:lnTo>
                <a:lnTo>
                  <a:pt x="1219" y="579"/>
                </a:lnTo>
                <a:lnTo>
                  <a:pt x="1217" y="579"/>
                </a:lnTo>
                <a:lnTo>
                  <a:pt x="1219" y="579"/>
                </a:lnTo>
                <a:lnTo>
                  <a:pt x="1219" y="577"/>
                </a:lnTo>
                <a:lnTo>
                  <a:pt x="1219" y="575"/>
                </a:lnTo>
                <a:lnTo>
                  <a:pt x="1221" y="575"/>
                </a:lnTo>
                <a:lnTo>
                  <a:pt x="1221" y="574"/>
                </a:lnTo>
                <a:lnTo>
                  <a:pt x="1221" y="572"/>
                </a:lnTo>
                <a:lnTo>
                  <a:pt x="1223" y="572"/>
                </a:lnTo>
                <a:lnTo>
                  <a:pt x="1223" y="570"/>
                </a:lnTo>
                <a:lnTo>
                  <a:pt x="1225" y="570"/>
                </a:lnTo>
                <a:lnTo>
                  <a:pt x="1227" y="570"/>
                </a:lnTo>
                <a:lnTo>
                  <a:pt x="1227" y="568"/>
                </a:lnTo>
                <a:lnTo>
                  <a:pt x="1229" y="568"/>
                </a:lnTo>
                <a:lnTo>
                  <a:pt x="1229" y="570"/>
                </a:lnTo>
                <a:lnTo>
                  <a:pt x="1230" y="570"/>
                </a:lnTo>
                <a:lnTo>
                  <a:pt x="1230" y="572"/>
                </a:lnTo>
                <a:lnTo>
                  <a:pt x="1232" y="572"/>
                </a:lnTo>
                <a:lnTo>
                  <a:pt x="1234" y="572"/>
                </a:lnTo>
                <a:lnTo>
                  <a:pt x="1236" y="572"/>
                </a:lnTo>
                <a:lnTo>
                  <a:pt x="1236" y="574"/>
                </a:lnTo>
                <a:lnTo>
                  <a:pt x="1236" y="572"/>
                </a:lnTo>
                <a:lnTo>
                  <a:pt x="1236" y="570"/>
                </a:lnTo>
                <a:lnTo>
                  <a:pt x="1236" y="568"/>
                </a:lnTo>
                <a:lnTo>
                  <a:pt x="1236" y="570"/>
                </a:lnTo>
                <a:lnTo>
                  <a:pt x="1238" y="570"/>
                </a:lnTo>
                <a:lnTo>
                  <a:pt x="1238" y="572"/>
                </a:lnTo>
                <a:lnTo>
                  <a:pt x="1238" y="570"/>
                </a:lnTo>
                <a:lnTo>
                  <a:pt x="1236" y="570"/>
                </a:lnTo>
                <a:lnTo>
                  <a:pt x="1236" y="572"/>
                </a:lnTo>
                <a:lnTo>
                  <a:pt x="1238" y="572"/>
                </a:lnTo>
                <a:lnTo>
                  <a:pt x="1238" y="570"/>
                </a:lnTo>
                <a:lnTo>
                  <a:pt x="1240" y="570"/>
                </a:lnTo>
                <a:lnTo>
                  <a:pt x="1240" y="572"/>
                </a:lnTo>
                <a:lnTo>
                  <a:pt x="1240" y="570"/>
                </a:lnTo>
                <a:lnTo>
                  <a:pt x="1240" y="568"/>
                </a:lnTo>
                <a:lnTo>
                  <a:pt x="1242" y="568"/>
                </a:lnTo>
                <a:lnTo>
                  <a:pt x="1242" y="566"/>
                </a:lnTo>
                <a:lnTo>
                  <a:pt x="1244" y="566"/>
                </a:lnTo>
                <a:lnTo>
                  <a:pt x="1246" y="566"/>
                </a:lnTo>
                <a:lnTo>
                  <a:pt x="1248" y="564"/>
                </a:lnTo>
                <a:lnTo>
                  <a:pt x="1250" y="564"/>
                </a:lnTo>
                <a:lnTo>
                  <a:pt x="1252" y="564"/>
                </a:lnTo>
                <a:lnTo>
                  <a:pt x="1253" y="564"/>
                </a:lnTo>
                <a:lnTo>
                  <a:pt x="1255" y="564"/>
                </a:lnTo>
                <a:lnTo>
                  <a:pt x="1257" y="564"/>
                </a:lnTo>
                <a:lnTo>
                  <a:pt x="1259" y="564"/>
                </a:lnTo>
                <a:lnTo>
                  <a:pt x="1261" y="564"/>
                </a:lnTo>
                <a:lnTo>
                  <a:pt x="1261" y="566"/>
                </a:lnTo>
                <a:lnTo>
                  <a:pt x="1263" y="566"/>
                </a:lnTo>
                <a:lnTo>
                  <a:pt x="1265" y="566"/>
                </a:lnTo>
                <a:lnTo>
                  <a:pt x="1265" y="568"/>
                </a:lnTo>
                <a:lnTo>
                  <a:pt x="1265" y="566"/>
                </a:lnTo>
                <a:lnTo>
                  <a:pt x="1265" y="568"/>
                </a:lnTo>
                <a:lnTo>
                  <a:pt x="1267" y="568"/>
                </a:lnTo>
                <a:lnTo>
                  <a:pt x="1269" y="568"/>
                </a:lnTo>
                <a:lnTo>
                  <a:pt x="1271" y="568"/>
                </a:lnTo>
                <a:lnTo>
                  <a:pt x="1273" y="568"/>
                </a:lnTo>
                <a:lnTo>
                  <a:pt x="1275" y="568"/>
                </a:lnTo>
                <a:lnTo>
                  <a:pt x="1276" y="568"/>
                </a:lnTo>
                <a:lnTo>
                  <a:pt x="1278" y="568"/>
                </a:lnTo>
                <a:lnTo>
                  <a:pt x="1280" y="568"/>
                </a:lnTo>
                <a:lnTo>
                  <a:pt x="1282" y="568"/>
                </a:lnTo>
                <a:lnTo>
                  <a:pt x="1284" y="568"/>
                </a:lnTo>
                <a:lnTo>
                  <a:pt x="1286" y="568"/>
                </a:lnTo>
                <a:lnTo>
                  <a:pt x="1288" y="568"/>
                </a:lnTo>
                <a:lnTo>
                  <a:pt x="1290" y="568"/>
                </a:lnTo>
                <a:lnTo>
                  <a:pt x="1292" y="568"/>
                </a:lnTo>
                <a:lnTo>
                  <a:pt x="1292" y="570"/>
                </a:lnTo>
                <a:lnTo>
                  <a:pt x="1292" y="568"/>
                </a:lnTo>
                <a:lnTo>
                  <a:pt x="1294" y="568"/>
                </a:lnTo>
                <a:lnTo>
                  <a:pt x="1294" y="570"/>
                </a:lnTo>
                <a:lnTo>
                  <a:pt x="1296" y="570"/>
                </a:lnTo>
                <a:lnTo>
                  <a:pt x="1298" y="570"/>
                </a:lnTo>
                <a:lnTo>
                  <a:pt x="1298" y="568"/>
                </a:lnTo>
                <a:lnTo>
                  <a:pt x="1298" y="570"/>
                </a:lnTo>
                <a:lnTo>
                  <a:pt x="1300" y="570"/>
                </a:lnTo>
                <a:lnTo>
                  <a:pt x="1301" y="570"/>
                </a:lnTo>
                <a:lnTo>
                  <a:pt x="1303" y="570"/>
                </a:lnTo>
                <a:lnTo>
                  <a:pt x="1303" y="572"/>
                </a:lnTo>
                <a:lnTo>
                  <a:pt x="1301" y="572"/>
                </a:lnTo>
                <a:lnTo>
                  <a:pt x="1303" y="572"/>
                </a:lnTo>
                <a:lnTo>
                  <a:pt x="1303" y="570"/>
                </a:lnTo>
                <a:lnTo>
                  <a:pt x="1303" y="572"/>
                </a:lnTo>
                <a:lnTo>
                  <a:pt x="1305" y="572"/>
                </a:lnTo>
                <a:lnTo>
                  <a:pt x="1307" y="572"/>
                </a:lnTo>
                <a:lnTo>
                  <a:pt x="1309" y="572"/>
                </a:lnTo>
                <a:lnTo>
                  <a:pt x="1309" y="570"/>
                </a:lnTo>
                <a:lnTo>
                  <a:pt x="1309" y="572"/>
                </a:lnTo>
                <a:lnTo>
                  <a:pt x="1311" y="572"/>
                </a:lnTo>
                <a:lnTo>
                  <a:pt x="1313" y="572"/>
                </a:lnTo>
                <a:lnTo>
                  <a:pt x="1313" y="570"/>
                </a:lnTo>
                <a:lnTo>
                  <a:pt x="1313" y="572"/>
                </a:lnTo>
                <a:lnTo>
                  <a:pt x="1315" y="572"/>
                </a:lnTo>
                <a:lnTo>
                  <a:pt x="1317" y="572"/>
                </a:lnTo>
                <a:lnTo>
                  <a:pt x="1317" y="574"/>
                </a:lnTo>
                <a:lnTo>
                  <a:pt x="1319" y="574"/>
                </a:lnTo>
                <a:lnTo>
                  <a:pt x="1319" y="575"/>
                </a:lnTo>
                <a:lnTo>
                  <a:pt x="1317" y="575"/>
                </a:lnTo>
                <a:lnTo>
                  <a:pt x="1319" y="575"/>
                </a:lnTo>
                <a:lnTo>
                  <a:pt x="1319" y="577"/>
                </a:lnTo>
                <a:lnTo>
                  <a:pt x="1319" y="579"/>
                </a:lnTo>
                <a:lnTo>
                  <a:pt x="1321" y="579"/>
                </a:lnTo>
                <a:lnTo>
                  <a:pt x="1321" y="581"/>
                </a:lnTo>
                <a:lnTo>
                  <a:pt x="1323" y="581"/>
                </a:lnTo>
                <a:lnTo>
                  <a:pt x="1324" y="581"/>
                </a:lnTo>
                <a:lnTo>
                  <a:pt x="1326" y="581"/>
                </a:lnTo>
                <a:lnTo>
                  <a:pt x="1326" y="583"/>
                </a:lnTo>
                <a:lnTo>
                  <a:pt x="1328" y="583"/>
                </a:lnTo>
                <a:lnTo>
                  <a:pt x="1328" y="585"/>
                </a:lnTo>
                <a:lnTo>
                  <a:pt x="1330" y="585"/>
                </a:lnTo>
                <a:lnTo>
                  <a:pt x="1330" y="587"/>
                </a:lnTo>
                <a:lnTo>
                  <a:pt x="1332" y="587"/>
                </a:lnTo>
                <a:lnTo>
                  <a:pt x="1332" y="589"/>
                </a:lnTo>
                <a:lnTo>
                  <a:pt x="1334" y="589"/>
                </a:lnTo>
                <a:lnTo>
                  <a:pt x="1334" y="591"/>
                </a:lnTo>
                <a:lnTo>
                  <a:pt x="1336" y="591"/>
                </a:lnTo>
                <a:lnTo>
                  <a:pt x="1336" y="593"/>
                </a:lnTo>
                <a:lnTo>
                  <a:pt x="1338" y="593"/>
                </a:lnTo>
                <a:lnTo>
                  <a:pt x="1340" y="593"/>
                </a:lnTo>
                <a:lnTo>
                  <a:pt x="1342" y="593"/>
                </a:lnTo>
                <a:lnTo>
                  <a:pt x="1340" y="593"/>
                </a:lnTo>
                <a:lnTo>
                  <a:pt x="1342" y="593"/>
                </a:lnTo>
                <a:lnTo>
                  <a:pt x="1344" y="593"/>
                </a:lnTo>
                <a:lnTo>
                  <a:pt x="1344" y="591"/>
                </a:lnTo>
                <a:lnTo>
                  <a:pt x="1346" y="589"/>
                </a:lnTo>
                <a:lnTo>
                  <a:pt x="1347" y="589"/>
                </a:lnTo>
                <a:lnTo>
                  <a:pt x="1346" y="589"/>
                </a:lnTo>
                <a:lnTo>
                  <a:pt x="1347" y="587"/>
                </a:lnTo>
                <a:lnTo>
                  <a:pt x="1349" y="587"/>
                </a:lnTo>
                <a:lnTo>
                  <a:pt x="1349" y="589"/>
                </a:lnTo>
                <a:lnTo>
                  <a:pt x="1351" y="589"/>
                </a:lnTo>
                <a:lnTo>
                  <a:pt x="1349" y="589"/>
                </a:lnTo>
                <a:lnTo>
                  <a:pt x="1349" y="591"/>
                </a:lnTo>
                <a:lnTo>
                  <a:pt x="1349" y="593"/>
                </a:lnTo>
                <a:lnTo>
                  <a:pt x="1347" y="593"/>
                </a:lnTo>
                <a:lnTo>
                  <a:pt x="1349" y="593"/>
                </a:lnTo>
                <a:lnTo>
                  <a:pt x="1349" y="595"/>
                </a:lnTo>
                <a:lnTo>
                  <a:pt x="1347" y="595"/>
                </a:lnTo>
                <a:lnTo>
                  <a:pt x="1349" y="595"/>
                </a:lnTo>
                <a:lnTo>
                  <a:pt x="1351" y="595"/>
                </a:lnTo>
                <a:lnTo>
                  <a:pt x="1351" y="597"/>
                </a:lnTo>
                <a:lnTo>
                  <a:pt x="1349" y="597"/>
                </a:lnTo>
                <a:lnTo>
                  <a:pt x="1349" y="599"/>
                </a:lnTo>
                <a:lnTo>
                  <a:pt x="1351" y="599"/>
                </a:lnTo>
                <a:lnTo>
                  <a:pt x="1349" y="599"/>
                </a:lnTo>
                <a:lnTo>
                  <a:pt x="1349" y="597"/>
                </a:lnTo>
                <a:lnTo>
                  <a:pt x="1347" y="597"/>
                </a:lnTo>
                <a:lnTo>
                  <a:pt x="1346" y="597"/>
                </a:lnTo>
                <a:lnTo>
                  <a:pt x="1346" y="599"/>
                </a:lnTo>
                <a:lnTo>
                  <a:pt x="1344" y="597"/>
                </a:lnTo>
                <a:lnTo>
                  <a:pt x="1342" y="597"/>
                </a:lnTo>
                <a:lnTo>
                  <a:pt x="1342" y="599"/>
                </a:lnTo>
                <a:lnTo>
                  <a:pt x="1344" y="599"/>
                </a:lnTo>
                <a:lnTo>
                  <a:pt x="1344" y="600"/>
                </a:lnTo>
                <a:lnTo>
                  <a:pt x="1346" y="600"/>
                </a:lnTo>
                <a:lnTo>
                  <a:pt x="1346" y="602"/>
                </a:lnTo>
                <a:lnTo>
                  <a:pt x="1346" y="604"/>
                </a:lnTo>
                <a:lnTo>
                  <a:pt x="1346" y="606"/>
                </a:lnTo>
                <a:lnTo>
                  <a:pt x="1347" y="606"/>
                </a:lnTo>
                <a:lnTo>
                  <a:pt x="1349" y="606"/>
                </a:lnTo>
                <a:lnTo>
                  <a:pt x="1351" y="606"/>
                </a:lnTo>
                <a:lnTo>
                  <a:pt x="1351" y="608"/>
                </a:lnTo>
                <a:lnTo>
                  <a:pt x="1353" y="608"/>
                </a:lnTo>
                <a:lnTo>
                  <a:pt x="1351" y="608"/>
                </a:lnTo>
                <a:lnTo>
                  <a:pt x="1351" y="610"/>
                </a:lnTo>
                <a:lnTo>
                  <a:pt x="1351" y="608"/>
                </a:lnTo>
                <a:lnTo>
                  <a:pt x="1349" y="608"/>
                </a:lnTo>
                <a:lnTo>
                  <a:pt x="1347" y="608"/>
                </a:lnTo>
                <a:lnTo>
                  <a:pt x="1349" y="608"/>
                </a:lnTo>
                <a:lnTo>
                  <a:pt x="1349" y="610"/>
                </a:lnTo>
                <a:lnTo>
                  <a:pt x="1351" y="610"/>
                </a:lnTo>
                <a:lnTo>
                  <a:pt x="1351" y="612"/>
                </a:lnTo>
                <a:lnTo>
                  <a:pt x="1353" y="612"/>
                </a:lnTo>
                <a:lnTo>
                  <a:pt x="1353" y="614"/>
                </a:lnTo>
                <a:lnTo>
                  <a:pt x="1355" y="614"/>
                </a:lnTo>
                <a:lnTo>
                  <a:pt x="1355" y="616"/>
                </a:lnTo>
                <a:lnTo>
                  <a:pt x="1355" y="618"/>
                </a:lnTo>
                <a:lnTo>
                  <a:pt x="1357" y="618"/>
                </a:lnTo>
                <a:lnTo>
                  <a:pt x="1357" y="620"/>
                </a:lnTo>
                <a:lnTo>
                  <a:pt x="1357" y="622"/>
                </a:lnTo>
                <a:lnTo>
                  <a:pt x="1359" y="622"/>
                </a:lnTo>
                <a:lnTo>
                  <a:pt x="1359" y="623"/>
                </a:lnTo>
                <a:lnTo>
                  <a:pt x="1359" y="625"/>
                </a:lnTo>
                <a:lnTo>
                  <a:pt x="1359" y="627"/>
                </a:lnTo>
                <a:lnTo>
                  <a:pt x="1361" y="627"/>
                </a:lnTo>
                <a:lnTo>
                  <a:pt x="1359" y="627"/>
                </a:lnTo>
                <a:lnTo>
                  <a:pt x="1361" y="627"/>
                </a:lnTo>
                <a:lnTo>
                  <a:pt x="1361" y="629"/>
                </a:lnTo>
                <a:lnTo>
                  <a:pt x="1361" y="627"/>
                </a:lnTo>
                <a:lnTo>
                  <a:pt x="1359" y="627"/>
                </a:lnTo>
                <a:lnTo>
                  <a:pt x="1361" y="629"/>
                </a:lnTo>
                <a:lnTo>
                  <a:pt x="1361" y="631"/>
                </a:lnTo>
                <a:lnTo>
                  <a:pt x="1361" y="633"/>
                </a:lnTo>
                <a:lnTo>
                  <a:pt x="1363" y="633"/>
                </a:lnTo>
                <a:lnTo>
                  <a:pt x="1363" y="635"/>
                </a:lnTo>
                <a:lnTo>
                  <a:pt x="1363" y="637"/>
                </a:lnTo>
                <a:lnTo>
                  <a:pt x="1365" y="637"/>
                </a:lnTo>
                <a:lnTo>
                  <a:pt x="1365" y="639"/>
                </a:lnTo>
                <a:lnTo>
                  <a:pt x="1365" y="641"/>
                </a:lnTo>
                <a:lnTo>
                  <a:pt x="1365" y="643"/>
                </a:lnTo>
                <a:lnTo>
                  <a:pt x="1367" y="643"/>
                </a:lnTo>
                <a:lnTo>
                  <a:pt x="1367" y="645"/>
                </a:lnTo>
                <a:lnTo>
                  <a:pt x="1367" y="647"/>
                </a:lnTo>
                <a:lnTo>
                  <a:pt x="1367" y="648"/>
                </a:lnTo>
                <a:lnTo>
                  <a:pt x="1367" y="650"/>
                </a:lnTo>
                <a:lnTo>
                  <a:pt x="1369" y="652"/>
                </a:lnTo>
                <a:lnTo>
                  <a:pt x="1369" y="654"/>
                </a:lnTo>
                <a:lnTo>
                  <a:pt x="1369" y="656"/>
                </a:lnTo>
                <a:lnTo>
                  <a:pt x="1369" y="658"/>
                </a:lnTo>
                <a:lnTo>
                  <a:pt x="1369" y="660"/>
                </a:lnTo>
                <a:lnTo>
                  <a:pt x="1369" y="662"/>
                </a:lnTo>
                <a:lnTo>
                  <a:pt x="1369" y="664"/>
                </a:lnTo>
                <a:lnTo>
                  <a:pt x="1371" y="664"/>
                </a:lnTo>
                <a:lnTo>
                  <a:pt x="1369" y="664"/>
                </a:lnTo>
                <a:lnTo>
                  <a:pt x="1369" y="666"/>
                </a:lnTo>
                <a:lnTo>
                  <a:pt x="1369" y="668"/>
                </a:lnTo>
                <a:lnTo>
                  <a:pt x="1369" y="670"/>
                </a:lnTo>
                <a:lnTo>
                  <a:pt x="1371" y="670"/>
                </a:lnTo>
                <a:lnTo>
                  <a:pt x="1371" y="668"/>
                </a:lnTo>
                <a:lnTo>
                  <a:pt x="1371" y="670"/>
                </a:lnTo>
                <a:lnTo>
                  <a:pt x="1369" y="670"/>
                </a:lnTo>
                <a:lnTo>
                  <a:pt x="1369" y="668"/>
                </a:lnTo>
                <a:lnTo>
                  <a:pt x="1369" y="670"/>
                </a:lnTo>
                <a:lnTo>
                  <a:pt x="1369" y="671"/>
                </a:lnTo>
                <a:lnTo>
                  <a:pt x="1369" y="673"/>
                </a:lnTo>
                <a:lnTo>
                  <a:pt x="1367" y="673"/>
                </a:lnTo>
                <a:lnTo>
                  <a:pt x="1367" y="675"/>
                </a:lnTo>
                <a:lnTo>
                  <a:pt x="1367" y="677"/>
                </a:lnTo>
                <a:lnTo>
                  <a:pt x="1367" y="679"/>
                </a:lnTo>
                <a:lnTo>
                  <a:pt x="1365" y="679"/>
                </a:lnTo>
                <a:lnTo>
                  <a:pt x="1365" y="681"/>
                </a:lnTo>
                <a:lnTo>
                  <a:pt x="1365" y="683"/>
                </a:lnTo>
                <a:lnTo>
                  <a:pt x="1365" y="685"/>
                </a:lnTo>
                <a:lnTo>
                  <a:pt x="1367" y="685"/>
                </a:lnTo>
                <a:lnTo>
                  <a:pt x="1367" y="687"/>
                </a:lnTo>
                <a:lnTo>
                  <a:pt x="1367" y="689"/>
                </a:lnTo>
                <a:lnTo>
                  <a:pt x="1367" y="691"/>
                </a:lnTo>
                <a:lnTo>
                  <a:pt x="1367" y="693"/>
                </a:lnTo>
                <a:lnTo>
                  <a:pt x="1367" y="695"/>
                </a:lnTo>
                <a:lnTo>
                  <a:pt x="1367" y="696"/>
                </a:lnTo>
                <a:lnTo>
                  <a:pt x="1367" y="698"/>
                </a:lnTo>
                <a:lnTo>
                  <a:pt x="1369" y="698"/>
                </a:lnTo>
                <a:lnTo>
                  <a:pt x="1369" y="700"/>
                </a:lnTo>
                <a:lnTo>
                  <a:pt x="1369" y="702"/>
                </a:lnTo>
                <a:lnTo>
                  <a:pt x="1371" y="702"/>
                </a:lnTo>
                <a:lnTo>
                  <a:pt x="1371" y="704"/>
                </a:lnTo>
                <a:lnTo>
                  <a:pt x="1372" y="704"/>
                </a:lnTo>
                <a:lnTo>
                  <a:pt x="1372" y="706"/>
                </a:lnTo>
                <a:lnTo>
                  <a:pt x="1374" y="706"/>
                </a:lnTo>
                <a:lnTo>
                  <a:pt x="1374" y="708"/>
                </a:lnTo>
                <a:lnTo>
                  <a:pt x="1374" y="710"/>
                </a:lnTo>
                <a:lnTo>
                  <a:pt x="1374" y="708"/>
                </a:lnTo>
                <a:lnTo>
                  <a:pt x="1374" y="710"/>
                </a:lnTo>
                <a:lnTo>
                  <a:pt x="1374" y="712"/>
                </a:lnTo>
                <a:lnTo>
                  <a:pt x="1374" y="714"/>
                </a:lnTo>
                <a:lnTo>
                  <a:pt x="1376" y="714"/>
                </a:lnTo>
                <a:lnTo>
                  <a:pt x="1376" y="716"/>
                </a:lnTo>
                <a:lnTo>
                  <a:pt x="1376" y="718"/>
                </a:lnTo>
                <a:lnTo>
                  <a:pt x="1378" y="718"/>
                </a:lnTo>
                <a:lnTo>
                  <a:pt x="1378" y="719"/>
                </a:lnTo>
                <a:lnTo>
                  <a:pt x="1380" y="719"/>
                </a:lnTo>
                <a:lnTo>
                  <a:pt x="1382" y="719"/>
                </a:lnTo>
                <a:lnTo>
                  <a:pt x="1384" y="719"/>
                </a:lnTo>
                <a:lnTo>
                  <a:pt x="1384" y="721"/>
                </a:lnTo>
                <a:lnTo>
                  <a:pt x="1386" y="721"/>
                </a:lnTo>
                <a:lnTo>
                  <a:pt x="1386" y="723"/>
                </a:lnTo>
                <a:lnTo>
                  <a:pt x="1388" y="723"/>
                </a:lnTo>
                <a:lnTo>
                  <a:pt x="1388" y="725"/>
                </a:lnTo>
                <a:lnTo>
                  <a:pt x="1386" y="725"/>
                </a:lnTo>
                <a:lnTo>
                  <a:pt x="1388" y="725"/>
                </a:lnTo>
                <a:lnTo>
                  <a:pt x="1388" y="727"/>
                </a:lnTo>
                <a:lnTo>
                  <a:pt x="1390" y="727"/>
                </a:lnTo>
                <a:lnTo>
                  <a:pt x="1390" y="729"/>
                </a:lnTo>
                <a:lnTo>
                  <a:pt x="1392" y="729"/>
                </a:lnTo>
                <a:lnTo>
                  <a:pt x="1392" y="731"/>
                </a:lnTo>
                <a:lnTo>
                  <a:pt x="1390" y="731"/>
                </a:lnTo>
                <a:lnTo>
                  <a:pt x="1390" y="733"/>
                </a:lnTo>
                <a:lnTo>
                  <a:pt x="1390" y="731"/>
                </a:lnTo>
                <a:lnTo>
                  <a:pt x="1388" y="731"/>
                </a:lnTo>
                <a:lnTo>
                  <a:pt x="1388" y="733"/>
                </a:lnTo>
                <a:lnTo>
                  <a:pt x="1388" y="735"/>
                </a:lnTo>
                <a:lnTo>
                  <a:pt x="1386" y="735"/>
                </a:lnTo>
                <a:lnTo>
                  <a:pt x="1386" y="737"/>
                </a:lnTo>
                <a:lnTo>
                  <a:pt x="1386" y="739"/>
                </a:lnTo>
                <a:lnTo>
                  <a:pt x="1384" y="739"/>
                </a:lnTo>
                <a:lnTo>
                  <a:pt x="1384" y="741"/>
                </a:lnTo>
                <a:lnTo>
                  <a:pt x="1384" y="743"/>
                </a:lnTo>
                <a:lnTo>
                  <a:pt x="1384" y="744"/>
                </a:lnTo>
                <a:lnTo>
                  <a:pt x="1386" y="744"/>
                </a:lnTo>
                <a:lnTo>
                  <a:pt x="1386" y="746"/>
                </a:lnTo>
                <a:lnTo>
                  <a:pt x="1384" y="746"/>
                </a:lnTo>
                <a:lnTo>
                  <a:pt x="1384" y="748"/>
                </a:lnTo>
                <a:lnTo>
                  <a:pt x="1384" y="750"/>
                </a:lnTo>
                <a:lnTo>
                  <a:pt x="1386" y="750"/>
                </a:lnTo>
                <a:lnTo>
                  <a:pt x="1386" y="752"/>
                </a:lnTo>
                <a:lnTo>
                  <a:pt x="1384" y="752"/>
                </a:lnTo>
                <a:lnTo>
                  <a:pt x="1386" y="752"/>
                </a:lnTo>
                <a:lnTo>
                  <a:pt x="1388" y="752"/>
                </a:lnTo>
                <a:lnTo>
                  <a:pt x="1388" y="754"/>
                </a:lnTo>
                <a:lnTo>
                  <a:pt x="1390" y="754"/>
                </a:lnTo>
                <a:lnTo>
                  <a:pt x="1392" y="756"/>
                </a:lnTo>
                <a:lnTo>
                  <a:pt x="1384" y="760"/>
                </a:lnTo>
                <a:lnTo>
                  <a:pt x="1374" y="766"/>
                </a:lnTo>
                <a:lnTo>
                  <a:pt x="1265" y="827"/>
                </a:lnTo>
                <a:close/>
              </a:path>
            </a:pathLst>
          </a:custGeom>
          <a:solidFill>
            <a:srgbClr val="DDFC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Freeform 1926">
            <a:extLst>
              <a:ext uri="{FF2B5EF4-FFF2-40B4-BE49-F238E27FC236}">
                <a16:creationId xmlns:a16="http://schemas.microsoft.com/office/drawing/2014/main" id="{6508296F-FD9B-44FF-9C9A-C7DC0DD838BA}"/>
              </a:ext>
            </a:extLst>
          </p:cNvPr>
          <p:cNvSpPr>
            <a:spLocks/>
          </p:cNvSpPr>
          <p:nvPr/>
        </p:nvSpPr>
        <p:spPr bwMode="auto">
          <a:xfrm>
            <a:off x="4625976" y="3871913"/>
            <a:ext cx="2041525" cy="1458913"/>
          </a:xfrm>
          <a:custGeom>
            <a:avLst/>
            <a:gdLst>
              <a:gd name="T0" fmla="*/ 1265 w 1286"/>
              <a:gd name="T1" fmla="*/ 787 h 919"/>
              <a:gd name="T2" fmla="*/ 1273 w 1286"/>
              <a:gd name="T3" fmla="*/ 762 h 919"/>
              <a:gd name="T4" fmla="*/ 1276 w 1286"/>
              <a:gd name="T5" fmla="*/ 746 h 919"/>
              <a:gd name="T6" fmla="*/ 1267 w 1286"/>
              <a:gd name="T7" fmla="*/ 737 h 919"/>
              <a:gd name="T8" fmla="*/ 1267 w 1286"/>
              <a:gd name="T9" fmla="*/ 729 h 919"/>
              <a:gd name="T10" fmla="*/ 1282 w 1286"/>
              <a:gd name="T11" fmla="*/ 735 h 919"/>
              <a:gd name="T12" fmla="*/ 1280 w 1286"/>
              <a:gd name="T13" fmla="*/ 723 h 919"/>
              <a:gd name="T14" fmla="*/ 1273 w 1286"/>
              <a:gd name="T15" fmla="*/ 710 h 919"/>
              <a:gd name="T16" fmla="*/ 1280 w 1286"/>
              <a:gd name="T17" fmla="*/ 702 h 919"/>
              <a:gd name="T18" fmla="*/ 1265 w 1286"/>
              <a:gd name="T19" fmla="*/ 696 h 919"/>
              <a:gd name="T20" fmla="*/ 1257 w 1286"/>
              <a:gd name="T21" fmla="*/ 718 h 919"/>
              <a:gd name="T22" fmla="*/ 1263 w 1286"/>
              <a:gd name="T23" fmla="*/ 725 h 919"/>
              <a:gd name="T24" fmla="*/ 1236 w 1286"/>
              <a:gd name="T25" fmla="*/ 723 h 919"/>
              <a:gd name="T26" fmla="*/ 1211 w 1286"/>
              <a:gd name="T27" fmla="*/ 785 h 919"/>
              <a:gd name="T28" fmla="*/ 1158 w 1286"/>
              <a:gd name="T29" fmla="*/ 837 h 919"/>
              <a:gd name="T30" fmla="*/ 1115 w 1286"/>
              <a:gd name="T31" fmla="*/ 873 h 919"/>
              <a:gd name="T32" fmla="*/ 555 w 1286"/>
              <a:gd name="T33" fmla="*/ 877 h 919"/>
              <a:gd name="T34" fmla="*/ 540 w 1286"/>
              <a:gd name="T35" fmla="*/ 798 h 919"/>
              <a:gd name="T36" fmla="*/ 536 w 1286"/>
              <a:gd name="T37" fmla="*/ 760 h 919"/>
              <a:gd name="T38" fmla="*/ 486 w 1286"/>
              <a:gd name="T39" fmla="*/ 737 h 919"/>
              <a:gd name="T40" fmla="*/ 455 w 1286"/>
              <a:gd name="T41" fmla="*/ 771 h 919"/>
              <a:gd name="T42" fmla="*/ 451 w 1286"/>
              <a:gd name="T43" fmla="*/ 804 h 919"/>
              <a:gd name="T44" fmla="*/ 436 w 1286"/>
              <a:gd name="T45" fmla="*/ 810 h 919"/>
              <a:gd name="T46" fmla="*/ 423 w 1286"/>
              <a:gd name="T47" fmla="*/ 919 h 919"/>
              <a:gd name="T48" fmla="*/ 311 w 1286"/>
              <a:gd name="T49" fmla="*/ 825 h 919"/>
              <a:gd name="T50" fmla="*/ 319 w 1286"/>
              <a:gd name="T51" fmla="*/ 779 h 919"/>
              <a:gd name="T52" fmla="*/ 321 w 1286"/>
              <a:gd name="T53" fmla="*/ 729 h 919"/>
              <a:gd name="T54" fmla="*/ 352 w 1286"/>
              <a:gd name="T55" fmla="*/ 716 h 919"/>
              <a:gd name="T56" fmla="*/ 325 w 1286"/>
              <a:gd name="T57" fmla="*/ 631 h 919"/>
              <a:gd name="T58" fmla="*/ 305 w 1286"/>
              <a:gd name="T59" fmla="*/ 602 h 919"/>
              <a:gd name="T60" fmla="*/ 258 w 1286"/>
              <a:gd name="T61" fmla="*/ 562 h 919"/>
              <a:gd name="T62" fmla="*/ 231 w 1286"/>
              <a:gd name="T63" fmla="*/ 547 h 919"/>
              <a:gd name="T64" fmla="*/ 217 w 1286"/>
              <a:gd name="T65" fmla="*/ 512 h 919"/>
              <a:gd name="T66" fmla="*/ 215 w 1286"/>
              <a:gd name="T67" fmla="*/ 485 h 919"/>
              <a:gd name="T68" fmla="*/ 163 w 1286"/>
              <a:gd name="T69" fmla="*/ 455 h 919"/>
              <a:gd name="T70" fmla="*/ 162 w 1286"/>
              <a:gd name="T71" fmla="*/ 428 h 919"/>
              <a:gd name="T72" fmla="*/ 110 w 1286"/>
              <a:gd name="T73" fmla="*/ 328 h 919"/>
              <a:gd name="T74" fmla="*/ 60 w 1286"/>
              <a:gd name="T75" fmla="*/ 207 h 919"/>
              <a:gd name="T76" fmla="*/ 23 w 1286"/>
              <a:gd name="T77" fmla="*/ 174 h 919"/>
              <a:gd name="T78" fmla="*/ 48 w 1286"/>
              <a:gd name="T79" fmla="*/ 142 h 919"/>
              <a:gd name="T80" fmla="*/ 69 w 1286"/>
              <a:gd name="T81" fmla="*/ 142 h 919"/>
              <a:gd name="T82" fmla="*/ 48 w 1286"/>
              <a:gd name="T83" fmla="*/ 101 h 919"/>
              <a:gd name="T84" fmla="*/ 68 w 1286"/>
              <a:gd name="T85" fmla="*/ 71 h 919"/>
              <a:gd name="T86" fmla="*/ 146 w 1286"/>
              <a:gd name="T87" fmla="*/ 82 h 919"/>
              <a:gd name="T88" fmla="*/ 183 w 1286"/>
              <a:gd name="T89" fmla="*/ 78 h 919"/>
              <a:gd name="T90" fmla="*/ 179 w 1286"/>
              <a:gd name="T91" fmla="*/ 30 h 919"/>
              <a:gd name="T92" fmla="*/ 202 w 1286"/>
              <a:gd name="T93" fmla="*/ 17 h 919"/>
              <a:gd name="T94" fmla="*/ 194 w 1286"/>
              <a:gd name="T95" fmla="*/ 9 h 919"/>
              <a:gd name="T96" fmla="*/ 190 w 1286"/>
              <a:gd name="T97" fmla="*/ 5 h 919"/>
              <a:gd name="T98" fmla="*/ 190 w 1286"/>
              <a:gd name="T99" fmla="*/ 3 h 919"/>
              <a:gd name="T100" fmla="*/ 206 w 1286"/>
              <a:gd name="T101" fmla="*/ 1 h 919"/>
              <a:gd name="T102" fmla="*/ 215 w 1286"/>
              <a:gd name="T103" fmla="*/ 13 h 919"/>
              <a:gd name="T104" fmla="*/ 210 w 1286"/>
              <a:gd name="T105" fmla="*/ 1 h 919"/>
              <a:gd name="T106" fmla="*/ 215 w 1286"/>
              <a:gd name="T107" fmla="*/ 1 h 919"/>
              <a:gd name="T108" fmla="*/ 223 w 1286"/>
              <a:gd name="T109" fmla="*/ 9 h 919"/>
              <a:gd name="T110" fmla="*/ 229 w 1286"/>
              <a:gd name="T111" fmla="*/ 5 h 919"/>
              <a:gd name="T112" fmla="*/ 229 w 1286"/>
              <a:gd name="T113" fmla="*/ 9 h 919"/>
              <a:gd name="T114" fmla="*/ 233 w 1286"/>
              <a:gd name="T115" fmla="*/ 15 h 919"/>
              <a:gd name="T116" fmla="*/ 236 w 1286"/>
              <a:gd name="T117" fmla="*/ 11 h 919"/>
              <a:gd name="T118" fmla="*/ 244 w 1286"/>
              <a:gd name="T119" fmla="*/ 9 h 9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6" h="919">
                <a:moveTo>
                  <a:pt x="1265" y="827"/>
                </a:moveTo>
                <a:lnTo>
                  <a:pt x="1261" y="825"/>
                </a:lnTo>
                <a:lnTo>
                  <a:pt x="1257" y="825"/>
                </a:lnTo>
                <a:lnTo>
                  <a:pt x="1253" y="825"/>
                </a:lnTo>
                <a:lnTo>
                  <a:pt x="1250" y="821"/>
                </a:lnTo>
                <a:lnTo>
                  <a:pt x="1252" y="806"/>
                </a:lnTo>
                <a:lnTo>
                  <a:pt x="1255" y="798"/>
                </a:lnTo>
                <a:lnTo>
                  <a:pt x="1257" y="800"/>
                </a:lnTo>
                <a:lnTo>
                  <a:pt x="1255" y="804"/>
                </a:lnTo>
                <a:lnTo>
                  <a:pt x="1259" y="804"/>
                </a:lnTo>
                <a:lnTo>
                  <a:pt x="1261" y="800"/>
                </a:lnTo>
                <a:lnTo>
                  <a:pt x="1259" y="798"/>
                </a:lnTo>
                <a:lnTo>
                  <a:pt x="1261" y="798"/>
                </a:lnTo>
                <a:lnTo>
                  <a:pt x="1261" y="792"/>
                </a:lnTo>
                <a:lnTo>
                  <a:pt x="1263" y="792"/>
                </a:lnTo>
                <a:lnTo>
                  <a:pt x="1265" y="790"/>
                </a:lnTo>
                <a:lnTo>
                  <a:pt x="1265" y="787"/>
                </a:lnTo>
                <a:lnTo>
                  <a:pt x="1267" y="787"/>
                </a:lnTo>
                <a:lnTo>
                  <a:pt x="1267" y="785"/>
                </a:lnTo>
                <a:lnTo>
                  <a:pt x="1267" y="783"/>
                </a:lnTo>
                <a:lnTo>
                  <a:pt x="1271" y="779"/>
                </a:lnTo>
                <a:lnTo>
                  <a:pt x="1269" y="773"/>
                </a:lnTo>
                <a:lnTo>
                  <a:pt x="1269" y="771"/>
                </a:lnTo>
                <a:lnTo>
                  <a:pt x="1271" y="771"/>
                </a:lnTo>
                <a:lnTo>
                  <a:pt x="1273" y="773"/>
                </a:lnTo>
                <a:lnTo>
                  <a:pt x="1275" y="771"/>
                </a:lnTo>
                <a:lnTo>
                  <a:pt x="1276" y="769"/>
                </a:lnTo>
                <a:lnTo>
                  <a:pt x="1276" y="767"/>
                </a:lnTo>
                <a:lnTo>
                  <a:pt x="1275" y="769"/>
                </a:lnTo>
                <a:lnTo>
                  <a:pt x="1273" y="769"/>
                </a:lnTo>
                <a:lnTo>
                  <a:pt x="1273" y="766"/>
                </a:lnTo>
                <a:lnTo>
                  <a:pt x="1269" y="764"/>
                </a:lnTo>
                <a:lnTo>
                  <a:pt x="1271" y="762"/>
                </a:lnTo>
                <a:lnTo>
                  <a:pt x="1273" y="762"/>
                </a:lnTo>
                <a:lnTo>
                  <a:pt x="1275" y="762"/>
                </a:lnTo>
                <a:lnTo>
                  <a:pt x="1275" y="760"/>
                </a:lnTo>
                <a:lnTo>
                  <a:pt x="1273" y="758"/>
                </a:lnTo>
                <a:lnTo>
                  <a:pt x="1275" y="756"/>
                </a:lnTo>
                <a:lnTo>
                  <a:pt x="1273" y="756"/>
                </a:lnTo>
                <a:lnTo>
                  <a:pt x="1271" y="754"/>
                </a:lnTo>
                <a:lnTo>
                  <a:pt x="1271" y="756"/>
                </a:lnTo>
                <a:lnTo>
                  <a:pt x="1269" y="756"/>
                </a:lnTo>
                <a:lnTo>
                  <a:pt x="1269" y="754"/>
                </a:lnTo>
                <a:lnTo>
                  <a:pt x="1269" y="752"/>
                </a:lnTo>
                <a:lnTo>
                  <a:pt x="1271" y="752"/>
                </a:lnTo>
                <a:lnTo>
                  <a:pt x="1273" y="752"/>
                </a:lnTo>
                <a:lnTo>
                  <a:pt x="1275" y="752"/>
                </a:lnTo>
                <a:lnTo>
                  <a:pt x="1276" y="752"/>
                </a:lnTo>
                <a:lnTo>
                  <a:pt x="1276" y="750"/>
                </a:lnTo>
                <a:lnTo>
                  <a:pt x="1276" y="748"/>
                </a:lnTo>
                <a:lnTo>
                  <a:pt x="1276" y="746"/>
                </a:lnTo>
                <a:lnTo>
                  <a:pt x="1278" y="746"/>
                </a:lnTo>
                <a:lnTo>
                  <a:pt x="1280" y="744"/>
                </a:lnTo>
                <a:lnTo>
                  <a:pt x="1278" y="744"/>
                </a:lnTo>
                <a:lnTo>
                  <a:pt x="1276" y="744"/>
                </a:lnTo>
                <a:lnTo>
                  <a:pt x="1275" y="744"/>
                </a:lnTo>
                <a:lnTo>
                  <a:pt x="1273" y="746"/>
                </a:lnTo>
                <a:lnTo>
                  <a:pt x="1271" y="744"/>
                </a:lnTo>
                <a:lnTo>
                  <a:pt x="1273" y="743"/>
                </a:lnTo>
                <a:lnTo>
                  <a:pt x="1271" y="743"/>
                </a:lnTo>
                <a:lnTo>
                  <a:pt x="1269" y="741"/>
                </a:lnTo>
                <a:lnTo>
                  <a:pt x="1269" y="743"/>
                </a:lnTo>
                <a:lnTo>
                  <a:pt x="1269" y="744"/>
                </a:lnTo>
                <a:lnTo>
                  <a:pt x="1267" y="744"/>
                </a:lnTo>
                <a:lnTo>
                  <a:pt x="1265" y="743"/>
                </a:lnTo>
                <a:lnTo>
                  <a:pt x="1267" y="741"/>
                </a:lnTo>
                <a:lnTo>
                  <a:pt x="1267" y="739"/>
                </a:lnTo>
                <a:lnTo>
                  <a:pt x="1267" y="737"/>
                </a:lnTo>
                <a:lnTo>
                  <a:pt x="1265" y="739"/>
                </a:lnTo>
                <a:lnTo>
                  <a:pt x="1263" y="739"/>
                </a:lnTo>
                <a:lnTo>
                  <a:pt x="1263" y="741"/>
                </a:lnTo>
                <a:lnTo>
                  <a:pt x="1261" y="743"/>
                </a:lnTo>
                <a:lnTo>
                  <a:pt x="1259" y="743"/>
                </a:lnTo>
                <a:lnTo>
                  <a:pt x="1259" y="741"/>
                </a:lnTo>
                <a:lnTo>
                  <a:pt x="1261" y="737"/>
                </a:lnTo>
                <a:lnTo>
                  <a:pt x="1261" y="735"/>
                </a:lnTo>
                <a:lnTo>
                  <a:pt x="1259" y="735"/>
                </a:lnTo>
                <a:lnTo>
                  <a:pt x="1259" y="733"/>
                </a:lnTo>
                <a:lnTo>
                  <a:pt x="1263" y="731"/>
                </a:lnTo>
                <a:lnTo>
                  <a:pt x="1263" y="729"/>
                </a:lnTo>
                <a:lnTo>
                  <a:pt x="1265" y="727"/>
                </a:lnTo>
                <a:lnTo>
                  <a:pt x="1267" y="727"/>
                </a:lnTo>
                <a:lnTo>
                  <a:pt x="1269" y="727"/>
                </a:lnTo>
                <a:lnTo>
                  <a:pt x="1269" y="729"/>
                </a:lnTo>
                <a:lnTo>
                  <a:pt x="1267" y="729"/>
                </a:lnTo>
                <a:lnTo>
                  <a:pt x="1267" y="733"/>
                </a:lnTo>
                <a:lnTo>
                  <a:pt x="1267" y="735"/>
                </a:lnTo>
                <a:lnTo>
                  <a:pt x="1269" y="733"/>
                </a:lnTo>
                <a:lnTo>
                  <a:pt x="1269" y="731"/>
                </a:lnTo>
                <a:lnTo>
                  <a:pt x="1269" y="729"/>
                </a:lnTo>
                <a:lnTo>
                  <a:pt x="1273" y="729"/>
                </a:lnTo>
                <a:lnTo>
                  <a:pt x="1273" y="731"/>
                </a:lnTo>
                <a:lnTo>
                  <a:pt x="1271" y="731"/>
                </a:lnTo>
                <a:lnTo>
                  <a:pt x="1273" y="733"/>
                </a:lnTo>
                <a:lnTo>
                  <a:pt x="1271" y="733"/>
                </a:lnTo>
                <a:lnTo>
                  <a:pt x="1273" y="737"/>
                </a:lnTo>
                <a:lnTo>
                  <a:pt x="1275" y="739"/>
                </a:lnTo>
                <a:lnTo>
                  <a:pt x="1276" y="737"/>
                </a:lnTo>
                <a:lnTo>
                  <a:pt x="1280" y="737"/>
                </a:lnTo>
                <a:lnTo>
                  <a:pt x="1282" y="737"/>
                </a:lnTo>
                <a:lnTo>
                  <a:pt x="1284" y="737"/>
                </a:lnTo>
                <a:lnTo>
                  <a:pt x="1282" y="735"/>
                </a:lnTo>
                <a:lnTo>
                  <a:pt x="1280" y="735"/>
                </a:lnTo>
                <a:lnTo>
                  <a:pt x="1280" y="733"/>
                </a:lnTo>
                <a:lnTo>
                  <a:pt x="1278" y="733"/>
                </a:lnTo>
                <a:lnTo>
                  <a:pt x="1278" y="731"/>
                </a:lnTo>
                <a:lnTo>
                  <a:pt x="1276" y="733"/>
                </a:lnTo>
                <a:lnTo>
                  <a:pt x="1275" y="731"/>
                </a:lnTo>
                <a:lnTo>
                  <a:pt x="1275" y="729"/>
                </a:lnTo>
                <a:lnTo>
                  <a:pt x="1275" y="727"/>
                </a:lnTo>
                <a:lnTo>
                  <a:pt x="1276" y="727"/>
                </a:lnTo>
                <a:lnTo>
                  <a:pt x="1276" y="725"/>
                </a:lnTo>
                <a:lnTo>
                  <a:pt x="1278" y="723"/>
                </a:lnTo>
                <a:lnTo>
                  <a:pt x="1280" y="723"/>
                </a:lnTo>
                <a:lnTo>
                  <a:pt x="1280" y="725"/>
                </a:lnTo>
                <a:lnTo>
                  <a:pt x="1280" y="727"/>
                </a:lnTo>
                <a:lnTo>
                  <a:pt x="1282" y="727"/>
                </a:lnTo>
                <a:lnTo>
                  <a:pt x="1282" y="725"/>
                </a:lnTo>
                <a:lnTo>
                  <a:pt x="1280" y="723"/>
                </a:lnTo>
                <a:lnTo>
                  <a:pt x="1282" y="721"/>
                </a:lnTo>
                <a:lnTo>
                  <a:pt x="1282" y="719"/>
                </a:lnTo>
                <a:lnTo>
                  <a:pt x="1280" y="719"/>
                </a:lnTo>
                <a:lnTo>
                  <a:pt x="1278" y="718"/>
                </a:lnTo>
                <a:lnTo>
                  <a:pt x="1278" y="719"/>
                </a:lnTo>
                <a:lnTo>
                  <a:pt x="1276" y="721"/>
                </a:lnTo>
                <a:lnTo>
                  <a:pt x="1275" y="721"/>
                </a:lnTo>
                <a:lnTo>
                  <a:pt x="1273" y="718"/>
                </a:lnTo>
                <a:lnTo>
                  <a:pt x="1271" y="718"/>
                </a:lnTo>
                <a:lnTo>
                  <a:pt x="1269" y="716"/>
                </a:lnTo>
                <a:lnTo>
                  <a:pt x="1271" y="716"/>
                </a:lnTo>
                <a:lnTo>
                  <a:pt x="1271" y="714"/>
                </a:lnTo>
                <a:lnTo>
                  <a:pt x="1269" y="712"/>
                </a:lnTo>
                <a:lnTo>
                  <a:pt x="1271" y="710"/>
                </a:lnTo>
                <a:lnTo>
                  <a:pt x="1273" y="712"/>
                </a:lnTo>
                <a:lnTo>
                  <a:pt x="1275" y="710"/>
                </a:lnTo>
                <a:lnTo>
                  <a:pt x="1273" y="710"/>
                </a:lnTo>
                <a:lnTo>
                  <a:pt x="1273" y="708"/>
                </a:lnTo>
                <a:lnTo>
                  <a:pt x="1275" y="708"/>
                </a:lnTo>
                <a:lnTo>
                  <a:pt x="1276" y="708"/>
                </a:lnTo>
                <a:lnTo>
                  <a:pt x="1278" y="706"/>
                </a:lnTo>
                <a:lnTo>
                  <a:pt x="1282" y="706"/>
                </a:lnTo>
                <a:lnTo>
                  <a:pt x="1284" y="706"/>
                </a:lnTo>
                <a:lnTo>
                  <a:pt x="1286" y="708"/>
                </a:lnTo>
                <a:lnTo>
                  <a:pt x="1286" y="706"/>
                </a:lnTo>
                <a:lnTo>
                  <a:pt x="1286" y="704"/>
                </a:lnTo>
                <a:lnTo>
                  <a:pt x="1284" y="704"/>
                </a:lnTo>
                <a:lnTo>
                  <a:pt x="1284" y="702"/>
                </a:lnTo>
                <a:lnTo>
                  <a:pt x="1284" y="700"/>
                </a:lnTo>
                <a:lnTo>
                  <a:pt x="1284" y="698"/>
                </a:lnTo>
                <a:lnTo>
                  <a:pt x="1284" y="700"/>
                </a:lnTo>
                <a:lnTo>
                  <a:pt x="1282" y="700"/>
                </a:lnTo>
                <a:lnTo>
                  <a:pt x="1280" y="700"/>
                </a:lnTo>
                <a:lnTo>
                  <a:pt x="1280" y="702"/>
                </a:lnTo>
                <a:lnTo>
                  <a:pt x="1282" y="702"/>
                </a:lnTo>
                <a:lnTo>
                  <a:pt x="1284" y="704"/>
                </a:lnTo>
                <a:lnTo>
                  <a:pt x="1282" y="704"/>
                </a:lnTo>
                <a:lnTo>
                  <a:pt x="1280" y="704"/>
                </a:lnTo>
                <a:lnTo>
                  <a:pt x="1278" y="704"/>
                </a:lnTo>
                <a:lnTo>
                  <a:pt x="1276" y="704"/>
                </a:lnTo>
                <a:lnTo>
                  <a:pt x="1275" y="704"/>
                </a:lnTo>
                <a:lnTo>
                  <a:pt x="1275" y="702"/>
                </a:lnTo>
                <a:lnTo>
                  <a:pt x="1275" y="700"/>
                </a:lnTo>
                <a:lnTo>
                  <a:pt x="1273" y="700"/>
                </a:lnTo>
                <a:lnTo>
                  <a:pt x="1273" y="702"/>
                </a:lnTo>
                <a:lnTo>
                  <a:pt x="1271" y="702"/>
                </a:lnTo>
                <a:lnTo>
                  <a:pt x="1271" y="700"/>
                </a:lnTo>
                <a:lnTo>
                  <a:pt x="1271" y="698"/>
                </a:lnTo>
                <a:lnTo>
                  <a:pt x="1269" y="698"/>
                </a:lnTo>
                <a:lnTo>
                  <a:pt x="1267" y="698"/>
                </a:lnTo>
                <a:lnTo>
                  <a:pt x="1265" y="696"/>
                </a:lnTo>
                <a:lnTo>
                  <a:pt x="1265" y="698"/>
                </a:lnTo>
                <a:lnTo>
                  <a:pt x="1263" y="698"/>
                </a:lnTo>
                <a:lnTo>
                  <a:pt x="1263" y="700"/>
                </a:lnTo>
                <a:lnTo>
                  <a:pt x="1263" y="702"/>
                </a:lnTo>
                <a:lnTo>
                  <a:pt x="1263" y="706"/>
                </a:lnTo>
                <a:lnTo>
                  <a:pt x="1259" y="708"/>
                </a:lnTo>
                <a:lnTo>
                  <a:pt x="1257" y="708"/>
                </a:lnTo>
                <a:lnTo>
                  <a:pt x="1261" y="712"/>
                </a:lnTo>
                <a:lnTo>
                  <a:pt x="1265" y="714"/>
                </a:lnTo>
                <a:lnTo>
                  <a:pt x="1265" y="718"/>
                </a:lnTo>
                <a:lnTo>
                  <a:pt x="1263" y="718"/>
                </a:lnTo>
                <a:lnTo>
                  <a:pt x="1261" y="718"/>
                </a:lnTo>
                <a:lnTo>
                  <a:pt x="1261" y="716"/>
                </a:lnTo>
                <a:lnTo>
                  <a:pt x="1259" y="714"/>
                </a:lnTo>
                <a:lnTo>
                  <a:pt x="1257" y="712"/>
                </a:lnTo>
                <a:lnTo>
                  <a:pt x="1257" y="714"/>
                </a:lnTo>
                <a:lnTo>
                  <a:pt x="1257" y="718"/>
                </a:lnTo>
                <a:lnTo>
                  <a:pt x="1257" y="719"/>
                </a:lnTo>
                <a:lnTo>
                  <a:pt x="1255" y="721"/>
                </a:lnTo>
                <a:lnTo>
                  <a:pt x="1255" y="725"/>
                </a:lnTo>
                <a:lnTo>
                  <a:pt x="1257" y="727"/>
                </a:lnTo>
                <a:lnTo>
                  <a:pt x="1259" y="725"/>
                </a:lnTo>
                <a:lnTo>
                  <a:pt x="1259" y="723"/>
                </a:lnTo>
                <a:lnTo>
                  <a:pt x="1261" y="723"/>
                </a:lnTo>
                <a:lnTo>
                  <a:pt x="1263" y="721"/>
                </a:lnTo>
                <a:lnTo>
                  <a:pt x="1265" y="721"/>
                </a:lnTo>
                <a:lnTo>
                  <a:pt x="1267" y="721"/>
                </a:lnTo>
                <a:lnTo>
                  <a:pt x="1267" y="719"/>
                </a:lnTo>
                <a:lnTo>
                  <a:pt x="1269" y="719"/>
                </a:lnTo>
                <a:lnTo>
                  <a:pt x="1271" y="721"/>
                </a:lnTo>
                <a:lnTo>
                  <a:pt x="1271" y="723"/>
                </a:lnTo>
                <a:lnTo>
                  <a:pt x="1273" y="723"/>
                </a:lnTo>
                <a:lnTo>
                  <a:pt x="1271" y="725"/>
                </a:lnTo>
                <a:lnTo>
                  <a:pt x="1263" y="725"/>
                </a:lnTo>
                <a:lnTo>
                  <a:pt x="1261" y="729"/>
                </a:lnTo>
                <a:lnTo>
                  <a:pt x="1259" y="729"/>
                </a:lnTo>
                <a:lnTo>
                  <a:pt x="1257" y="729"/>
                </a:lnTo>
                <a:lnTo>
                  <a:pt x="1255" y="729"/>
                </a:lnTo>
                <a:lnTo>
                  <a:pt x="1253" y="727"/>
                </a:lnTo>
                <a:lnTo>
                  <a:pt x="1253" y="725"/>
                </a:lnTo>
                <a:lnTo>
                  <a:pt x="1252" y="725"/>
                </a:lnTo>
                <a:lnTo>
                  <a:pt x="1250" y="723"/>
                </a:lnTo>
                <a:lnTo>
                  <a:pt x="1248" y="727"/>
                </a:lnTo>
                <a:lnTo>
                  <a:pt x="1246" y="725"/>
                </a:lnTo>
                <a:lnTo>
                  <a:pt x="1244" y="725"/>
                </a:lnTo>
                <a:lnTo>
                  <a:pt x="1244" y="727"/>
                </a:lnTo>
                <a:lnTo>
                  <a:pt x="1244" y="725"/>
                </a:lnTo>
                <a:lnTo>
                  <a:pt x="1242" y="719"/>
                </a:lnTo>
                <a:lnTo>
                  <a:pt x="1242" y="718"/>
                </a:lnTo>
                <a:lnTo>
                  <a:pt x="1240" y="719"/>
                </a:lnTo>
                <a:lnTo>
                  <a:pt x="1236" y="723"/>
                </a:lnTo>
                <a:lnTo>
                  <a:pt x="1236" y="729"/>
                </a:lnTo>
                <a:lnTo>
                  <a:pt x="1234" y="735"/>
                </a:lnTo>
                <a:lnTo>
                  <a:pt x="1232" y="737"/>
                </a:lnTo>
                <a:lnTo>
                  <a:pt x="1230" y="739"/>
                </a:lnTo>
                <a:lnTo>
                  <a:pt x="1227" y="746"/>
                </a:lnTo>
                <a:lnTo>
                  <a:pt x="1223" y="756"/>
                </a:lnTo>
                <a:lnTo>
                  <a:pt x="1221" y="762"/>
                </a:lnTo>
                <a:lnTo>
                  <a:pt x="1219" y="766"/>
                </a:lnTo>
                <a:lnTo>
                  <a:pt x="1219" y="771"/>
                </a:lnTo>
                <a:lnTo>
                  <a:pt x="1219" y="775"/>
                </a:lnTo>
                <a:lnTo>
                  <a:pt x="1217" y="779"/>
                </a:lnTo>
                <a:lnTo>
                  <a:pt x="1215" y="783"/>
                </a:lnTo>
                <a:lnTo>
                  <a:pt x="1213" y="785"/>
                </a:lnTo>
                <a:lnTo>
                  <a:pt x="1213" y="783"/>
                </a:lnTo>
                <a:lnTo>
                  <a:pt x="1211" y="779"/>
                </a:lnTo>
                <a:lnTo>
                  <a:pt x="1209" y="781"/>
                </a:lnTo>
                <a:lnTo>
                  <a:pt x="1211" y="785"/>
                </a:lnTo>
                <a:lnTo>
                  <a:pt x="1207" y="794"/>
                </a:lnTo>
                <a:lnTo>
                  <a:pt x="1207" y="798"/>
                </a:lnTo>
                <a:lnTo>
                  <a:pt x="1205" y="800"/>
                </a:lnTo>
                <a:lnTo>
                  <a:pt x="1204" y="800"/>
                </a:lnTo>
                <a:lnTo>
                  <a:pt x="1207" y="790"/>
                </a:lnTo>
                <a:lnTo>
                  <a:pt x="1205" y="787"/>
                </a:lnTo>
                <a:lnTo>
                  <a:pt x="1202" y="794"/>
                </a:lnTo>
                <a:lnTo>
                  <a:pt x="1202" y="800"/>
                </a:lnTo>
                <a:lnTo>
                  <a:pt x="1196" y="806"/>
                </a:lnTo>
                <a:lnTo>
                  <a:pt x="1188" y="808"/>
                </a:lnTo>
                <a:lnTo>
                  <a:pt x="1184" y="808"/>
                </a:lnTo>
                <a:lnTo>
                  <a:pt x="1179" y="814"/>
                </a:lnTo>
                <a:lnTo>
                  <a:pt x="1173" y="819"/>
                </a:lnTo>
                <a:lnTo>
                  <a:pt x="1169" y="823"/>
                </a:lnTo>
                <a:lnTo>
                  <a:pt x="1163" y="825"/>
                </a:lnTo>
                <a:lnTo>
                  <a:pt x="1158" y="833"/>
                </a:lnTo>
                <a:lnTo>
                  <a:pt x="1158" y="837"/>
                </a:lnTo>
                <a:lnTo>
                  <a:pt x="1158" y="838"/>
                </a:lnTo>
                <a:lnTo>
                  <a:pt x="1156" y="840"/>
                </a:lnTo>
                <a:lnTo>
                  <a:pt x="1154" y="838"/>
                </a:lnTo>
                <a:lnTo>
                  <a:pt x="1150" y="840"/>
                </a:lnTo>
                <a:lnTo>
                  <a:pt x="1148" y="842"/>
                </a:lnTo>
                <a:lnTo>
                  <a:pt x="1146" y="842"/>
                </a:lnTo>
                <a:lnTo>
                  <a:pt x="1146" y="840"/>
                </a:lnTo>
                <a:lnTo>
                  <a:pt x="1144" y="838"/>
                </a:lnTo>
                <a:lnTo>
                  <a:pt x="1146" y="835"/>
                </a:lnTo>
                <a:lnTo>
                  <a:pt x="1148" y="833"/>
                </a:lnTo>
                <a:lnTo>
                  <a:pt x="1148" y="831"/>
                </a:lnTo>
                <a:lnTo>
                  <a:pt x="1144" y="833"/>
                </a:lnTo>
                <a:lnTo>
                  <a:pt x="1142" y="835"/>
                </a:lnTo>
                <a:lnTo>
                  <a:pt x="1131" y="854"/>
                </a:lnTo>
                <a:lnTo>
                  <a:pt x="1125" y="862"/>
                </a:lnTo>
                <a:lnTo>
                  <a:pt x="1119" y="867"/>
                </a:lnTo>
                <a:lnTo>
                  <a:pt x="1115" y="873"/>
                </a:lnTo>
                <a:lnTo>
                  <a:pt x="1111" y="879"/>
                </a:lnTo>
                <a:lnTo>
                  <a:pt x="1110" y="881"/>
                </a:lnTo>
                <a:lnTo>
                  <a:pt x="1106" y="883"/>
                </a:lnTo>
                <a:lnTo>
                  <a:pt x="1106" y="881"/>
                </a:lnTo>
                <a:lnTo>
                  <a:pt x="1104" y="885"/>
                </a:lnTo>
                <a:lnTo>
                  <a:pt x="1102" y="888"/>
                </a:lnTo>
                <a:lnTo>
                  <a:pt x="1090" y="906"/>
                </a:lnTo>
                <a:lnTo>
                  <a:pt x="1081" y="917"/>
                </a:lnTo>
                <a:lnTo>
                  <a:pt x="1079" y="919"/>
                </a:lnTo>
                <a:lnTo>
                  <a:pt x="549" y="919"/>
                </a:lnTo>
                <a:lnTo>
                  <a:pt x="551" y="898"/>
                </a:lnTo>
                <a:lnTo>
                  <a:pt x="551" y="892"/>
                </a:lnTo>
                <a:lnTo>
                  <a:pt x="553" y="890"/>
                </a:lnTo>
                <a:lnTo>
                  <a:pt x="557" y="886"/>
                </a:lnTo>
                <a:lnTo>
                  <a:pt x="557" y="885"/>
                </a:lnTo>
                <a:lnTo>
                  <a:pt x="553" y="881"/>
                </a:lnTo>
                <a:lnTo>
                  <a:pt x="555" y="877"/>
                </a:lnTo>
                <a:lnTo>
                  <a:pt x="555" y="871"/>
                </a:lnTo>
                <a:lnTo>
                  <a:pt x="549" y="869"/>
                </a:lnTo>
                <a:lnTo>
                  <a:pt x="545" y="869"/>
                </a:lnTo>
                <a:lnTo>
                  <a:pt x="542" y="865"/>
                </a:lnTo>
                <a:lnTo>
                  <a:pt x="540" y="860"/>
                </a:lnTo>
                <a:lnTo>
                  <a:pt x="540" y="848"/>
                </a:lnTo>
                <a:lnTo>
                  <a:pt x="542" y="844"/>
                </a:lnTo>
                <a:lnTo>
                  <a:pt x="540" y="840"/>
                </a:lnTo>
                <a:lnTo>
                  <a:pt x="536" y="837"/>
                </a:lnTo>
                <a:lnTo>
                  <a:pt x="534" y="829"/>
                </a:lnTo>
                <a:lnTo>
                  <a:pt x="536" y="821"/>
                </a:lnTo>
                <a:lnTo>
                  <a:pt x="540" y="814"/>
                </a:lnTo>
                <a:lnTo>
                  <a:pt x="543" y="810"/>
                </a:lnTo>
                <a:lnTo>
                  <a:pt x="542" y="806"/>
                </a:lnTo>
                <a:lnTo>
                  <a:pt x="538" y="802"/>
                </a:lnTo>
                <a:lnTo>
                  <a:pt x="536" y="798"/>
                </a:lnTo>
                <a:lnTo>
                  <a:pt x="540" y="798"/>
                </a:lnTo>
                <a:lnTo>
                  <a:pt x="543" y="802"/>
                </a:lnTo>
                <a:lnTo>
                  <a:pt x="545" y="802"/>
                </a:lnTo>
                <a:lnTo>
                  <a:pt x="547" y="796"/>
                </a:lnTo>
                <a:lnTo>
                  <a:pt x="543" y="792"/>
                </a:lnTo>
                <a:lnTo>
                  <a:pt x="540" y="792"/>
                </a:lnTo>
                <a:lnTo>
                  <a:pt x="540" y="789"/>
                </a:lnTo>
                <a:lnTo>
                  <a:pt x="542" y="789"/>
                </a:lnTo>
                <a:lnTo>
                  <a:pt x="547" y="789"/>
                </a:lnTo>
                <a:lnTo>
                  <a:pt x="551" y="785"/>
                </a:lnTo>
                <a:lnTo>
                  <a:pt x="549" y="779"/>
                </a:lnTo>
                <a:lnTo>
                  <a:pt x="545" y="775"/>
                </a:lnTo>
                <a:lnTo>
                  <a:pt x="545" y="771"/>
                </a:lnTo>
                <a:lnTo>
                  <a:pt x="543" y="766"/>
                </a:lnTo>
                <a:lnTo>
                  <a:pt x="542" y="762"/>
                </a:lnTo>
                <a:lnTo>
                  <a:pt x="540" y="760"/>
                </a:lnTo>
                <a:lnTo>
                  <a:pt x="538" y="762"/>
                </a:lnTo>
                <a:lnTo>
                  <a:pt x="536" y="760"/>
                </a:lnTo>
                <a:lnTo>
                  <a:pt x="534" y="756"/>
                </a:lnTo>
                <a:lnTo>
                  <a:pt x="530" y="754"/>
                </a:lnTo>
                <a:lnTo>
                  <a:pt x="522" y="756"/>
                </a:lnTo>
                <a:lnTo>
                  <a:pt x="518" y="754"/>
                </a:lnTo>
                <a:lnTo>
                  <a:pt x="517" y="744"/>
                </a:lnTo>
                <a:lnTo>
                  <a:pt x="515" y="739"/>
                </a:lnTo>
                <a:lnTo>
                  <a:pt x="515" y="735"/>
                </a:lnTo>
                <a:lnTo>
                  <a:pt x="511" y="731"/>
                </a:lnTo>
                <a:lnTo>
                  <a:pt x="509" y="729"/>
                </a:lnTo>
                <a:lnTo>
                  <a:pt x="505" y="725"/>
                </a:lnTo>
                <a:lnTo>
                  <a:pt x="499" y="729"/>
                </a:lnTo>
                <a:lnTo>
                  <a:pt x="497" y="729"/>
                </a:lnTo>
                <a:lnTo>
                  <a:pt x="494" y="729"/>
                </a:lnTo>
                <a:lnTo>
                  <a:pt x="492" y="729"/>
                </a:lnTo>
                <a:lnTo>
                  <a:pt x="488" y="731"/>
                </a:lnTo>
                <a:lnTo>
                  <a:pt x="488" y="733"/>
                </a:lnTo>
                <a:lnTo>
                  <a:pt x="486" y="737"/>
                </a:lnTo>
                <a:lnTo>
                  <a:pt x="482" y="739"/>
                </a:lnTo>
                <a:lnTo>
                  <a:pt x="480" y="739"/>
                </a:lnTo>
                <a:lnTo>
                  <a:pt x="476" y="741"/>
                </a:lnTo>
                <a:lnTo>
                  <a:pt x="472" y="741"/>
                </a:lnTo>
                <a:lnTo>
                  <a:pt x="471" y="741"/>
                </a:lnTo>
                <a:lnTo>
                  <a:pt x="467" y="748"/>
                </a:lnTo>
                <a:lnTo>
                  <a:pt x="467" y="750"/>
                </a:lnTo>
                <a:lnTo>
                  <a:pt x="465" y="752"/>
                </a:lnTo>
                <a:lnTo>
                  <a:pt x="461" y="754"/>
                </a:lnTo>
                <a:lnTo>
                  <a:pt x="463" y="758"/>
                </a:lnTo>
                <a:lnTo>
                  <a:pt x="463" y="760"/>
                </a:lnTo>
                <a:lnTo>
                  <a:pt x="461" y="762"/>
                </a:lnTo>
                <a:lnTo>
                  <a:pt x="459" y="766"/>
                </a:lnTo>
                <a:lnTo>
                  <a:pt x="459" y="767"/>
                </a:lnTo>
                <a:lnTo>
                  <a:pt x="459" y="769"/>
                </a:lnTo>
                <a:lnTo>
                  <a:pt x="455" y="769"/>
                </a:lnTo>
                <a:lnTo>
                  <a:pt x="455" y="771"/>
                </a:lnTo>
                <a:lnTo>
                  <a:pt x="459" y="779"/>
                </a:lnTo>
                <a:lnTo>
                  <a:pt x="459" y="783"/>
                </a:lnTo>
                <a:lnTo>
                  <a:pt x="457" y="785"/>
                </a:lnTo>
                <a:lnTo>
                  <a:pt x="453" y="785"/>
                </a:lnTo>
                <a:lnTo>
                  <a:pt x="453" y="783"/>
                </a:lnTo>
                <a:lnTo>
                  <a:pt x="453" y="781"/>
                </a:lnTo>
                <a:lnTo>
                  <a:pt x="449" y="779"/>
                </a:lnTo>
                <a:lnTo>
                  <a:pt x="447" y="783"/>
                </a:lnTo>
                <a:lnTo>
                  <a:pt x="446" y="787"/>
                </a:lnTo>
                <a:lnTo>
                  <a:pt x="447" y="792"/>
                </a:lnTo>
                <a:lnTo>
                  <a:pt x="446" y="794"/>
                </a:lnTo>
                <a:lnTo>
                  <a:pt x="446" y="796"/>
                </a:lnTo>
                <a:lnTo>
                  <a:pt x="446" y="798"/>
                </a:lnTo>
                <a:lnTo>
                  <a:pt x="446" y="802"/>
                </a:lnTo>
                <a:lnTo>
                  <a:pt x="447" y="804"/>
                </a:lnTo>
                <a:lnTo>
                  <a:pt x="449" y="804"/>
                </a:lnTo>
                <a:lnTo>
                  <a:pt x="451" y="804"/>
                </a:lnTo>
                <a:lnTo>
                  <a:pt x="451" y="808"/>
                </a:lnTo>
                <a:lnTo>
                  <a:pt x="449" y="810"/>
                </a:lnTo>
                <a:lnTo>
                  <a:pt x="447" y="812"/>
                </a:lnTo>
                <a:lnTo>
                  <a:pt x="444" y="815"/>
                </a:lnTo>
                <a:lnTo>
                  <a:pt x="444" y="819"/>
                </a:lnTo>
                <a:lnTo>
                  <a:pt x="446" y="823"/>
                </a:lnTo>
                <a:lnTo>
                  <a:pt x="444" y="827"/>
                </a:lnTo>
                <a:lnTo>
                  <a:pt x="442" y="825"/>
                </a:lnTo>
                <a:lnTo>
                  <a:pt x="440" y="821"/>
                </a:lnTo>
                <a:lnTo>
                  <a:pt x="440" y="819"/>
                </a:lnTo>
                <a:lnTo>
                  <a:pt x="440" y="814"/>
                </a:lnTo>
                <a:lnTo>
                  <a:pt x="442" y="810"/>
                </a:lnTo>
                <a:lnTo>
                  <a:pt x="444" y="808"/>
                </a:lnTo>
                <a:lnTo>
                  <a:pt x="440" y="804"/>
                </a:lnTo>
                <a:lnTo>
                  <a:pt x="438" y="806"/>
                </a:lnTo>
                <a:lnTo>
                  <a:pt x="438" y="808"/>
                </a:lnTo>
                <a:lnTo>
                  <a:pt x="436" y="810"/>
                </a:lnTo>
                <a:lnTo>
                  <a:pt x="434" y="810"/>
                </a:lnTo>
                <a:lnTo>
                  <a:pt x="434" y="812"/>
                </a:lnTo>
                <a:lnTo>
                  <a:pt x="434" y="814"/>
                </a:lnTo>
                <a:lnTo>
                  <a:pt x="436" y="817"/>
                </a:lnTo>
                <a:lnTo>
                  <a:pt x="436" y="819"/>
                </a:lnTo>
                <a:lnTo>
                  <a:pt x="434" y="821"/>
                </a:lnTo>
                <a:lnTo>
                  <a:pt x="432" y="821"/>
                </a:lnTo>
                <a:lnTo>
                  <a:pt x="434" y="825"/>
                </a:lnTo>
                <a:lnTo>
                  <a:pt x="436" y="827"/>
                </a:lnTo>
                <a:lnTo>
                  <a:pt x="436" y="831"/>
                </a:lnTo>
                <a:lnTo>
                  <a:pt x="436" y="838"/>
                </a:lnTo>
                <a:lnTo>
                  <a:pt x="436" y="846"/>
                </a:lnTo>
                <a:lnTo>
                  <a:pt x="434" y="858"/>
                </a:lnTo>
                <a:lnTo>
                  <a:pt x="428" y="875"/>
                </a:lnTo>
                <a:lnTo>
                  <a:pt x="424" y="896"/>
                </a:lnTo>
                <a:lnTo>
                  <a:pt x="423" y="911"/>
                </a:lnTo>
                <a:lnTo>
                  <a:pt x="423" y="919"/>
                </a:lnTo>
                <a:lnTo>
                  <a:pt x="329" y="919"/>
                </a:lnTo>
                <a:lnTo>
                  <a:pt x="327" y="917"/>
                </a:lnTo>
                <a:lnTo>
                  <a:pt x="325" y="910"/>
                </a:lnTo>
                <a:lnTo>
                  <a:pt x="321" y="906"/>
                </a:lnTo>
                <a:lnTo>
                  <a:pt x="317" y="896"/>
                </a:lnTo>
                <a:lnTo>
                  <a:pt x="321" y="890"/>
                </a:lnTo>
                <a:lnTo>
                  <a:pt x="321" y="881"/>
                </a:lnTo>
                <a:lnTo>
                  <a:pt x="317" y="875"/>
                </a:lnTo>
                <a:lnTo>
                  <a:pt x="317" y="869"/>
                </a:lnTo>
                <a:lnTo>
                  <a:pt x="319" y="862"/>
                </a:lnTo>
                <a:lnTo>
                  <a:pt x="319" y="852"/>
                </a:lnTo>
                <a:lnTo>
                  <a:pt x="315" y="846"/>
                </a:lnTo>
                <a:lnTo>
                  <a:pt x="311" y="840"/>
                </a:lnTo>
                <a:lnTo>
                  <a:pt x="311" y="837"/>
                </a:lnTo>
                <a:lnTo>
                  <a:pt x="311" y="835"/>
                </a:lnTo>
                <a:lnTo>
                  <a:pt x="311" y="831"/>
                </a:lnTo>
                <a:lnTo>
                  <a:pt x="311" y="825"/>
                </a:lnTo>
                <a:lnTo>
                  <a:pt x="313" y="823"/>
                </a:lnTo>
                <a:lnTo>
                  <a:pt x="317" y="827"/>
                </a:lnTo>
                <a:lnTo>
                  <a:pt x="319" y="833"/>
                </a:lnTo>
                <a:lnTo>
                  <a:pt x="323" y="840"/>
                </a:lnTo>
                <a:lnTo>
                  <a:pt x="327" y="842"/>
                </a:lnTo>
                <a:lnTo>
                  <a:pt x="329" y="848"/>
                </a:lnTo>
                <a:lnTo>
                  <a:pt x="330" y="852"/>
                </a:lnTo>
                <a:lnTo>
                  <a:pt x="332" y="850"/>
                </a:lnTo>
                <a:lnTo>
                  <a:pt x="332" y="844"/>
                </a:lnTo>
                <a:lnTo>
                  <a:pt x="330" y="838"/>
                </a:lnTo>
                <a:lnTo>
                  <a:pt x="325" y="825"/>
                </a:lnTo>
                <a:lnTo>
                  <a:pt x="327" y="821"/>
                </a:lnTo>
                <a:lnTo>
                  <a:pt x="330" y="817"/>
                </a:lnTo>
                <a:lnTo>
                  <a:pt x="329" y="814"/>
                </a:lnTo>
                <a:lnTo>
                  <a:pt x="325" y="810"/>
                </a:lnTo>
                <a:lnTo>
                  <a:pt x="321" y="798"/>
                </a:lnTo>
                <a:lnTo>
                  <a:pt x="319" y="779"/>
                </a:lnTo>
                <a:lnTo>
                  <a:pt x="319" y="769"/>
                </a:lnTo>
                <a:lnTo>
                  <a:pt x="321" y="764"/>
                </a:lnTo>
                <a:lnTo>
                  <a:pt x="323" y="764"/>
                </a:lnTo>
                <a:lnTo>
                  <a:pt x="330" y="767"/>
                </a:lnTo>
                <a:lnTo>
                  <a:pt x="332" y="767"/>
                </a:lnTo>
                <a:lnTo>
                  <a:pt x="334" y="766"/>
                </a:lnTo>
                <a:lnTo>
                  <a:pt x="334" y="764"/>
                </a:lnTo>
                <a:lnTo>
                  <a:pt x="334" y="760"/>
                </a:lnTo>
                <a:lnTo>
                  <a:pt x="338" y="754"/>
                </a:lnTo>
                <a:lnTo>
                  <a:pt x="336" y="752"/>
                </a:lnTo>
                <a:lnTo>
                  <a:pt x="330" y="750"/>
                </a:lnTo>
                <a:lnTo>
                  <a:pt x="329" y="746"/>
                </a:lnTo>
                <a:lnTo>
                  <a:pt x="327" y="744"/>
                </a:lnTo>
                <a:lnTo>
                  <a:pt x="325" y="743"/>
                </a:lnTo>
                <a:lnTo>
                  <a:pt x="323" y="739"/>
                </a:lnTo>
                <a:lnTo>
                  <a:pt x="321" y="735"/>
                </a:lnTo>
                <a:lnTo>
                  <a:pt x="321" y="729"/>
                </a:lnTo>
                <a:lnTo>
                  <a:pt x="319" y="723"/>
                </a:lnTo>
                <a:lnTo>
                  <a:pt x="321" y="719"/>
                </a:lnTo>
                <a:lnTo>
                  <a:pt x="325" y="716"/>
                </a:lnTo>
                <a:lnTo>
                  <a:pt x="329" y="719"/>
                </a:lnTo>
                <a:lnTo>
                  <a:pt x="329" y="723"/>
                </a:lnTo>
                <a:lnTo>
                  <a:pt x="332" y="727"/>
                </a:lnTo>
                <a:lnTo>
                  <a:pt x="336" y="731"/>
                </a:lnTo>
                <a:lnTo>
                  <a:pt x="338" y="735"/>
                </a:lnTo>
                <a:lnTo>
                  <a:pt x="336" y="739"/>
                </a:lnTo>
                <a:lnTo>
                  <a:pt x="338" y="741"/>
                </a:lnTo>
                <a:lnTo>
                  <a:pt x="342" y="739"/>
                </a:lnTo>
                <a:lnTo>
                  <a:pt x="344" y="735"/>
                </a:lnTo>
                <a:lnTo>
                  <a:pt x="344" y="723"/>
                </a:lnTo>
                <a:lnTo>
                  <a:pt x="344" y="721"/>
                </a:lnTo>
                <a:lnTo>
                  <a:pt x="348" y="721"/>
                </a:lnTo>
                <a:lnTo>
                  <a:pt x="350" y="719"/>
                </a:lnTo>
                <a:lnTo>
                  <a:pt x="352" y="716"/>
                </a:lnTo>
                <a:lnTo>
                  <a:pt x="352" y="710"/>
                </a:lnTo>
                <a:lnTo>
                  <a:pt x="352" y="706"/>
                </a:lnTo>
                <a:lnTo>
                  <a:pt x="355" y="695"/>
                </a:lnTo>
                <a:lnTo>
                  <a:pt x="352" y="687"/>
                </a:lnTo>
                <a:lnTo>
                  <a:pt x="346" y="685"/>
                </a:lnTo>
                <a:lnTo>
                  <a:pt x="342" y="681"/>
                </a:lnTo>
                <a:lnTo>
                  <a:pt x="336" y="679"/>
                </a:lnTo>
                <a:lnTo>
                  <a:pt x="330" y="675"/>
                </a:lnTo>
                <a:lnTo>
                  <a:pt x="329" y="670"/>
                </a:lnTo>
                <a:lnTo>
                  <a:pt x="325" y="664"/>
                </a:lnTo>
                <a:lnTo>
                  <a:pt x="323" y="658"/>
                </a:lnTo>
                <a:lnTo>
                  <a:pt x="323" y="650"/>
                </a:lnTo>
                <a:lnTo>
                  <a:pt x="323" y="647"/>
                </a:lnTo>
                <a:lnTo>
                  <a:pt x="323" y="643"/>
                </a:lnTo>
                <a:lnTo>
                  <a:pt x="323" y="639"/>
                </a:lnTo>
                <a:lnTo>
                  <a:pt x="323" y="633"/>
                </a:lnTo>
                <a:lnTo>
                  <a:pt x="325" y="631"/>
                </a:lnTo>
                <a:lnTo>
                  <a:pt x="330" y="635"/>
                </a:lnTo>
                <a:lnTo>
                  <a:pt x="332" y="637"/>
                </a:lnTo>
                <a:lnTo>
                  <a:pt x="336" y="635"/>
                </a:lnTo>
                <a:lnTo>
                  <a:pt x="338" y="637"/>
                </a:lnTo>
                <a:lnTo>
                  <a:pt x="340" y="641"/>
                </a:lnTo>
                <a:lnTo>
                  <a:pt x="344" y="643"/>
                </a:lnTo>
                <a:lnTo>
                  <a:pt x="348" y="641"/>
                </a:lnTo>
                <a:lnTo>
                  <a:pt x="346" y="637"/>
                </a:lnTo>
                <a:lnTo>
                  <a:pt x="342" y="635"/>
                </a:lnTo>
                <a:lnTo>
                  <a:pt x="338" y="633"/>
                </a:lnTo>
                <a:lnTo>
                  <a:pt x="332" y="627"/>
                </a:lnTo>
                <a:lnTo>
                  <a:pt x="330" y="625"/>
                </a:lnTo>
                <a:lnTo>
                  <a:pt x="327" y="618"/>
                </a:lnTo>
                <a:lnTo>
                  <a:pt x="323" y="614"/>
                </a:lnTo>
                <a:lnTo>
                  <a:pt x="319" y="610"/>
                </a:lnTo>
                <a:lnTo>
                  <a:pt x="313" y="606"/>
                </a:lnTo>
                <a:lnTo>
                  <a:pt x="305" y="602"/>
                </a:lnTo>
                <a:lnTo>
                  <a:pt x="300" y="600"/>
                </a:lnTo>
                <a:lnTo>
                  <a:pt x="292" y="597"/>
                </a:lnTo>
                <a:lnTo>
                  <a:pt x="288" y="595"/>
                </a:lnTo>
                <a:lnTo>
                  <a:pt x="284" y="589"/>
                </a:lnTo>
                <a:lnTo>
                  <a:pt x="282" y="585"/>
                </a:lnTo>
                <a:lnTo>
                  <a:pt x="279" y="579"/>
                </a:lnTo>
                <a:lnTo>
                  <a:pt x="275" y="575"/>
                </a:lnTo>
                <a:lnTo>
                  <a:pt x="269" y="570"/>
                </a:lnTo>
                <a:lnTo>
                  <a:pt x="263" y="560"/>
                </a:lnTo>
                <a:lnTo>
                  <a:pt x="265" y="556"/>
                </a:lnTo>
                <a:lnTo>
                  <a:pt x="265" y="552"/>
                </a:lnTo>
                <a:lnTo>
                  <a:pt x="261" y="552"/>
                </a:lnTo>
                <a:lnTo>
                  <a:pt x="258" y="554"/>
                </a:lnTo>
                <a:lnTo>
                  <a:pt x="256" y="552"/>
                </a:lnTo>
                <a:lnTo>
                  <a:pt x="256" y="554"/>
                </a:lnTo>
                <a:lnTo>
                  <a:pt x="256" y="558"/>
                </a:lnTo>
                <a:lnTo>
                  <a:pt x="258" y="562"/>
                </a:lnTo>
                <a:lnTo>
                  <a:pt x="256" y="564"/>
                </a:lnTo>
                <a:lnTo>
                  <a:pt x="252" y="562"/>
                </a:lnTo>
                <a:lnTo>
                  <a:pt x="246" y="560"/>
                </a:lnTo>
                <a:lnTo>
                  <a:pt x="242" y="560"/>
                </a:lnTo>
                <a:lnTo>
                  <a:pt x="238" y="560"/>
                </a:lnTo>
                <a:lnTo>
                  <a:pt x="234" y="556"/>
                </a:lnTo>
                <a:lnTo>
                  <a:pt x="236" y="554"/>
                </a:lnTo>
                <a:lnTo>
                  <a:pt x="240" y="552"/>
                </a:lnTo>
                <a:lnTo>
                  <a:pt x="242" y="551"/>
                </a:lnTo>
                <a:lnTo>
                  <a:pt x="240" y="549"/>
                </a:lnTo>
                <a:lnTo>
                  <a:pt x="236" y="549"/>
                </a:lnTo>
                <a:lnTo>
                  <a:pt x="233" y="551"/>
                </a:lnTo>
                <a:lnTo>
                  <a:pt x="233" y="547"/>
                </a:lnTo>
                <a:lnTo>
                  <a:pt x="234" y="545"/>
                </a:lnTo>
                <a:lnTo>
                  <a:pt x="234" y="543"/>
                </a:lnTo>
                <a:lnTo>
                  <a:pt x="233" y="543"/>
                </a:lnTo>
                <a:lnTo>
                  <a:pt x="231" y="547"/>
                </a:lnTo>
                <a:lnTo>
                  <a:pt x="229" y="547"/>
                </a:lnTo>
                <a:lnTo>
                  <a:pt x="227" y="545"/>
                </a:lnTo>
                <a:lnTo>
                  <a:pt x="225" y="541"/>
                </a:lnTo>
                <a:lnTo>
                  <a:pt x="229" y="537"/>
                </a:lnTo>
                <a:lnTo>
                  <a:pt x="229" y="533"/>
                </a:lnTo>
                <a:lnTo>
                  <a:pt x="227" y="527"/>
                </a:lnTo>
                <a:lnTo>
                  <a:pt x="229" y="526"/>
                </a:lnTo>
                <a:lnTo>
                  <a:pt x="227" y="522"/>
                </a:lnTo>
                <a:lnTo>
                  <a:pt x="223" y="522"/>
                </a:lnTo>
                <a:lnTo>
                  <a:pt x="217" y="524"/>
                </a:lnTo>
                <a:lnTo>
                  <a:pt x="217" y="520"/>
                </a:lnTo>
                <a:lnTo>
                  <a:pt x="219" y="514"/>
                </a:lnTo>
                <a:lnTo>
                  <a:pt x="223" y="512"/>
                </a:lnTo>
                <a:lnTo>
                  <a:pt x="225" y="508"/>
                </a:lnTo>
                <a:lnTo>
                  <a:pt x="221" y="506"/>
                </a:lnTo>
                <a:lnTo>
                  <a:pt x="219" y="510"/>
                </a:lnTo>
                <a:lnTo>
                  <a:pt x="217" y="512"/>
                </a:lnTo>
                <a:lnTo>
                  <a:pt x="215" y="510"/>
                </a:lnTo>
                <a:lnTo>
                  <a:pt x="213" y="506"/>
                </a:lnTo>
                <a:lnTo>
                  <a:pt x="210" y="504"/>
                </a:lnTo>
                <a:lnTo>
                  <a:pt x="210" y="503"/>
                </a:lnTo>
                <a:lnTo>
                  <a:pt x="213" y="503"/>
                </a:lnTo>
                <a:lnTo>
                  <a:pt x="217" y="503"/>
                </a:lnTo>
                <a:lnTo>
                  <a:pt x="219" y="503"/>
                </a:lnTo>
                <a:lnTo>
                  <a:pt x="229" y="506"/>
                </a:lnTo>
                <a:lnTo>
                  <a:pt x="233" y="506"/>
                </a:lnTo>
                <a:lnTo>
                  <a:pt x="234" y="501"/>
                </a:lnTo>
                <a:lnTo>
                  <a:pt x="231" y="499"/>
                </a:lnTo>
                <a:lnTo>
                  <a:pt x="229" y="497"/>
                </a:lnTo>
                <a:lnTo>
                  <a:pt x="227" y="493"/>
                </a:lnTo>
                <a:lnTo>
                  <a:pt x="225" y="489"/>
                </a:lnTo>
                <a:lnTo>
                  <a:pt x="223" y="487"/>
                </a:lnTo>
                <a:lnTo>
                  <a:pt x="219" y="485"/>
                </a:lnTo>
                <a:lnTo>
                  <a:pt x="215" y="485"/>
                </a:lnTo>
                <a:lnTo>
                  <a:pt x="208" y="485"/>
                </a:lnTo>
                <a:lnTo>
                  <a:pt x="196" y="478"/>
                </a:lnTo>
                <a:lnTo>
                  <a:pt x="192" y="474"/>
                </a:lnTo>
                <a:lnTo>
                  <a:pt x="188" y="468"/>
                </a:lnTo>
                <a:lnTo>
                  <a:pt x="187" y="468"/>
                </a:lnTo>
                <a:lnTo>
                  <a:pt x="183" y="470"/>
                </a:lnTo>
                <a:lnTo>
                  <a:pt x="181" y="474"/>
                </a:lnTo>
                <a:lnTo>
                  <a:pt x="175" y="472"/>
                </a:lnTo>
                <a:lnTo>
                  <a:pt x="175" y="470"/>
                </a:lnTo>
                <a:lnTo>
                  <a:pt x="171" y="470"/>
                </a:lnTo>
                <a:lnTo>
                  <a:pt x="169" y="466"/>
                </a:lnTo>
                <a:lnTo>
                  <a:pt x="171" y="464"/>
                </a:lnTo>
                <a:lnTo>
                  <a:pt x="173" y="460"/>
                </a:lnTo>
                <a:lnTo>
                  <a:pt x="171" y="458"/>
                </a:lnTo>
                <a:lnTo>
                  <a:pt x="169" y="458"/>
                </a:lnTo>
                <a:lnTo>
                  <a:pt x="167" y="455"/>
                </a:lnTo>
                <a:lnTo>
                  <a:pt x="163" y="455"/>
                </a:lnTo>
                <a:lnTo>
                  <a:pt x="162" y="453"/>
                </a:lnTo>
                <a:lnTo>
                  <a:pt x="160" y="453"/>
                </a:lnTo>
                <a:lnTo>
                  <a:pt x="160" y="451"/>
                </a:lnTo>
                <a:lnTo>
                  <a:pt x="162" y="443"/>
                </a:lnTo>
                <a:lnTo>
                  <a:pt x="163" y="445"/>
                </a:lnTo>
                <a:lnTo>
                  <a:pt x="165" y="443"/>
                </a:lnTo>
                <a:lnTo>
                  <a:pt x="167" y="441"/>
                </a:lnTo>
                <a:lnTo>
                  <a:pt x="169" y="445"/>
                </a:lnTo>
                <a:lnTo>
                  <a:pt x="171" y="447"/>
                </a:lnTo>
                <a:lnTo>
                  <a:pt x="169" y="449"/>
                </a:lnTo>
                <a:lnTo>
                  <a:pt x="169" y="451"/>
                </a:lnTo>
                <a:lnTo>
                  <a:pt x="173" y="447"/>
                </a:lnTo>
                <a:lnTo>
                  <a:pt x="173" y="445"/>
                </a:lnTo>
                <a:lnTo>
                  <a:pt x="171" y="437"/>
                </a:lnTo>
                <a:lnTo>
                  <a:pt x="169" y="433"/>
                </a:lnTo>
                <a:lnTo>
                  <a:pt x="165" y="430"/>
                </a:lnTo>
                <a:lnTo>
                  <a:pt x="162" y="428"/>
                </a:lnTo>
                <a:lnTo>
                  <a:pt x="158" y="424"/>
                </a:lnTo>
                <a:lnTo>
                  <a:pt x="152" y="418"/>
                </a:lnTo>
                <a:lnTo>
                  <a:pt x="150" y="416"/>
                </a:lnTo>
                <a:lnTo>
                  <a:pt x="148" y="412"/>
                </a:lnTo>
                <a:lnTo>
                  <a:pt x="140" y="407"/>
                </a:lnTo>
                <a:lnTo>
                  <a:pt x="131" y="405"/>
                </a:lnTo>
                <a:lnTo>
                  <a:pt x="125" y="397"/>
                </a:lnTo>
                <a:lnTo>
                  <a:pt x="123" y="389"/>
                </a:lnTo>
                <a:lnTo>
                  <a:pt x="125" y="380"/>
                </a:lnTo>
                <a:lnTo>
                  <a:pt x="125" y="374"/>
                </a:lnTo>
                <a:lnTo>
                  <a:pt x="119" y="366"/>
                </a:lnTo>
                <a:lnTo>
                  <a:pt x="112" y="359"/>
                </a:lnTo>
                <a:lnTo>
                  <a:pt x="110" y="353"/>
                </a:lnTo>
                <a:lnTo>
                  <a:pt x="114" y="347"/>
                </a:lnTo>
                <a:lnTo>
                  <a:pt x="114" y="341"/>
                </a:lnTo>
                <a:lnTo>
                  <a:pt x="110" y="336"/>
                </a:lnTo>
                <a:lnTo>
                  <a:pt x="110" y="328"/>
                </a:lnTo>
                <a:lnTo>
                  <a:pt x="104" y="322"/>
                </a:lnTo>
                <a:lnTo>
                  <a:pt x="98" y="316"/>
                </a:lnTo>
                <a:lnTo>
                  <a:pt x="98" y="309"/>
                </a:lnTo>
                <a:lnTo>
                  <a:pt x="96" y="301"/>
                </a:lnTo>
                <a:lnTo>
                  <a:pt x="96" y="289"/>
                </a:lnTo>
                <a:lnTo>
                  <a:pt x="94" y="286"/>
                </a:lnTo>
                <a:lnTo>
                  <a:pt x="87" y="282"/>
                </a:lnTo>
                <a:lnTo>
                  <a:pt x="81" y="274"/>
                </a:lnTo>
                <a:lnTo>
                  <a:pt x="81" y="270"/>
                </a:lnTo>
                <a:lnTo>
                  <a:pt x="83" y="266"/>
                </a:lnTo>
                <a:lnTo>
                  <a:pt x="81" y="263"/>
                </a:lnTo>
                <a:lnTo>
                  <a:pt x="75" y="259"/>
                </a:lnTo>
                <a:lnTo>
                  <a:pt x="71" y="253"/>
                </a:lnTo>
                <a:lnTo>
                  <a:pt x="66" y="245"/>
                </a:lnTo>
                <a:lnTo>
                  <a:pt x="64" y="234"/>
                </a:lnTo>
                <a:lnTo>
                  <a:pt x="64" y="222"/>
                </a:lnTo>
                <a:lnTo>
                  <a:pt x="60" y="207"/>
                </a:lnTo>
                <a:lnTo>
                  <a:pt x="60" y="195"/>
                </a:lnTo>
                <a:lnTo>
                  <a:pt x="60" y="190"/>
                </a:lnTo>
                <a:lnTo>
                  <a:pt x="62" y="186"/>
                </a:lnTo>
                <a:lnTo>
                  <a:pt x="60" y="186"/>
                </a:lnTo>
                <a:lnTo>
                  <a:pt x="52" y="186"/>
                </a:lnTo>
                <a:lnTo>
                  <a:pt x="50" y="184"/>
                </a:lnTo>
                <a:lnTo>
                  <a:pt x="46" y="178"/>
                </a:lnTo>
                <a:lnTo>
                  <a:pt x="39" y="178"/>
                </a:lnTo>
                <a:lnTo>
                  <a:pt x="33" y="180"/>
                </a:lnTo>
                <a:lnTo>
                  <a:pt x="29" y="184"/>
                </a:lnTo>
                <a:lnTo>
                  <a:pt x="25" y="186"/>
                </a:lnTo>
                <a:lnTo>
                  <a:pt x="21" y="184"/>
                </a:lnTo>
                <a:lnTo>
                  <a:pt x="20" y="182"/>
                </a:lnTo>
                <a:lnTo>
                  <a:pt x="20" y="180"/>
                </a:lnTo>
                <a:lnTo>
                  <a:pt x="21" y="178"/>
                </a:lnTo>
                <a:lnTo>
                  <a:pt x="23" y="176"/>
                </a:lnTo>
                <a:lnTo>
                  <a:pt x="23" y="174"/>
                </a:lnTo>
                <a:lnTo>
                  <a:pt x="12" y="178"/>
                </a:lnTo>
                <a:lnTo>
                  <a:pt x="8" y="178"/>
                </a:lnTo>
                <a:lnTo>
                  <a:pt x="2" y="176"/>
                </a:lnTo>
                <a:lnTo>
                  <a:pt x="0" y="174"/>
                </a:lnTo>
                <a:lnTo>
                  <a:pt x="2" y="172"/>
                </a:lnTo>
                <a:lnTo>
                  <a:pt x="6" y="170"/>
                </a:lnTo>
                <a:lnTo>
                  <a:pt x="8" y="172"/>
                </a:lnTo>
                <a:lnTo>
                  <a:pt x="12" y="168"/>
                </a:lnTo>
                <a:lnTo>
                  <a:pt x="16" y="165"/>
                </a:lnTo>
                <a:lnTo>
                  <a:pt x="20" y="159"/>
                </a:lnTo>
                <a:lnTo>
                  <a:pt x="27" y="153"/>
                </a:lnTo>
                <a:lnTo>
                  <a:pt x="29" y="151"/>
                </a:lnTo>
                <a:lnTo>
                  <a:pt x="35" y="149"/>
                </a:lnTo>
                <a:lnTo>
                  <a:pt x="39" y="145"/>
                </a:lnTo>
                <a:lnTo>
                  <a:pt x="43" y="144"/>
                </a:lnTo>
                <a:lnTo>
                  <a:pt x="44" y="142"/>
                </a:lnTo>
                <a:lnTo>
                  <a:pt x="48" y="142"/>
                </a:lnTo>
                <a:lnTo>
                  <a:pt x="48" y="140"/>
                </a:lnTo>
                <a:lnTo>
                  <a:pt x="50" y="140"/>
                </a:lnTo>
                <a:lnTo>
                  <a:pt x="52" y="140"/>
                </a:lnTo>
                <a:lnTo>
                  <a:pt x="56" y="144"/>
                </a:lnTo>
                <a:lnTo>
                  <a:pt x="54" y="145"/>
                </a:lnTo>
                <a:lnTo>
                  <a:pt x="58" y="145"/>
                </a:lnTo>
                <a:lnTo>
                  <a:pt x="62" y="147"/>
                </a:lnTo>
                <a:lnTo>
                  <a:pt x="62" y="149"/>
                </a:lnTo>
                <a:lnTo>
                  <a:pt x="64" y="151"/>
                </a:lnTo>
                <a:lnTo>
                  <a:pt x="69" y="155"/>
                </a:lnTo>
                <a:lnTo>
                  <a:pt x="71" y="157"/>
                </a:lnTo>
                <a:lnTo>
                  <a:pt x="73" y="155"/>
                </a:lnTo>
                <a:lnTo>
                  <a:pt x="73" y="153"/>
                </a:lnTo>
                <a:lnTo>
                  <a:pt x="73" y="151"/>
                </a:lnTo>
                <a:lnTo>
                  <a:pt x="71" y="149"/>
                </a:lnTo>
                <a:lnTo>
                  <a:pt x="69" y="145"/>
                </a:lnTo>
                <a:lnTo>
                  <a:pt x="69" y="142"/>
                </a:lnTo>
                <a:lnTo>
                  <a:pt x="68" y="138"/>
                </a:lnTo>
                <a:lnTo>
                  <a:pt x="68" y="136"/>
                </a:lnTo>
                <a:lnTo>
                  <a:pt x="66" y="134"/>
                </a:lnTo>
                <a:lnTo>
                  <a:pt x="66" y="132"/>
                </a:lnTo>
                <a:lnTo>
                  <a:pt x="66" y="130"/>
                </a:lnTo>
                <a:lnTo>
                  <a:pt x="64" y="128"/>
                </a:lnTo>
                <a:lnTo>
                  <a:pt x="64" y="122"/>
                </a:lnTo>
                <a:lnTo>
                  <a:pt x="62" y="120"/>
                </a:lnTo>
                <a:lnTo>
                  <a:pt x="62" y="122"/>
                </a:lnTo>
                <a:lnTo>
                  <a:pt x="62" y="124"/>
                </a:lnTo>
                <a:lnTo>
                  <a:pt x="60" y="124"/>
                </a:lnTo>
                <a:lnTo>
                  <a:pt x="58" y="122"/>
                </a:lnTo>
                <a:lnTo>
                  <a:pt x="58" y="119"/>
                </a:lnTo>
                <a:lnTo>
                  <a:pt x="54" y="117"/>
                </a:lnTo>
                <a:lnTo>
                  <a:pt x="54" y="115"/>
                </a:lnTo>
                <a:lnTo>
                  <a:pt x="50" y="105"/>
                </a:lnTo>
                <a:lnTo>
                  <a:pt x="48" y="101"/>
                </a:lnTo>
                <a:lnTo>
                  <a:pt x="48" y="97"/>
                </a:lnTo>
                <a:lnTo>
                  <a:pt x="48" y="94"/>
                </a:lnTo>
                <a:lnTo>
                  <a:pt x="52" y="88"/>
                </a:lnTo>
                <a:lnTo>
                  <a:pt x="50" y="84"/>
                </a:lnTo>
                <a:lnTo>
                  <a:pt x="48" y="82"/>
                </a:lnTo>
                <a:lnTo>
                  <a:pt x="46" y="78"/>
                </a:lnTo>
                <a:lnTo>
                  <a:pt x="44" y="76"/>
                </a:lnTo>
                <a:lnTo>
                  <a:pt x="44" y="67"/>
                </a:lnTo>
                <a:lnTo>
                  <a:pt x="44" y="65"/>
                </a:lnTo>
                <a:lnTo>
                  <a:pt x="46" y="65"/>
                </a:lnTo>
                <a:lnTo>
                  <a:pt x="48" y="71"/>
                </a:lnTo>
                <a:lnTo>
                  <a:pt x="50" y="76"/>
                </a:lnTo>
                <a:lnTo>
                  <a:pt x="52" y="78"/>
                </a:lnTo>
                <a:lnTo>
                  <a:pt x="54" y="76"/>
                </a:lnTo>
                <a:lnTo>
                  <a:pt x="56" y="72"/>
                </a:lnTo>
                <a:lnTo>
                  <a:pt x="62" y="72"/>
                </a:lnTo>
                <a:lnTo>
                  <a:pt x="68" y="71"/>
                </a:lnTo>
                <a:lnTo>
                  <a:pt x="77" y="72"/>
                </a:lnTo>
                <a:lnTo>
                  <a:pt x="83" y="74"/>
                </a:lnTo>
                <a:lnTo>
                  <a:pt x="91" y="80"/>
                </a:lnTo>
                <a:lnTo>
                  <a:pt x="96" y="86"/>
                </a:lnTo>
                <a:lnTo>
                  <a:pt x="102" y="88"/>
                </a:lnTo>
                <a:lnTo>
                  <a:pt x="106" y="92"/>
                </a:lnTo>
                <a:lnTo>
                  <a:pt x="112" y="96"/>
                </a:lnTo>
                <a:lnTo>
                  <a:pt x="121" y="96"/>
                </a:lnTo>
                <a:lnTo>
                  <a:pt x="131" y="96"/>
                </a:lnTo>
                <a:lnTo>
                  <a:pt x="133" y="94"/>
                </a:lnTo>
                <a:lnTo>
                  <a:pt x="133" y="90"/>
                </a:lnTo>
                <a:lnTo>
                  <a:pt x="137" y="90"/>
                </a:lnTo>
                <a:lnTo>
                  <a:pt x="140" y="92"/>
                </a:lnTo>
                <a:lnTo>
                  <a:pt x="144" y="92"/>
                </a:lnTo>
                <a:lnTo>
                  <a:pt x="146" y="90"/>
                </a:lnTo>
                <a:lnTo>
                  <a:pt x="146" y="88"/>
                </a:lnTo>
                <a:lnTo>
                  <a:pt x="146" y="82"/>
                </a:lnTo>
                <a:lnTo>
                  <a:pt x="148" y="80"/>
                </a:lnTo>
                <a:lnTo>
                  <a:pt x="150" y="80"/>
                </a:lnTo>
                <a:lnTo>
                  <a:pt x="152" y="80"/>
                </a:lnTo>
                <a:lnTo>
                  <a:pt x="152" y="78"/>
                </a:lnTo>
                <a:lnTo>
                  <a:pt x="154" y="76"/>
                </a:lnTo>
                <a:lnTo>
                  <a:pt x="156" y="76"/>
                </a:lnTo>
                <a:lnTo>
                  <a:pt x="158" y="78"/>
                </a:lnTo>
                <a:lnTo>
                  <a:pt x="160" y="80"/>
                </a:lnTo>
                <a:lnTo>
                  <a:pt x="163" y="80"/>
                </a:lnTo>
                <a:lnTo>
                  <a:pt x="165" y="80"/>
                </a:lnTo>
                <a:lnTo>
                  <a:pt x="169" y="80"/>
                </a:lnTo>
                <a:lnTo>
                  <a:pt x="175" y="82"/>
                </a:lnTo>
                <a:lnTo>
                  <a:pt x="177" y="82"/>
                </a:lnTo>
                <a:lnTo>
                  <a:pt x="179" y="82"/>
                </a:lnTo>
                <a:lnTo>
                  <a:pt x="181" y="80"/>
                </a:lnTo>
                <a:lnTo>
                  <a:pt x="183" y="80"/>
                </a:lnTo>
                <a:lnTo>
                  <a:pt x="183" y="78"/>
                </a:lnTo>
                <a:lnTo>
                  <a:pt x="183" y="76"/>
                </a:lnTo>
                <a:lnTo>
                  <a:pt x="185" y="74"/>
                </a:lnTo>
                <a:lnTo>
                  <a:pt x="187" y="71"/>
                </a:lnTo>
                <a:lnTo>
                  <a:pt x="185" y="67"/>
                </a:lnTo>
                <a:lnTo>
                  <a:pt x="185" y="65"/>
                </a:lnTo>
                <a:lnTo>
                  <a:pt x="187" y="63"/>
                </a:lnTo>
                <a:lnTo>
                  <a:pt x="188" y="57"/>
                </a:lnTo>
                <a:lnTo>
                  <a:pt x="187" y="53"/>
                </a:lnTo>
                <a:lnTo>
                  <a:pt x="185" y="49"/>
                </a:lnTo>
                <a:lnTo>
                  <a:pt x="187" y="48"/>
                </a:lnTo>
                <a:lnTo>
                  <a:pt x="187" y="46"/>
                </a:lnTo>
                <a:lnTo>
                  <a:pt x="185" y="44"/>
                </a:lnTo>
                <a:lnTo>
                  <a:pt x="183" y="42"/>
                </a:lnTo>
                <a:lnTo>
                  <a:pt x="179" y="40"/>
                </a:lnTo>
                <a:lnTo>
                  <a:pt x="177" y="32"/>
                </a:lnTo>
                <a:lnTo>
                  <a:pt x="179" y="32"/>
                </a:lnTo>
                <a:lnTo>
                  <a:pt x="179" y="30"/>
                </a:lnTo>
                <a:lnTo>
                  <a:pt x="181" y="28"/>
                </a:lnTo>
                <a:lnTo>
                  <a:pt x="181" y="25"/>
                </a:lnTo>
                <a:lnTo>
                  <a:pt x="185" y="23"/>
                </a:lnTo>
                <a:lnTo>
                  <a:pt x="187" y="21"/>
                </a:lnTo>
                <a:lnTo>
                  <a:pt x="190" y="19"/>
                </a:lnTo>
                <a:lnTo>
                  <a:pt x="192" y="19"/>
                </a:lnTo>
                <a:lnTo>
                  <a:pt x="194" y="21"/>
                </a:lnTo>
                <a:lnTo>
                  <a:pt x="198" y="21"/>
                </a:lnTo>
                <a:lnTo>
                  <a:pt x="198" y="19"/>
                </a:lnTo>
                <a:lnTo>
                  <a:pt x="200" y="19"/>
                </a:lnTo>
                <a:lnTo>
                  <a:pt x="202" y="19"/>
                </a:lnTo>
                <a:lnTo>
                  <a:pt x="202" y="17"/>
                </a:lnTo>
                <a:lnTo>
                  <a:pt x="200" y="17"/>
                </a:lnTo>
                <a:lnTo>
                  <a:pt x="202" y="17"/>
                </a:lnTo>
                <a:lnTo>
                  <a:pt x="200" y="17"/>
                </a:lnTo>
                <a:lnTo>
                  <a:pt x="200" y="15"/>
                </a:lnTo>
                <a:lnTo>
                  <a:pt x="202" y="17"/>
                </a:lnTo>
                <a:lnTo>
                  <a:pt x="202" y="15"/>
                </a:lnTo>
                <a:lnTo>
                  <a:pt x="200" y="15"/>
                </a:lnTo>
                <a:lnTo>
                  <a:pt x="198" y="15"/>
                </a:lnTo>
                <a:lnTo>
                  <a:pt x="200" y="15"/>
                </a:lnTo>
                <a:lnTo>
                  <a:pt x="200" y="13"/>
                </a:lnTo>
                <a:lnTo>
                  <a:pt x="198" y="13"/>
                </a:lnTo>
                <a:lnTo>
                  <a:pt x="198" y="15"/>
                </a:lnTo>
                <a:lnTo>
                  <a:pt x="198" y="13"/>
                </a:lnTo>
                <a:lnTo>
                  <a:pt x="200" y="11"/>
                </a:lnTo>
                <a:lnTo>
                  <a:pt x="200" y="13"/>
                </a:lnTo>
                <a:lnTo>
                  <a:pt x="202" y="13"/>
                </a:lnTo>
                <a:lnTo>
                  <a:pt x="202" y="11"/>
                </a:lnTo>
                <a:lnTo>
                  <a:pt x="198" y="9"/>
                </a:lnTo>
                <a:lnTo>
                  <a:pt x="198" y="11"/>
                </a:lnTo>
                <a:lnTo>
                  <a:pt x="198" y="9"/>
                </a:lnTo>
                <a:lnTo>
                  <a:pt x="196" y="11"/>
                </a:lnTo>
                <a:lnTo>
                  <a:pt x="194" y="9"/>
                </a:lnTo>
                <a:lnTo>
                  <a:pt x="192" y="9"/>
                </a:lnTo>
                <a:lnTo>
                  <a:pt x="190" y="9"/>
                </a:lnTo>
                <a:lnTo>
                  <a:pt x="190" y="11"/>
                </a:lnTo>
                <a:lnTo>
                  <a:pt x="188" y="11"/>
                </a:lnTo>
                <a:lnTo>
                  <a:pt x="190" y="9"/>
                </a:lnTo>
                <a:lnTo>
                  <a:pt x="188" y="9"/>
                </a:lnTo>
                <a:lnTo>
                  <a:pt x="188" y="11"/>
                </a:lnTo>
                <a:lnTo>
                  <a:pt x="188" y="9"/>
                </a:lnTo>
                <a:lnTo>
                  <a:pt x="187" y="9"/>
                </a:lnTo>
                <a:lnTo>
                  <a:pt x="187" y="7"/>
                </a:lnTo>
                <a:lnTo>
                  <a:pt x="187" y="9"/>
                </a:lnTo>
                <a:lnTo>
                  <a:pt x="188" y="9"/>
                </a:lnTo>
                <a:lnTo>
                  <a:pt x="188" y="7"/>
                </a:lnTo>
                <a:lnTo>
                  <a:pt x="188" y="9"/>
                </a:lnTo>
                <a:lnTo>
                  <a:pt x="190" y="9"/>
                </a:lnTo>
                <a:lnTo>
                  <a:pt x="190" y="7"/>
                </a:lnTo>
                <a:lnTo>
                  <a:pt x="190" y="5"/>
                </a:lnTo>
                <a:lnTo>
                  <a:pt x="188" y="5"/>
                </a:lnTo>
                <a:lnTo>
                  <a:pt x="187" y="5"/>
                </a:lnTo>
                <a:lnTo>
                  <a:pt x="185" y="7"/>
                </a:lnTo>
                <a:lnTo>
                  <a:pt x="185" y="5"/>
                </a:lnTo>
                <a:lnTo>
                  <a:pt x="183" y="5"/>
                </a:lnTo>
                <a:lnTo>
                  <a:pt x="183" y="1"/>
                </a:lnTo>
                <a:lnTo>
                  <a:pt x="185" y="1"/>
                </a:lnTo>
                <a:lnTo>
                  <a:pt x="185" y="3"/>
                </a:lnTo>
                <a:lnTo>
                  <a:pt x="185" y="5"/>
                </a:lnTo>
                <a:lnTo>
                  <a:pt x="187" y="5"/>
                </a:lnTo>
                <a:lnTo>
                  <a:pt x="187" y="3"/>
                </a:lnTo>
                <a:lnTo>
                  <a:pt x="187" y="5"/>
                </a:lnTo>
                <a:lnTo>
                  <a:pt x="188" y="5"/>
                </a:lnTo>
                <a:lnTo>
                  <a:pt x="188" y="3"/>
                </a:lnTo>
                <a:lnTo>
                  <a:pt x="188" y="5"/>
                </a:lnTo>
                <a:lnTo>
                  <a:pt x="190" y="5"/>
                </a:lnTo>
                <a:lnTo>
                  <a:pt x="190" y="3"/>
                </a:lnTo>
                <a:lnTo>
                  <a:pt x="192" y="3"/>
                </a:lnTo>
                <a:lnTo>
                  <a:pt x="190" y="3"/>
                </a:lnTo>
                <a:lnTo>
                  <a:pt x="192" y="5"/>
                </a:lnTo>
                <a:lnTo>
                  <a:pt x="192" y="3"/>
                </a:lnTo>
                <a:lnTo>
                  <a:pt x="192" y="5"/>
                </a:lnTo>
                <a:lnTo>
                  <a:pt x="194" y="3"/>
                </a:lnTo>
                <a:lnTo>
                  <a:pt x="196" y="3"/>
                </a:lnTo>
                <a:lnTo>
                  <a:pt x="194" y="3"/>
                </a:lnTo>
                <a:lnTo>
                  <a:pt x="196" y="3"/>
                </a:lnTo>
                <a:lnTo>
                  <a:pt x="198" y="1"/>
                </a:lnTo>
                <a:lnTo>
                  <a:pt x="202" y="1"/>
                </a:lnTo>
                <a:lnTo>
                  <a:pt x="204" y="1"/>
                </a:lnTo>
                <a:lnTo>
                  <a:pt x="202" y="1"/>
                </a:lnTo>
                <a:lnTo>
                  <a:pt x="204" y="1"/>
                </a:lnTo>
                <a:lnTo>
                  <a:pt x="206" y="1"/>
                </a:lnTo>
                <a:lnTo>
                  <a:pt x="208" y="3"/>
                </a:lnTo>
                <a:lnTo>
                  <a:pt x="206" y="1"/>
                </a:lnTo>
                <a:lnTo>
                  <a:pt x="204" y="0"/>
                </a:lnTo>
                <a:lnTo>
                  <a:pt x="206" y="0"/>
                </a:lnTo>
                <a:lnTo>
                  <a:pt x="206" y="1"/>
                </a:lnTo>
                <a:lnTo>
                  <a:pt x="208" y="1"/>
                </a:lnTo>
                <a:lnTo>
                  <a:pt x="208" y="3"/>
                </a:lnTo>
                <a:lnTo>
                  <a:pt x="208" y="5"/>
                </a:lnTo>
                <a:lnTo>
                  <a:pt x="208" y="7"/>
                </a:lnTo>
                <a:lnTo>
                  <a:pt x="208" y="9"/>
                </a:lnTo>
                <a:lnTo>
                  <a:pt x="208" y="11"/>
                </a:lnTo>
                <a:lnTo>
                  <a:pt x="204" y="9"/>
                </a:lnTo>
                <a:lnTo>
                  <a:pt x="202" y="11"/>
                </a:lnTo>
                <a:lnTo>
                  <a:pt x="204" y="13"/>
                </a:lnTo>
                <a:lnTo>
                  <a:pt x="206" y="15"/>
                </a:lnTo>
                <a:lnTo>
                  <a:pt x="206" y="17"/>
                </a:lnTo>
                <a:lnTo>
                  <a:pt x="210" y="17"/>
                </a:lnTo>
                <a:lnTo>
                  <a:pt x="213" y="15"/>
                </a:lnTo>
                <a:lnTo>
                  <a:pt x="215" y="13"/>
                </a:lnTo>
                <a:lnTo>
                  <a:pt x="211" y="9"/>
                </a:lnTo>
                <a:lnTo>
                  <a:pt x="210" y="7"/>
                </a:lnTo>
                <a:lnTo>
                  <a:pt x="210" y="5"/>
                </a:lnTo>
                <a:lnTo>
                  <a:pt x="211" y="5"/>
                </a:lnTo>
                <a:lnTo>
                  <a:pt x="210" y="5"/>
                </a:lnTo>
                <a:lnTo>
                  <a:pt x="210" y="7"/>
                </a:lnTo>
                <a:lnTo>
                  <a:pt x="211" y="9"/>
                </a:lnTo>
                <a:lnTo>
                  <a:pt x="213" y="9"/>
                </a:lnTo>
                <a:lnTo>
                  <a:pt x="213" y="7"/>
                </a:lnTo>
                <a:lnTo>
                  <a:pt x="211" y="5"/>
                </a:lnTo>
                <a:lnTo>
                  <a:pt x="213" y="5"/>
                </a:lnTo>
                <a:lnTo>
                  <a:pt x="211" y="5"/>
                </a:lnTo>
                <a:lnTo>
                  <a:pt x="213" y="5"/>
                </a:lnTo>
                <a:lnTo>
                  <a:pt x="211" y="5"/>
                </a:lnTo>
                <a:lnTo>
                  <a:pt x="211" y="3"/>
                </a:lnTo>
                <a:lnTo>
                  <a:pt x="210" y="3"/>
                </a:lnTo>
                <a:lnTo>
                  <a:pt x="210" y="1"/>
                </a:lnTo>
                <a:lnTo>
                  <a:pt x="211" y="1"/>
                </a:lnTo>
                <a:lnTo>
                  <a:pt x="211" y="3"/>
                </a:lnTo>
                <a:lnTo>
                  <a:pt x="211" y="1"/>
                </a:lnTo>
                <a:lnTo>
                  <a:pt x="213" y="3"/>
                </a:lnTo>
                <a:lnTo>
                  <a:pt x="211" y="3"/>
                </a:lnTo>
                <a:lnTo>
                  <a:pt x="213" y="3"/>
                </a:lnTo>
                <a:lnTo>
                  <a:pt x="213" y="5"/>
                </a:lnTo>
                <a:lnTo>
                  <a:pt x="213" y="3"/>
                </a:lnTo>
                <a:lnTo>
                  <a:pt x="215" y="3"/>
                </a:lnTo>
                <a:lnTo>
                  <a:pt x="213" y="3"/>
                </a:lnTo>
                <a:lnTo>
                  <a:pt x="213" y="1"/>
                </a:lnTo>
                <a:lnTo>
                  <a:pt x="213" y="3"/>
                </a:lnTo>
                <a:lnTo>
                  <a:pt x="215" y="3"/>
                </a:lnTo>
                <a:lnTo>
                  <a:pt x="213" y="1"/>
                </a:lnTo>
                <a:lnTo>
                  <a:pt x="211" y="1"/>
                </a:lnTo>
                <a:lnTo>
                  <a:pt x="213" y="1"/>
                </a:lnTo>
                <a:lnTo>
                  <a:pt x="215" y="1"/>
                </a:lnTo>
                <a:lnTo>
                  <a:pt x="215" y="3"/>
                </a:lnTo>
                <a:lnTo>
                  <a:pt x="217" y="3"/>
                </a:lnTo>
                <a:lnTo>
                  <a:pt x="217" y="5"/>
                </a:lnTo>
                <a:lnTo>
                  <a:pt x="219" y="5"/>
                </a:lnTo>
                <a:lnTo>
                  <a:pt x="217" y="3"/>
                </a:lnTo>
                <a:lnTo>
                  <a:pt x="219" y="3"/>
                </a:lnTo>
                <a:lnTo>
                  <a:pt x="219" y="5"/>
                </a:lnTo>
                <a:lnTo>
                  <a:pt x="219" y="3"/>
                </a:lnTo>
                <a:lnTo>
                  <a:pt x="221" y="3"/>
                </a:lnTo>
                <a:lnTo>
                  <a:pt x="221" y="5"/>
                </a:lnTo>
                <a:lnTo>
                  <a:pt x="221" y="3"/>
                </a:lnTo>
                <a:lnTo>
                  <a:pt x="223" y="3"/>
                </a:lnTo>
                <a:lnTo>
                  <a:pt x="221" y="5"/>
                </a:lnTo>
                <a:lnTo>
                  <a:pt x="223" y="5"/>
                </a:lnTo>
                <a:lnTo>
                  <a:pt x="223" y="7"/>
                </a:lnTo>
                <a:lnTo>
                  <a:pt x="221" y="9"/>
                </a:lnTo>
                <a:lnTo>
                  <a:pt x="223" y="9"/>
                </a:lnTo>
                <a:lnTo>
                  <a:pt x="221" y="11"/>
                </a:lnTo>
                <a:lnTo>
                  <a:pt x="223" y="9"/>
                </a:lnTo>
                <a:lnTo>
                  <a:pt x="225" y="9"/>
                </a:lnTo>
                <a:lnTo>
                  <a:pt x="223" y="9"/>
                </a:lnTo>
                <a:lnTo>
                  <a:pt x="225" y="7"/>
                </a:lnTo>
                <a:lnTo>
                  <a:pt x="223" y="7"/>
                </a:lnTo>
                <a:lnTo>
                  <a:pt x="223" y="5"/>
                </a:lnTo>
                <a:lnTo>
                  <a:pt x="225" y="7"/>
                </a:lnTo>
                <a:lnTo>
                  <a:pt x="225" y="5"/>
                </a:lnTo>
                <a:lnTo>
                  <a:pt x="225" y="7"/>
                </a:lnTo>
                <a:lnTo>
                  <a:pt x="225" y="9"/>
                </a:lnTo>
                <a:lnTo>
                  <a:pt x="225" y="7"/>
                </a:lnTo>
                <a:lnTo>
                  <a:pt x="225" y="5"/>
                </a:lnTo>
                <a:lnTo>
                  <a:pt x="225" y="3"/>
                </a:lnTo>
                <a:lnTo>
                  <a:pt x="225" y="5"/>
                </a:lnTo>
                <a:lnTo>
                  <a:pt x="227" y="5"/>
                </a:lnTo>
                <a:lnTo>
                  <a:pt x="229" y="5"/>
                </a:lnTo>
                <a:lnTo>
                  <a:pt x="227" y="3"/>
                </a:lnTo>
                <a:lnTo>
                  <a:pt x="229" y="1"/>
                </a:lnTo>
                <a:lnTo>
                  <a:pt x="229" y="3"/>
                </a:lnTo>
                <a:lnTo>
                  <a:pt x="231" y="3"/>
                </a:lnTo>
                <a:lnTo>
                  <a:pt x="229" y="3"/>
                </a:lnTo>
                <a:lnTo>
                  <a:pt x="229" y="5"/>
                </a:lnTo>
                <a:lnTo>
                  <a:pt x="229" y="7"/>
                </a:lnTo>
                <a:lnTo>
                  <a:pt x="231" y="7"/>
                </a:lnTo>
                <a:lnTo>
                  <a:pt x="229" y="7"/>
                </a:lnTo>
                <a:lnTo>
                  <a:pt x="229" y="9"/>
                </a:lnTo>
                <a:lnTo>
                  <a:pt x="231" y="9"/>
                </a:lnTo>
                <a:lnTo>
                  <a:pt x="233" y="7"/>
                </a:lnTo>
                <a:lnTo>
                  <a:pt x="233" y="9"/>
                </a:lnTo>
                <a:lnTo>
                  <a:pt x="231" y="9"/>
                </a:lnTo>
                <a:lnTo>
                  <a:pt x="233" y="9"/>
                </a:lnTo>
                <a:lnTo>
                  <a:pt x="231" y="9"/>
                </a:lnTo>
                <a:lnTo>
                  <a:pt x="229" y="9"/>
                </a:lnTo>
                <a:lnTo>
                  <a:pt x="229" y="11"/>
                </a:lnTo>
                <a:lnTo>
                  <a:pt x="231" y="11"/>
                </a:lnTo>
                <a:lnTo>
                  <a:pt x="233" y="11"/>
                </a:lnTo>
                <a:lnTo>
                  <a:pt x="233" y="9"/>
                </a:lnTo>
                <a:lnTo>
                  <a:pt x="233" y="11"/>
                </a:lnTo>
                <a:lnTo>
                  <a:pt x="234" y="11"/>
                </a:lnTo>
                <a:lnTo>
                  <a:pt x="233" y="11"/>
                </a:lnTo>
                <a:lnTo>
                  <a:pt x="231" y="11"/>
                </a:lnTo>
                <a:lnTo>
                  <a:pt x="233" y="11"/>
                </a:lnTo>
                <a:lnTo>
                  <a:pt x="231" y="13"/>
                </a:lnTo>
                <a:lnTo>
                  <a:pt x="233" y="13"/>
                </a:lnTo>
                <a:lnTo>
                  <a:pt x="231" y="13"/>
                </a:lnTo>
                <a:lnTo>
                  <a:pt x="231" y="15"/>
                </a:lnTo>
                <a:lnTo>
                  <a:pt x="229" y="13"/>
                </a:lnTo>
                <a:lnTo>
                  <a:pt x="231" y="13"/>
                </a:lnTo>
                <a:lnTo>
                  <a:pt x="231" y="15"/>
                </a:lnTo>
                <a:lnTo>
                  <a:pt x="233" y="15"/>
                </a:lnTo>
                <a:lnTo>
                  <a:pt x="231" y="15"/>
                </a:lnTo>
                <a:lnTo>
                  <a:pt x="233" y="15"/>
                </a:lnTo>
                <a:lnTo>
                  <a:pt x="233" y="17"/>
                </a:lnTo>
                <a:lnTo>
                  <a:pt x="233" y="15"/>
                </a:lnTo>
                <a:lnTo>
                  <a:pt x="233" y="13"/>
                </a:lnTo>
                <a:lnTo>
                  <a:pt x="234" y="15"/>
                </a:lnTo>
                <a:lnTo>
                  <a:pt x="234" y="13"/>
                </a:lnTo>
                <a:lnTo>
                  <a:pt x="236" y="13"/>
                </a:lnTo>
                <a:lnTo>
                  <a:pt x="234" y="15"/>
                </a:lnTo>
                <a:lnTo>
                  <a:pt x="236" y="15"/>
                </a:lnTo>
                <a:lnTo>
                  <a:pt x="236" y="13"/>
                </a:lnTo>
                <a:lnTo>
                  <a:pt x="234" y="11"/>
                </a:lnTo>
                <a:lnTo>
                  <a:pt x="236" y="11"/>
                </a:lnTo>
                <a:lnTo>
                  <a:pt x="236" y="13"/>
                </a:lnTo>
                <a:lnTo>
                  <a:pt x="236" y="11"/>
                </a:lnTo>
                <a:lnTo>
                  <a:pt x="236" y="9"/>
                </a:lnTo>
                <a:lnTo>
                  <a:pt x="236" y="11"/>
                </a:lnTo>
                <a:lnTo>
                  <a:pt x="236" y="13"/>
                </a:lnTo>
                <a:lnTo>
                  <a:pt x="236" y="15"/>
                </a:lnTo>
                <a:lnTo>
                  <a:pt x="236" y="13"/>
                </a:lnTo>
                <a:lnTo>
                  <a:pt x="238" y="11"/>
                </a:lnTo>
                <a:lnTo>
                  <a:pt x="236" y="9"/>
                </a:lnTo>
                <a:lnTo>
                  <a:pt x="238" y="9"/>
                </a:lnTo>
                <a:lnTo>
                  <a:pt x="238" y="11"/>
                </a:lnTo>
                <a:lnTo>
                  <a:pt x="240" y="11"/>
                </a:lnTo>
                <a:lnTo>
                  <a:pt x="238" y="11"/>
                </a:lnTo>
                <a:lnTo>
                  <a:pt x="238" y="13"/>
                </a:lnTo>
                <a:lnTo>
                  <a:pt x="240" y="11"/>
                </a:lnTo>
                <a:lnTo>
                  <a:pt x="242" y="9"/>
                </a:lnTo>
                <a:lnTo>
                  <a:pt x="242" y="11"/>
                </a:lnTo>
                <a:lnTo>
                  <a:pt x="242" y="9"/>
                </a:lnTo>
                <a:lnTo>
                  <a:pt x="244" y="9"/>
                </a:lnTo>
                <a:lnTo>
                  <a:pt x="242" y="9"/>
                </a:lnTo>
                <a:lnTo>
                  <a:pt x="244" y="9"/>
                </a:lnTo>
                <a:lnTo>
                  <a:pt x="242" y="11"/>
                </a:lnTo>
                <a:lnTo>
                  <a:pt x="240" y="13"/>
                </a:lnTo>
                <a:lnTo>
                  <a:pt x="238" y="13"/>
                </a:lnTo>
                <a:lnTo>
                  <a:pt x="240" y="13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Freeform 1927">
            <a:extLst>
              <a:ext uri="{FF2B5EF4-FFF2-40B4-BE49-F238E27FC236}">
                <a16:creationId xmlns:a16="http://schemas.microsoft.com/office/drawing/2014/main" id="{B2645042-D54C-4D32-84A2-1552FB81826B}"/>
              </a:ext>
            </a:extLst>
          </p:cNvPr>
          <p:cNvSpPr>
            <a:spLocks/>
          </p:cNvSpPr>
          <p:nvPr/>
        </p:nvSpPr>
        <p:spPr bwMode="auto">
          <a:xfrm>
            <a:off x="4937126" y="3892551"/>
            <a:ext cx="1073150" cy="1006475"/>
          </a:xfrm>
          <a:custGeom>
            <a:avLst/>
            <a:gdLst>
              <a:gd name="T0" fmla="*/ 38 w 676"/>
              <a:gd name="T1" fmla="*/ 4 h 634"/>
              <a:gd name="T2" fmla="*/ 35 w 676"/>
              <a:gd name="T3" fmla="*/ 10 h 634"/>
              <a:gd name="T4" fmla="*/ 35 w 676"/>
              <a:gd name="T5" fmla="*/ 12 h 634"/>
              <a:gd name="T6" fmla="*/ 33 w 676"/>
              <a:gd name="T7" fmla="*/ 15 h 634"/>
              <a:gd name="T8" fmla="*/ 27 w 676"/>
              <a:gd name="T9" fmla="*/ 17 h 634"/>
              <a:gd name="T10" fmla="*/ 21 w 676"/>
              <a:gd name="T11" fmla="*/ 13 h 634"/>
              <a:gd name="T12" fmla="*/ 15 w 676"/>
              <a:gd name="T13" fmla="*/ 19 h 634"/>
              <a:gd name="T14" fmla="*/ 10 w 676"/>
              <a:gd name="T15" fmla="*/ 12 h 634"/>
              <a:gd name="T16" fmla="*/ 19 w 676"/>
              <a:gd name="T17" fmla="*/ 33 h 634"/>
              <a:gd name="T18" fmla="*/ 31 w 676"/>
              <a:gd name="T19" fmla="*/ 35 h 634"/>
              <a:gd name="T20" fmla="*/ 35 w 676"/>
              <a:gd name="T21" fmla="*/ 50 h 634"/>
              <a:gd name="T22" fmla="*/ 60 w 676"/>
              <a:gd name="T23" fmla="*/ 50 h 634"/>
              <a:gd name="T24" fmla="*/ 83 w 676"/>
              <a:gd name="T25" fmla="*/ 75 h 634"/>
              <a:gd name="T26" fmla="*/ 161 w 676"/>
              <a:gd name="T27" fmla="*/ 92 h 634"/>
              <a:gd name="T28" fmla="*/ 177 w 676"/>
              <a:gd name="T29" fmla="*/ 107 h 634"/>
              <a:gd name="T30" fmla="*/ 190 w 676"/>
              <a:gd name="T31" fmla="*/ 127 h 634"/>
              <a:gd name="T32" fmla="*/ 204 w 676"/>
              <a:gd name="T33" fmla="*/ 142 h 634"/>
              <a:gd name="T34" fmla="*/ 217 w 676"/>
              <a:gd name="T35" fmla="*/ 159 h 634"/>
              <a:gd name="T36" fmla="*/ 230 w 676"/>
              <a:gd name="T37" fmla="*/ 171 h 634"/>
              <a:gd name="T38" fmla="*/ 232 w 676"/>
              <a:gd name="T39" fmla="*/ 192 h 634"/>
              <a:gd name="T40" fmla="*/ 230 w 676"/>
              <a:gd name="T41" fmla="*/ 215 h 634"/>
              <a:gd name="T42" fmla="*/ 232 w 676"/>
              <a:gd name="T43" fmla="*/ 223 h 634"/>
              <a:gd name="T44" fmla="*/ 251 w 676"/>
              <a:gd name="T45" fmla="*/ 227 h 634"/>
              <a:gd name="T46" fmla="*/ 265 w 676"/>
              <a:gd name="T47" fmla="*/ 234 h 634"/>
              <a:gd name="T48" fmla="*/ 269 w 676"/>
              <a:gd name="T49" fmla="*/ 248 h 634"/>
              <a:gd name="T50" fmla="*/ 267 w 676"/>
              <a:gd name="T51" fmla="*/ 255 h 634"/>
              <a:gd name="T52" fmla="*/ 261 w 676"/>
              <a:gd name="T53" fmla="*/ 255 h 634"/>
              <a:gd name="T54" fmla="*/ 251 w 676"/>
              <a:gd name="T55" fmla="*/ 259 h 634"/>
              <a:gd name="T56" fmla="*/ 263 w 676"/>
              <a:gd name="T57" fmla="*/ 276 h 634"/>
              <a:gd name="T58" fmla="*/ 271 w 676"/>
              <a:gd name="T59" fmla="*/ 278 h 634"/>
              <a:gd name="T60" fmla="*/ 284 w 676"/>
              <a:gd name="T61" fmla="*/ 288 h 634"/>
              <a:gd name="T62" fmla="*/ 290 w 676"/>
              <a:gd name="T63" fmla="*/ 311 h 634"/>
              <a:gd name="T64" fmla="*/ 294 w 676"/>
              <a:gd name="T65" fmla="*/ 332 h 634"/>
              <a:gd name="T66" fmla="*/ 299 w 676"/>
              <a:gd name="T67" fmla="*/ 349 h 634"/>
              <a:gd name="T68" fmla="*/ 313 w 676"/>
              <a:gd name="T69" fmla="*/ 369 h 634"/>
              <a:gd name="T70" fmla="*/ 315 w 676"/>
              <a:gd name="T71" fmla="*/ 392 h 634"/>
              <a:gd name="T72" fmla="*/ 321 w 676"/>
              <a:gd name="T73" fmla="*/ 401 h 634"/>
              <a:gd name="T74" fmla="*/ 332 w 676"/>
              <a:gd name="T75" fmla="*/ 418 h 634"/>
              <a:gd name="T76" fmla="*/ 340 w 676"/>
              <a:gd name="T77" fmla="*/ 424 h 634"/>
              <a:gd name="T78" fmla="*/ 346 w 676"/>
              <a:gd name="T79" fmla="*/ 432 h 634"/>
              <a:gd name="T80" fmla="*/ 361 w 676"/>
              <a:gd name="T81" fmla="*/ 438 h 634"/>
              <a:gd name="T82" fmla="*/ 374 w 676"/>
              <a:gd name="T83" fmla="*/ 445 h 634"/>
              <a:gd name="T84" fmla="*/ 401 w 676"/>
              <a:gd name="T85" fmla="*/ 443 h 634"/>
              <a:gd name="T86" fmla="*/ 415 w 676"/>
              <a:gd name="T87" fmla="*/ 443 h 634"/>
              <a:gd name="T88" fmla="*/ 432 w 676"/>
              <a:gd name="T89" fmla="*/ 447 h 634"/>
              <a:gd name="T90" fmla="*/ 449 w 676"/>
              <a:gd name="T91" fmla="*/ 463 h 634"/>
              <a:gd name="T92" fmla="*/ 472 w 676"/>
              <a:gd name="T93" fmla="*/ 472 h 634"/>
              <a:gd name="T94" fmla="*/ 491 w 676"/>
              <a:gd name="T95" fmla="*/ 482 h 634"/>
              <a:gd name="T96" fmla="*/ 505 w 676"/>
              <a:gd name="T97" fmla="*/ 501 h 634"/>
              <a:gd name="T98" fmla="*/ 518 w 676"/>
              <a:gd name="T99" fmla="*/ 509 h 634"/>
              <a:gd name="T100" fmla="*/ 505 w 676"/>
              <a:gd name="T101" fmla="*/ 520 h 634"/>
              <a:gd name="T102" fmla="*/ 518 w 676"/>
              <a:gd name="T103" fmla="*/ 532 h 634"/>
              <a:gd name="T104" fmla="*/ 534 w 676"/>
              <a:gd name="T105" fmla="*/ 541 h 634"/>
              <a:gd name="T106" fmla="*/ 557 w 676"/>
              <a:gd name="T107" fmla="*/ 557 h 634"/>
              <a:gd name="T108" fmla="*/ 576 w 676"/>
              <a:gd name="T109" fmla="*/ 568 h 634"/>
              <a:gd name="T110" fmla="*/ 599 w 676"/>
              <a:gd name="T111" fmla="*/ 576 h 634"/>
              <a:gd name="T112" fmla="*/ 624 w 676"/>
              <a:gd name="T113" fmla="*/ 586 h 634"/>
              <a:gd name="T114" fmla="*/ 639 w 676"/>
              <a:gd name="T115" fmla="*/ 603 h 634"/>
              <a:gd name="T116" fmla="*/ 653 w 676"/>
              <a:gd name="T117" fmla="*/ 618 h 634"/>
              <a:gd name="T118" fmla="*/ 672 w 676"/>
              <a:gd name="T119" fmla="*/ 632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76" h="634">
                <a:moveTo>
                  <a:pt x="44" y="0"/>
                </a:moveTo>
                <a:lnTo>
                  <a:pt x="44" y="2"/>
                </a:lnTo>
                <a:lnTo>
                  <a:pt x="46" y="2"/>
                </a:lnTo>
                <a:lnTo>
                  <a:pt x="44" y="2"/>
                </a:lnTo>
                <a:lnTo>
                  <a:pt x="42" y="0"/>
                </a:lnTo>
                <a:lnTo>
                  <a:pt x="42" y="2"/>
                </a:lnTo>
                <a:lnTo>
                  <a:pt x="40" y="2"/>
                </a:lnTo>
                <a:lnTo>
                  <a:pt x="42" y="2"/>
                </a:lnTo>
                <a:lnTo>
                  <a:pt x="42" y="4"/>
                </a:lnTo>
                <a:lnTo>
                  <a:pt x="42" y="2"/>
                </a:lnTo>
                <a:lnTo>
                  <a:pt x="42" y="4"/>
                </a:lnTo>
                <a:lnTo>
                  <a:pt x="40" y="4"/>
                </a:lnTo>
                <a:lnTo>
                  <a:pt x="42" y="4"/>
                </a:lnTo>
                <a:lnTo>
                  <a:pt x="40" y="4"/>
                </a:lnTo>
                <a:lnTo>
                  <a:pt x="40" y="2"/>
                </a:lnTo>
                <a:lnTo>
                  <a:pt x="40" y="4"/>
                </a:lnTo>
                <a:lnTo>
                  <a:pt x="38" y="4"/>
                </a:lnTo>
                <a:lnTo>
                  <a:pt x="40" y="4"/>
                </a:lnTo>
                <a:lnTo>
                  <a:pt x="42" y="4"/>
                </a:lnTo>
                <a:lnTo>
                  <a:pt x="42" y="6"/>
                </a:lnTo>
                <a:lnTo>
                  <a:pt x="40" y="4"/>
                </a:lnTo>
                <a:lnTo>
                  <a:pt x="38" y="4"/>
                </a:lnTo>
                <a:lnTo>
                  <a:pt x="37" y="4"/>
                </a:lnTo>
                <a:lnTo>
                  <a:pt x="38" y="4"/>
                </a:lnTo>
                <a:lnTo>
                  <a:pt x="38" y="6"/>
                </a:lnTo>
                <a:lnTo>
                  <a:pt x="38" y="4"/>
                </a:lnTo>
                <a:lnTo>
                  <a:pt x="40" y="4"/>
                </a:lnTo>
                <a:lnTo>
                  <a:pt x="40" y="6"/>
                </a:lnTo>
                <a:lnTo>
                  <a:pt x="38" y="6"/>
                </a:lnTo>
                <a:lnTo>
                  <a:pt x="40" y="6"/>
                </a:lnTo>
                <a:lnTo>
                  <a:pt x="38" y="8"/>
                </a:lnTo>
                <a:lnTo>
                  <a:pt x="37" y="8"/>
                </a:lnTo>
                <a:lnTo>
                  <a:pt x="37" y="10"/>
                </a:lnTo>
                <a:lnTo>
                  <a:pt x="35" y="10"/>
                </a:lnTo>
                <a:lnTo>
                  <a:pt x="37" y="10"/>
                </a:lnTo>
                <a:lnTo>
                  <a:pt x="35" y="8"/>
                </a:lnTo>
                <a:lnTo>
                  <a:pt x="33" y="8"/>
                </a:lnTo>
                <a:lnTo>
                  <a:pt x="33" y="10"/>
                </a:lnTo>
                <a:lnTo>
                  <a:pt x="35" y="10"/>
                </a:lnTo>
                <a:lnTo>
                  <a:pt x="37" y="10"/>
                </a:lnTo>
                <a:lnTo>
                  <a:pt x="38" y="10"/>
                </a:lnTo>
                <a:lnTo>
                  <a:pt x="37" y="10"/>
                </a:lnTo>
                <a:lnTo>
                  <a:pt x="38" y="12"/>
                </a:lnTo>
                <a:lnTo>
                  <a:pt x="37" y="12"/>
                </a:lnTo>
                <a:lnTo>
                  <a:pt x="37" y="10"/>
                </a:lnTo>
                <a:lnTo>
                  <a:pt x="37" y="12"/>
                </a:lnTo>
                <a:lnTo>
                  <a:pt x="35" y="10"/>
                </a:lnTo>
                <a:lnTo>
                  <a:pt x="35" y="12"/>
                </a:lnTo>
                <a:lnTo>
                  <a:pt x="37" y="12"/>
                </a:lnTo>
                <a:lnTo>
                  <a:pt x="37" y="13"/>
                </a:lnTo>
                <a:lnTo>
                  <a:pt x="35" y="12"/>
                </a:lnTo>
                <a:lnTo>
                  <a:pt x="35" y="10"/>
                </a:lnTo>
                <a:lnTo>
                  <a:pt x="33" y="10"/>
                </a:lnTo>
                <a:lnTo>
                  <a:pt x="33" y="12"/>
                </a:lnTo>
                <a:lnTo>
                  <a:pt x="33" y="13"/>
                </a:lnTo>
                <a:lnTo>
                  <a:pt x="35" y="13"/>
                </a:lnTo>
                <a:lnTo>
                  <a:pt x="37" y="15"/>
                </a:lnTo>
                <a:lnTo>
                  <a:pt x="35" y="15"/>
                </a:lnTo>
                <a:lnTo>
                  <a:pt x="33" y="15"/>
                </a:lnTo>
                <a:lnTo>
                  <a:pt x="33" y="17"/>
                </a:lnTo>
                <a:lnTo>
                  <a:pt x="35" y="17"/>
                </a:lnTo>
                <a:lnTo>
                  <a:pt x="37" y="21"/>
                </a:lnTo>
                <a:lnTo>
                  <a:pt x="35" y="21"/>
                </a:lnTo>
                <a:lnTo>
                  <a:pt x="35" y="19"/>
                </a:lnTo>
                <a:lnTo>
                  <a:pt x="33" y="17"/>
                </a:lnTo>
                <a:lnTo>
                  <a:pt x="35" y="19"/>
                </a:lnTo>
                <a:lnTo>
                  <a:pt x="33" y="19"/>
                </a:lnTo>
                <a:lnTo>
                  <a:pt x="33" y="15"/>
                </a:lnTo>
                <a:lnTo>
                  <a:pt x="31" y="17"/>
                </a:lnTo>
                <a:lnTo>
                  <a:pt x="35" y="25"/>
                </a:lnTo>
                <a:lnTo>
                  <a:pt x="33" y="23"/>
                </a:lnTo>
                <a:lnTo>
                  <a:pt x="33" y="25"/>
                </a:lnTo>
                <a:lnTo>
                  <a:pt x="33" y="21"/>
                </a:lnTo>
                <a:lnTo>
                  <a:pt x="31" y="19"/>
                </a:lnTo>
                <a:lnTo>
                  <a:pt x="29" y="19"/>
                </a:lnTo>
                <a:lnTo>
                  <a:pt x="31" y="17"/>
                </a:lnTo>
                <a:lnTo>
                  <a:pt x="29" y="17"/>
                </a:lnTo>
                <a:lnTo>
                  <a:pt x="31" y="17"/>
                </a:lnTo>
                <a:lnTo>
                  <a:pt x="31" y="15"/>
                </a:lnTo>
                <a:lnTo>
                  <a:pt x="29" y="15"/>
                </a:lnTo>
                <a:lnTo>
                  <a:pt x="27" y="13"/>
                </a:lnTo>
                <a:lnTo>
                  <a:pt x="29" y="15"/>
                </a:lnTo>
                <a:lnTo>
                  <a:pt x="29" y="17"/>
                </a:lnTo>
                <a:lnTo>
                  <a:pt x="29" y="15"/>
                </a:lnTo>
                <a:lnTo>
                  <a:pt x="27" y="17"/>
                </a:lnTo>
                <a:lnTo>
                  <a:pt x="27" y="15"/>
                </a:lnTo>
                <a:lnTo>
                  <a:pt x="27" y="17"/>
                </a:lnTo>
                <a:lnTo>
                  <a:pt x="25" y="17"/>
                </a:lnTo>
                <a:lnTo>
                  <a:pt x="27" y="15"/>
                </a:lnTo>
                <a:lnTo>
                  <a:pt x="27" y="13"/>
                </a:lnTo>
                <a:lnTo>
                  <a:pt x="25" y="13"/>
                </a:lnTo>
                <a:lnTo>
                  <a:pt x="25" y="15"/>
                </a:lnTo>
                <a:lnTo>
                  <a:pt x="25" y="17"/>
                </a:lnTo>
                <a:lnTo>
                  <a:pt x="23" y="17"/>
                </a:lnTo>
                <a:lnTo>
                  <a:pt x="23" y="15"/>
                </a:lnTo>
                <a:lnTo>
                  <a:pt x="25" y="15"/>
                </a:lnTo>
                <a:lnTo>
                  <a:pt x="25" y="13"/>
                </a:lnTo>
                <a:lnTo>
                  <a:pt x="25" y="12"/>
                </a:lnTo>
                <a:lnTo>
                  <a:pt x="25" y="13"/>
                </a:lnTo>
                <a:lnTo>
                  <a:pt x="23" y="13"/>
                </a:lnTo>
                <a:lnTo>
                  <a:pt x="23" y="12"/>
                </a:lnTo>
                <a:lnTo>
                  <a:pt x="21" y="13"/>
                </a:lnTo>
                <a:lnTo>
                  <a:pt x="23" y="13"/>
                </a:lnTo>
                <a:lnTo>
                  <a:pt x="21" y="13"/>
                </a:lnTo>
                <a:lnTo>
                  <a:pt x="21" y="15"/>
                </a:lnTo>
                <a:lnTo>
                  <a:pt x="21" y="17"/>
                </a:lnTo>
                <a:lnTo>
                  <a:pt x="21" y="15"/>
                </a:lnTo>
                <a:lnTo>
                  <a:pt x="21" y="17"/>
                </a:lnTo>
                <a:lnTo>
                  <a:pt x="21" y="15"/>
                </a:lnTo>
                <a:lnTo>
                  <a:pt x="19" y="15"/>
                </a:lnTo>
                <a:lnTo>
                  <a:pt x="17" y="15"/>
                </a:lnTo>
                <a:lnTo>
                  <a:pt x="17" y="17"/>
                </a:lnTo>
                <a:lnTo>
                  <a:pt x="17" y="15"/>
                </a:lnTo>
                <a:lnTo>
                  <a:pt x="15" y="15"/>
                </a:lnTo>
                <a:lnTo>
                  <a:pt x="14" y="17"/>
                </a:lnTo>
                <a:lnTo>
                  <a:pt x="15" y="17"/>
                </a:lnTo>
                <a:lnTo>
                  <a:pt x="15" y="19"/>
                </a:lnTo>
                <a:lnTo>
                  <a:pt x="15" y="17"/>
                </a:lnTo>
                <a:lnTo>
                  <a:pt x="15" y="19"/>
                </a:lnTo>
                <a:lnTo>
                  <a:pt x="14" y="19"/>
                </a:lnTo>
                <a:lnTo>
                  <a:pt x="14" y="17"/>
                </a:lnTo>
                <a:lnTo>
                  <a:pt x="14" y="15"/>
                </a:lnTo>
                <a:lnTo>
                  <a:pt x="14" y="17"/>
                </a:lnTo>
                <a:lnTo>
                  <a:pt x="12" y="13"/>
                </a:lnTo>
                <a:lnTo>
                  <a:pt x="10" y="13"/>
                </a:lnTo>
                <a:lnTo>
                  <a:pt x="12" y="17"/>
                </a:lnTo>
                <a:lnTo>
                  <a:pt x="12" y="15"/>
                </a:lnTo>
                <a:lnTo>
                  <a:pt x="10" y="17"/>
                </a:lnTo>
                <a:lnTo>
                  <a:pt x="10" y="15"/>
                </a:lnTo>
                <a:lnTo>
                  <a:pt x="10" y="12"/>
                </a:lnTo>
                <a:lnTo>
                  <a:pt x="10" y="13"/>
                </a:lnTo>
                <a:lnTo>
                  <a:pt x="8" y="15"/>
                </a:lnTo>
                <a:lnTo>
                  <a:pt x="10" y="13"/>
                </a:lnTo>
                <a:lnTo>
                  <a:pt x="10" y="12"/>
                </a:lnTo>
                <a:lnTo>
                  <a:pt x="8" y="12"/>
                </a:lnTo>
                <a:lnTo>
                  <a:pt x="10" y="12"/>
                </a:lnTo>
                <a:lnTo>
                  <a:pt x="8" y="10"/>
                </a:lnTo>
                <a:lnTo>
                  <a:pt x="8" y="8"/>
                </a:lnTo>
                <a:lnTo>
                  <a:pt x="6" y="10"/>
                </a:lnTo>
                <a:lnTo>
                  <a:pt x="4" y="10"/>
                </a:lnTo>
                <a:lnTo>
                  <a:pt x="2" y="10"/>
                </a:lnTo>
                <a:lnTo>
                  <a:pt x="0" y="15"/>
                </a:lnTo>
                <a:lnTo>
                  <a:pt x="2" y="15"/>
                </a:lnTo>
                <a:lnTo>
                  <a:pt x="2" y="17"/>
                </a:lnTo>
                <a:lnTo>
                  <a:pt x="2" y="19"/>
                </a:lnTo>
                <a:lnTo>
                  <a:pt x="2" y="21"/>
                </a:lnTo>
                <a:lnTo>
                  <a:pt x="2" y="23"/>
                </a:lnTo>
                <a:lnTo>
                  <a:pt x="4" y="25"/>
                </a:lnTo>
                <a:lnTo>
                  <a:pt x="6" y="25"/>
                </a:lnTo>
                <a:lnTo>
                  <a:pt x="8" y="27"/>
                </a:lnTo>
                <a:lnTo>
                  <a:pt x="14" y="29"/>
                </a:lnTo>
                <a:lnTo>
                  <a:pt x="15" y="31"/>
                </a:lnTo>
                <a:lnTo>
                  <a:pt x="19" y="33"/>
                </a:lnTo>
                <a:lnTo>
                  <a:pt x="21" y="33"/>
                </a:lnTo>
                <a:lnTo>
                  <a:pt x="23" y="36"/>
                </a:lnTo>
                <a:lnTo>
                  <a:pt x="27" y="38"/>
                </a:lnTo>
                <a:lnTo>
                  <a:pt x="27" y="36"/>
                </a:lnTo>
                <a:lnTo>
                  <a:pt x="25" y="35"/>
                </a:lnTo>
                <a:lnTo>
                  <a:pt x="27" y="33"/>
                </a:lnTo>
                <a:lnTo>
                  <a:pt x="27" y="35"/>
                </a:lnTo>
                <a:lnTo>
                  <a:pt x="27" y="33"/>
                </a:lnTo>
                <a:lnTo>
                  <a:pt x="27" y="35"/>
                </a:lnTo>
                <a:lnTo>
                  <a:pt x="29" y="35"/>
                </a:lnTo>
                <a:lnTo>
                  <a:pt x="29" y="33"/>
                </a:lnTo>
                <a:lnTo>
                  <a:pt x="29" y="35"/>
                </a:lnTo>
                <a:lnTo>
                  <a:pt x="29" y="33"/>
                </a:lnTo>
                <a:lnTo>
                  <a:pt x="29" y="35"/>
                </a:lnTo>
                <a:lnTo>
                  <a:pt x="29" y="36"/>
                </a:lnTo>
                <a:lnTo>
                  <a:pt x="31" y="36"/>
                </a:lnTo>
                <a:lnTo>
                  <a:pt x="31" y="35"/>
                </a:lnTo>
                <a:lnTo>
                  <a:pt x="31" y="33"/>
                </a:lnTo>
                <a:lnTo>
                  <a:pt x="33" y="31"/>
                </a:lnTo>
                <a:lnTo>
                  <a:pt x="35" y="31"/>
                </a:lnTo>
                <a:lnTo>
                  <a:pt x="35" y="33"/>
                </a:lnTo>
                <a:lnTo>
                  <a:pt x="35" y="36"/>
                </a:lnTo>
                <a:lnTo>
                  <a:pt x="33" y="36"/>
                </a:lnTo>
                <a:lnTo>
                  <a:pt x="33" y="38"/>
                </a:lnTo>
                <a:lnTo>
                  <a:pt x="35" y="38"/>
                </a:lnTo>
                <a:lnTo>
                  <a:pt x="35" y="40"/>
                </a:lnTo>
                <a:lnTo>
                  <a:pt x="37" y="40"/>
                </a:lnTo>
                <a:lnTo>
                  <a:pt x="35" y="42"/>
                </a:lnTo>
                <a:lnTo>
                  <a:pt x="37" y="42"/>
                </a:lnTo>
                <a:lnTo>
                  <a:pt x="37" y="44"/>
                </a:lnTo>
                <a:lnTo>
                  <a:pt x="35" y="44"/>
                </a:lnTo>
                <a:lnTo>
                  <a:pt x="35" y="46"/>
                </a:lnTo>
                <a:lnTo>
                  <a:pt x="35" y="48"/>
                </a:lnTo>
                <a:lnTo>
                  <a:pt x="35" y="50"/>
                </a:lnTo>
                <a:lnTo>
                  <a:pt x="35" y="52"/>
                </a:lnTo>
                <a:lnTo>
                  <a:pt x="37" y="52"/>
                </a:lnTo>
                <a:lnTo>
                  <a:pt x="38" y="52"/>
                </a:lnTo>
                <a:lnTo>
                  <a:pt x="40" y="52"/>
                </a:lnTo>
                <a:lnTo>
                  <a:pt x="42" y="50"/>
                </a:lnTo>
                <a:lnTo>
                  <a:pt x="46" y="50"/>
                </a:lnTo>
                <a:lnTo>
                  <a:pt x="46" y="48"/>
                </a:lnTo>
                <a:lnTo>
                  <a:pt x="48" y="48"/>
                </a:lnTo>
                <a:lnTo>
                  <a:pt x="50" y="50"/>
                </a:lnTo>
                <a:lnTo>
                  <a:pt x="50" y="48"/>
                </a:lnTo>
                <a:lnTo>
                  <a:pt x="52" y="48"/>
                </a:lnTo>
                <a:lnTo>
                  <a:pt x="54" y="48"/>
                </a:lnTo>
                <a:lnTo>
                  <a:pt x="54" y="50"/>
                </a:lnTo>
                <a:lnTo>
                  <a:pt x="52" y="52"/>
                </a:lnTo>
                <a:lnTo>
                  <a:pt x="54" y="50"/>
                </a:lnTo>
                <a:lnTo>
                  <a:pt x="56" y="50"/>
                </a:lnTo>
                <a:lnTo>
                  <a:pt x="60" y="50"/>
                </a:lnTo>
                <a:lnTo>
                  <a:pt x="60" y="48"/>
                </a:lnTo>
                <a:lnTo>
                  <a:pt x="63" y="48"/>
                </a:lnTo>
                <a:lnTo>
                  <a:pt x="65" y="48"/>
                </a:lnTo>
                <a:lnTo>
                  <a:pt x="65" y="50"/>
                </a:lnTo>
                <a:lnTo>
                  <a:pt x="69" y="52"/>
                </a:lnTo>
                <a:lnTo>
                  <a:pt x="71" y="52"/>
                </a:lnTo>
                <a:lnTo>
                  <a:pt x="71" y="54"/>
                </a:lnTo>
                <a:lnTo>
                  <a:pt x="73" y="54"/>
                </a:lnTo>
                <a:lnTo>
                  <a:pt x="73" y="56"/>
                </a:lnTo>
                <a:lnTo>
                  <a:pt x="73" y="58"/>
                </a:lnTo>
                <a:lnTo>
                  <a:pt x="73" y="59"/>
                </a:lnTo>
                <a:lnTo>
                  <a:pt x="73" y="61"/>
                </a:lnTo>
                <a:lnTo>
                  <a:pt x="73" y="63"/>
                </a:lnTo>
                <a:lnTo>
                  <a:pt x="73" y="65"/>
                </a:lnTo>
                <a:lnTo>
                  <a:pt x="73" y="67"/>
                </a:lnTo>
                <a:lnTo>
                  <a:pt x="79" y="73"/>
                </a:lnTo>
                <a:lnTo>
                  <a:pt x="83" y="75"/>
                </a:lnTo>
                <a:lnTo>
                  <a:pt x="106" y="61"/>
                </a:lnTo>
                <a:lnTo>
                  <a:pt x="129" y="46"/>
                </a:lnTo>
                <a:lnTo>
                  <a:pt x="142" y="42"/>
                </a:lnTo>
                <a:lnTo>
                  <a:pt x="152" y="46"/>
                </a:lnTo>
                <a:lnTo>
                  <a:pt x="157" y="56"/>
                </a:lnTo>
                <a:lnTo>
                  <a:pt x="159" y="56"/>
                </a:lnTo>
                <a:lnTo>
                  <a:pt x="161" y="69"/>
                </a:lnTo>
                <a:lnTo>
                  <a:pt x="161" y="79"/>
                </a:lnTo>
                <a:lnTo>
                  <a:pt x="161" y="81"/>
                </a:lnTo>
                <a:lnTo>
                  <a:pt x="161" y="83"/>
                </a:lnTo>
                <a:lnTo>
                  <a:pt x="161" y="84"/>
                </a:lnTo>
                <a:lnTo>
                  <a:pt x="161" y="86"/>
                </a:lnTo>
                <a:lnTo>
                  <a:pt x="161" y="88"/>
                </a:lnTo>
                <a:lnTo>
                  <a:pt x="161" y="90"/>
                </a:lnTo>
                <a:lnTo>
                  <a:pt x="159" y="90"/>
                </a:lnTo>
                <a:lnTo>
                  <a:pt x="161" y="90"/>
                </a:lnTo>
                <a:lnTo>
                  <a:pt x="161" y="92"/>
                </a:lnTo>
                <a:lnTo>
                  <a:pt x="161" y="90"/>
                </a:lnTo>
                <a:lnTo>
                  <a:pt x="163" y="92"/>
                </a:lnTo>
                <a:lnTo>
                  <a:pt x="165" y="92"/>
                </a:lnTo>
                <a:lnTo>
                  <a:pt x="165" y="94"/>
                </a:lnTo>
                <a:lnTo>
                  <a:pt x="167" y="94"/>
                </a:lnTo>
                <a:lnTo>
                  <a:pt x="167" y="96"/>
                </a:lnTo>
                <a:lnTo>
                  <a:pt x="169" y="96"/>
                </a:lnTo>
                <a:lnTo>
                  <a:pt x="169" y="98"/>
                </a:lnTo>
                <a:lnTo>
                  <a:pt x="171" y="98"/>
                </a:lnTo>
                <a:lnTo>
                  <a:pt x="171" y="100"/>
                </a:lnTo>
                <a:lnTo>
                  <a:pt x="173" y="100"/>
                </a:lnTo>
                <a:lnTo>
                  <a:pt x="173" y="102"/>
                </a:lnTo>
                <a:lnTo>
                  <a:pt x="173" y="104"/>
                </a:lnTo>
                <a:lnTo>
                  <a:pt x="175" y="104"/>
                </a:lnTo>
                <a:lnTo>
                  <a:pt x="175" y="106"/>
                </a:lnTo>
                <a:lnTo>
                  <a:pt x="177" y="106"/>
                </a:lnTo>
                <a:lnTo>
                  <a:pt x="177" y="107"/>
                </a:lnTo>
                <a:lnTo>
                  <a:pt x="179" y="107"/>
                </a:lnTo>
                <a:lnTo>
                  <a:pt x="179" y="109"/>
                </a:lnTo>
                <a:lnTo>
                  <a:pt x="179" y="111"/>
                </a:lnTo>
                <a:lnTo>
                  <a:pt x="180" y="111"/>
                </a:lnTo>
                <a:lnTo>
                  <a:pt x="180" y="113"/>
                </a:lnTo>
                <a:lnTo>
                  <a:pt x="180" y="115"/>
                </a:lnTo>
                <a:lnTo>
                  <a:pt x="182" y="115"/>
                </a:lnTo>
                <a:lnTo>
                  <a:pt x="182" y="117"/>
                </a:lnTo>
                <a:lnTo>
                  <a:pt x="182" y="119"/>
                </a:lnTo>
                <a:lnTo>
                  <a:pt x="184" y="119"/>
                </a:lnTo>
                <a:lnTo>
                  <a:pt x="184" y="121"/>
                </a:lnTo>
                <a:lnTo>
                  <a:pt x="186" y="121"/>
                </a:lnTo>
                <a:lnTo>
                  <a:pt x="186" y="123"/>
                </a:lnTo>
                <a:lnTo>
                  <a:pt x="186" y="125"/>
                </a:lnTo>
                <a:lnTo>
                  <a:pt x="188" y="125"/>
                </a:lnTo>
                <a:lnTo>
                  <a:pt x="188" y="127"/>
                </a:lnTo>
                <a:lnTo>
                  <a:pt x="190" y="127"/>
                </a:lnTo>
                <a:lnTo>
                  <a:pt x="188" y="127"/>
                </a:lnTo>
                <a:lnTo>
                  <a:pt x="190" y="127"/>
                </a:lnTo>
                <a:lnTo>
                  <a:pt x="190" y="129"/>
                </a:lnTo>
                <a:lnTo>
                  <a:pt x="192" y="129"/>
                </a:lnTo>
                <a:lnTo>
                  <a:pt x="192" y="131"/>
                </a:lnTo>
                <a:lnTo>
                  <a:pt x="192" y="132"/>
                </a:lnTo>
                <a:lnTo>
                  <a:pt x="194" y="132"/>
                </a:lnTo>
                <a:lnTo>
                  <a:pt x="194" y="134"/>
                </a:lnTo>
                <a:lnTo>
                  <a:pt x="196" y="134"/>
                </a:lnTo>
                <a:lnTo>
                  <a:pt x="196" y="136"/>
                </a:lnTo>
                <a:lnTo>
                  <a:pt x="198" y="136"/>
                </a:lnTo>
                <a:lnTo>
                  <a:pt x="198" y="138"/>
                </a:lnTo>
                <a:lnTo>
                  <a:pt x="200" y="138"/>
                </a:lnTo>
                <a:lnTo>
                  <a:pt x="202" y="138"/>
                </a:lnTo>
                <a:lnTo>
                  <a:pt x="202" y="140"/>
                </a:lnTo>
                <a:lnTo>
                  <a:pt x="204" y="140"/>
                </a:lnTo>
                <a:lnTo>
                  <a:pt x="204" y="142"/>
                </a:lnTo>
                <a:lnTo>
                  <a:pt x="205" y="142"/>
                </a:lnTo>
                <a:lnTo>
                  <a:pt x="205" y="144"/>
                </a:lnTo>
                <a:lnTo>
                  <a:pt x="207" y="144"/>
                </a:lnTo>
                <a:lnTo>
                  <a:pt x="207" y="146"/>
                </a:lnTo>
                <a:lnTo>
                  <a:pt x="209" y="146"/>
                </a:lnTo>
                <a:lnTo>
                  <a:pt x="209" y="148"/>
                </a:lnTo>
                <a:lnTo>
                  <a:pt x="211" y="148"/>
                </a:lnTo>
                <a:lnTo>
                  <a:pt x="211" y="150"/>
                </a:lnTo>
                <a:lnTo>
                  <a:pt x="211" y="152"/>
                </a:lnTo>
                <a:lnTo>
                  <a:pt x="211" y="154"/>
                </a:lnTo>
                <a:lnTo>
                  <a:pt x="213" y="154"/>
                </a:lnTo>
                <a:lnTo>
                  <a:pt x="211" y="154"/>
                </a:lnTo>
                <a:lnTo>
                  <a:pt x="211" y="155"/>
                </a:lnTo>
                <a:lnTo>
                  <a:pt x="213" y="157"/>
                </a:lnTo>
                <a:lnTo>
                  <a:pt x="215" y="157"/>
                </a:lnTo>
                <a:lnTo>
                  <a:pt x="215" y="159"/>
                </a:lnTo>
                <a:lnTo>
                  <a:pt x="217" y="159"/>
                </a:lnTo>
                <a:lnTo>
                  <a:pt x="217" y="161"/>
                </a:lnTo>
                <a:lnTo>
                  <a:pt x="219" y="161"/>
                </a:lnTo>
                <a:lnTo>
                  <a:pt x="221" y="163"/>
                </a:lnTo>
                <a:lnTo>
                  <a:pt x="221" y="165"/>
                </a:lnTo>
                <a:lnTo>
                  <a:pt x="223" y="165"/>
                </a:lnTo>
                <a:lnTo>
                  <a:pt x="223" y="167"/>
                </a:lnTo>
                <a:lnTo>
                  <a:pt x="225" y="169"/>
                </a:lnTo>
                <a:lnTo>
                  <a:pt x="225" y="171"/>
                </a:lnTo>
                <a:lnTo>
                  <a:pt x="227" y="171"/>
                </a:lnTo>
                <a:lnTo>
                  <a:pt x="228" y="171"/>
                </a:lnTo>
                <a:lnTo>
                  <a:pt x="228" y="173"/>
                </a:lnTo>
                <a:lnTo>
                  <a:pt x="230" y="173"/>
                </a:lnTo>
                <a:lnTo>
                  <a:pt x="228" y="173"/>
                </a:lnTo>
                <a:lnTo>
                  <a:pt x="230" y="173"/>
                </a:lnTo>
                <a:lnTo>
                  <a:pt x="228" y="173"/>
                </a:lnTo>
                <a:lnTo>
                  <a:pt x="228" y="171"/>
                </a:lnTo>
                <a:lnTo>
                  <a:pt x="230" y="171"/>
                </a:lnTo>
                <a:lnTo>
                  <a:pt x="230" y="173"/>
                </a:lnTo>
                <a:lnTo>
                  <a:pt x="230" y="171"/>
                </a:lnTo>
                <a:lnTo>
                  <a:pt x="230" y="173"/>
                </a:lnTo>
                <a:lnTo>
                  <a:pt x="232" y="175"/>
                </a:lnTo>
                <a:lnTo>
                  <a:pt x="232" y="177"/>
                </a:lnTo>
                <a:lnTo>
                  <a:pt x="232" y="179"/>
                </a:lnTo>
                <a:lnTo>
                  <a:pt x="232" y="180"/>
                </a:lnTo>
                <a:lnTo>
                  <a:pt x="234" y="180"/>
                </a:lnTo>
                <a:lnTo>
                  <a:pt x="234" y="182"/>
                </a:lnTo>
                <a:lnTo>
                  <a:pt x="234" y="184"/>
                </a:lnTo>
                <a:lnTo>
                  <a:pt x="234" y="186"/>
                </a:lnTo>
                <a:lnTo>
                  <a:pt x="234" y="188"/>
                </a:lnTo>
                <a:lnTo>
                  <a:pt x="234" y="186"/>
                </a:lnTo>
                <a:lnTo>
                  <a:pt x="232" y="186"/>
                </a:lnTo>
                <a:lnTo>
                  <a:pt x="232" y="188"/>
                </a:lnTo>
                <a:lnTo>
                  <a:pt x="232" y="190"/>
                </a:lnTo>
                <a:lnTo>
                  <a:pt x="232" y="192"/>
                </a:lnTo>
                <a:lnTo>
                  <a:pt x="232" y="194"/>
                </a:lnTo>
                <a:lnTo>
                  <a:pt x="234" y="194"/>
                </a:lnTo>
                <a:lnTo>
                  <a:pt x="232" y="194"/>
                </a:lnTo>
                <a:lnTo>
                  <a:pt x="232" y="196"/>
                </a:lnTo>
                <a:lnTo>
                  <a:pt x="232" y="198"/>
                </a:lnTo>
                <a:lnTo>
                  <a:pt x="232" y="200"/>
                </a:lnTo>
                <a:lnTo>
                  <a:pt x="232" y="202"/>
                </a:lnTo>
                <a:lnTo>
                  <a:pt x="232" y="203"/>
                </a:lnTo>
                <a:lnTo>
                  <a:pt x="232" y="205"/>
                </a:lnTo>
                <a:lnTo>
                  <a:pt x="232" y="207"/>
                </a:lnTo>
                <a:lnTo>
                  <a:pt x="232" y="205"/>
                </a:lnTo>
                <a:lnTo>
                  <a:pt x="232" y="207"/>
                </a:lnTo>
                <a:lnTo>
                  <a:pt x="232" y="209"/>
                </a:lnTo>
                <a:lnTo>
                  <a:pt x="230" y="209"/>
                </a:lnTo>
                <a:lnTo>
                  <a:pt x="230" y="211"/>
                </a:lnTo>
                <a:lnTo>
                  <a:pt x="230" y="213"/>
                </a:lnTo>
                <a:lnTo>
                  <a:pt x="230" y="215"/>
                </a:lnTo>
                <a:lnTo>
                  <a:pt x="228" y="215"/>
                </a:lnTo>
                <a:lnTo>
                  <a:pt x="228" y="217"/>
                </a:lnTo>
                <a:lnTo>
                  <a:pt x="230" y="217"/>
                </a:lnTo>
                <a:lnTo>
                  <a:pt x="230" y="219"/>
                </a:lnTo>
                <a:lnTo>
                  <a:pt x="230" y="217"/>
                </a:lnTo>
                <a:lnTo>
                  <a:pt x="228" y="217"/>
                </a:lnTo>
                <a:lnTo>
                  <a:pt x="230" y="217"/>
                </a:lnTo>
                <a:lnTo>
                  <a:pt x="228" y="217"/>
                </a:lnTo>
                <a:lnTo>
                  <a:pt x="228" y="219"/>
                </a:lnTo>
                <a:lnTo>
                  <a:pt x="228" y="217"/>
                </a:lnTo>
                <a:lnTo>
                  <a:pt x="228" y="219"/>
                </a:lnTo>
                <a:lnTo>
                  <a:pt x="228" y="221"/>
                </a:lnTo>
                <a:lnTo>
                  <a:pt x="228" y="223"/>
                </a:lnTo>
                <a:lnTo>
                  <a:pt x="230" y="223"/>
                </a:lnTo>
                <a:lnTo>
                  <a:pt x="230" y="221"/>
                </a:lnTo>
                <a:lnTo>
                  <a:pt x="230" y="223"/>
                </a:lnTo>
                <a:lnTo>
                  <a:pt x="232" y="223"/>
                </a:lnTo>
                <a:lnTo>
                  <a:pt x="232" y="225"/>
                </a:lnTo>
                <a:lnTo>
                  <a:pt x="232" y="227"/>
                </a:lnTo>
                <a:lnTo>
                  <a:pt x="234" y="227"/>
                </a:lnTo>
                <a:lnTo>
                  <a:pt x="234" y="228"/>
                </a:lnTo>
                <a:lnTo>
                  <a:pt x="236" y="228"/>
                </a:lnTo>
                <a:lnTo>
                  <a:pt x="236" y="230"/>
                </a:lnTo>
                <a:lnTo>
                  <a:pt x="236" y="228"/>
                </a:lnTo>
                <a:lnTo>
                  <a:pt x="236" y="227"/>
                </a:lnTo>
                <a:lnTo>
                  <a:pt x="238" y="227"/>
                </a:lnTo>
                <a:lnTo>
                  <a:pt x="240" y="227"/>
                </a:lnTo>
                <a:lnTo>
                  <a:pt x="242" y="227"/>
                </a:lnTo>
                <a:lnTo>
                  <a:pt x="244" y="227"/>
                </a:lnTo>
                <a:lnTo>
                  <a:pt x="244" y="225"/>
                </a:lnTo>
                <a:lnTo>
                  <a:pt x="246" y="225"/>
                </a:lnTo>
                <a:lnTo>
                  <a:pt x="248" y="225"/>
                </a:lnTo>
                <a:lnTo>
                  <a:pt x="250" y="225"/>
                </a:lnTo>
                <a:lnTo>
                  <a:pt x="251" y="227"/>
                </a:lnTo>
                <a:lnTo>
                  <a:pt x="251" y="225"/>
                </a:lnTo>
                <a:lnTo>
                  <a:pt x="253" y="225"/>
                </a:lnTo>
                <a:lnTo>
                  <a:pt x="255" y="225"/>
                </a:lnTo>
                <a:lnTo>
                  <a:pt x="257" y="225"/>
                </a:lnTo>
                <a:lnTo>
                  <a:pt x="257" y="227"/>
                </a:lnTo>
                <a:lnTo>
                  <a:pt x="259" y="227"/>
                </a:lnTo>
                <a:lnTo>
                  <a:pt x="259" y="228"/>
                </a:lnTo>
                <a:lnTo>
                  <a:pt x="257" y="230"/>
                </a:lnTo>
                <a:lnTo>
                  <a:pt x="259" y="230"/>
                </a:lnTo>
                <a:lnTo>
                  <a:pt x="261" y="230"/>
                </a:lnTo>
                <a:lnTo>
                  <a:pt x="263" y="230"/>
                </a:lnTo>
                <a:lnTo>
                  <a:pt x="265" y="230"/>
                </a:lnTo>
                <a:lnTo>
                  <a:pt x="265" y="232"/>
                </a:lnTo>
                <a:lnTo>
                  <a:pt x="267" y="234"/>
                </a:lnTo>
                <a:lnTo>
                  <a:pt x="267" y="232"/>
                </a:lnTo>
                <a:lnTo>
                  <a:pt x="267" y="234"/>
                </a:lnTo>
                <a:lnTo>
                  <a:pt x="265" y="234"/>
                </a:lnTo>
                <a:lnTo>
                  <a:pt x="267" y="234"/>
                </a:lnTo>
                <a:lnTo>
                  <a:pt x="267" y="236"/>
                </a:lnTo>
                <a:lnTo>
                  <a:pt x="265" y="236"/>
                </a:lnTo>
                <a:lnTo>
                  <a:pt x="267" y="236"/>
                </a:lnTo>
                <a:lnTo>
                  <a:pt x="269" y="236"/>
                </a:lnTo>
                <a:lnTo>
                  <a:pt x="269" y="238"/>
                </a:lnTo>
                <a:lnTo>
                  <a:pt x="271" y="238"/>
                </a:lnTo>
                <a:lnTo>
                  <a:pt x="269" y="238"/>
                </a:lnTo>
                <a:lnTo>
                  <a:pt x="269" y="240"/>
                </a:lnTo>
                <a:lnTo>
                  <a:pt x="271" y="240"/>
                </a:lnTo>
                <a:lnTo>
                  <a:pt x="271" y="242"/>
                </a:lnTo>
                <a:lnTo>
                  <a:pt x="269" y="242"/>
                </a:lnTo>
                <a:lnTo>
                  <a:pt x="271" y="242"/>
                </a:lnTo>
                <a:lnTo>
                  <a:pt x="269" y="242"/>
                </a:lnTo>
                <a:lnTo>
                  <a:pt x="269" y="244"/>
                </a:lnTo>
                <a:lnTo>
                  <a:pt x="269" y="246"/>
                </a:lnTo>
                <a:lnTo>
                  <a:pt x="269" y="248"/>
                </a:lnTo>
                <a:lnTo>
                  <a:pt x="271" y="248"/>
                </a:lnTo>
                <a:lnTo>
                  <a:pt x="269" y="248"/>
                </a:lnTo>
                <a:lnTo>
                  <a:pt x="269" y="250"/>
                </a:lnTo>
                <a:lnTo>
                  <a:pt x="271" y="250"/>
                </a:lnTo>
                <a:lnTo>
                  <a:pt x="269" y="250"/>
                </a:lnTo>
                <a:lnTo>
                  <a:pt x="269" y="251"/>
                </a:lnTo>
                <a:lnTo>
                  <a:pt x="269" y="253"/>
                </a:lnTo>
                <a:lnTo>
                  <a:pt x="269" y="255"/>
                </a:lnTo>
                <a:lnTo>
                  <a:pt x="269" y="253"/>
                </a:lnTo>
                <a:lnTo>
                  <a:pt x="267" y="255"/>
                </a:lnTo>
                <a:lnTo>
                  <a:pt x="269" y="255"/>
                </a:lnTo>
                <a:lnTo>
                  <a:pt x="267" y="255"/>
                </a:lnTo>
                <a:lnTo>
                  <a:pt x="269" y="255"/>
                </a:lnTo>
                <a:lnTo>
                  <a:pt x="267" y="255"/>
                </a:lnTo>
                <a:lnTo>
                  <a:pt x="269" y="257"/>
                </a:lnTo>
                <a:lnTo>
                  <a:pt x="267" y="257"/>
                </a:lnTo>
                <a:lnTo>
                  <a:pt x="267" y="255"/>
                </a:lnTo>
                <a:lnTo>
                  <a:pt x="265" y="255"/>
                </a:lnTo>
                <a:lnTo>
                  <a:pt x="265" y="257"/>
                </a:lnTo>
                <a:lnTo>
                  <a:pt x="267" y="257"/>
                </a:lnTo>
                <a:lnTo>
                  <a:pt x="265" y="257"/>
                </a:lnTo>
                <a:lnTo>
                  <a:pt x="267" y="257"/>
                </a:lnTo>
                <a:lnTo>
                  <a:pt x="265" y="257"/>
                </a:lnTo>
                <a:lnTo>
                  <a:pt x="265" y="259"/>
                </a:lnTo>
                <a:lnTo>
                  <a:pt x="267" y="259"/>
                </a:lnTo>
                <a:lnTo>
                  <a:pt x="265" y="259"/>
                </a:lnTo>
                <a:lnTo>
                  <a:pt x="263" y="259"/>
                </a:lnTo>
                <a:lnTo>
                  <a:pt x="263" y="257"/>
                </a:lnTo>
                <a:lnTo>
                  <a:pt x="261" y="257"/>
                </a:lnTo>
                <a:lnTo>
                  <a:pt x="261" y="255"/>
                </a:lnTo>
                <a:lnTo>
                  <a:pt x="261" y="257"/>
                </a:lnTo>
                <a:lnTo>
                  <a:pt x="263" y="257"/>
                </a:lnTo>
                <a:lnTo>
                  <a:pt x="263" y="255"/>
                </a:lnTo>
                <a:lnTo>
                  <a:pt x="261" y="255"/>
                </a:lnTo>
                <a:lnTo>
                  <a:pt x="261" y="253"/>
                </a:lnTo>
                <a:lnTo>
                  <a:pt x="259" y="253"/>
                </a:lnTo>
                <a:lnTo>
                  <a:pt x="259" y="251"/>
                </a:lnTo>
                <a:lnTo>
                  <a:pt x="257" y="251"/>
                </a:lnTo>
                <a:lnTo>
                  <a:pt x="257" y="250"/>
                </a:lnTo>
                <a:lnTo>
                  <a:pt x="255" y="250"/>
                </a:lnTo>
                <a:lnTo>
                  <a:pt x="255" y="248"/>
                </a:lnTo>
                <a:lnTo>
                  <a:pt x="255" y="250"/>
                </a:lnTo>
                <a:lnTo>
                  <a:pt x="255" y="251"/>
                </a:lnTo>
                <a:lnTo>
                  <a:pt x="253" y="251"/>
                </a:lnTo>
                <a:lnTo>
                  <a:pt x="255" y="251"/>
                </a:lnTo>
                <a:lnTo>
                  <a:pt x="253" y="251"/>
                </a:lnTo>
                <a:lnTo>
                  <a:pt x="253" y="253"/>
                </a:lnTo>
                <a:lnTo>
                  <a:pt x="253" y="255"/>
                </a:lnTo>
                <a:lnTo>
                  <a:pt x="251" y="255"/>
                </a:lnTo>
                <a:lnTo>
                  <a:pt x="251" y="257"/>
                </a:lnTo>
                <a:lnTo>
                  <a:pt x="251" y="259"/>
                </a:lnTo>
                <a:lnTo>
                  <a:pt x="251" y="261"/>
                </a:lnTo>
                <a:lnTo>
                  <a:pt x="251" y="259"/>
                </a:lnTo>
                <a:lnTo>
                  <a:pt x="251" y="261"/>
                </a:lnTo>
                <a:lnTo>
                  <a:pt x="253" y="261"/>
                </a:lnTo>
                <a:lnTo>
                  <a:pt x="253" y="263"/>
                </a:lnTo>
                <a:lnTo>
                  <a:pt x="255" y="263"/>
                </a:lnTo>
                <a:lnTo>
                  <a:pt x="255" y="265"/>
                </a:lnTo>
                <a:lnTo>
                  <a:pt x="255" y="267"/>
                </a:lnTo>
                <a:lnTo>
                  <a:pt x="257" y="267"/>
                </a:lnTo>
                <a:lnTo>
                  <a:pt x="257" y="269"/>
                </a:lnTo>
                <a:lnTo>
                  <a:pt x="257" y="271"/>
                </a:lnTo>
                <a:lnTo>
                  <a:pt x="259" y="271"/>
                </a:lnTo>
                <a:lnTo>
                  <a:pt x="259" y="273"/>
                </a:lnTo>
                <a:lnTo>
                  <a:pt x="259" y="275"/>
                </a:lnTo>
                <a:lnTo>
                  <a:pt x="261" y="275"/>
                </a:lnTo>
                <a:lnTo>
                  <a:pt x="261" y="276"/>
                </a:lnTo>
                <a:lnTo>
                  <a:pt x="263" y="276"/>
                </a:lnTo>
                <a:lnTo>
                  <a:pt x="263" y="278"/>
                </a:lnTo>
                <a:lnTo>
                  <a:pt x="263" y="276"/>
                </a:lnTo>
                <a:lnTo>
                  <a:pt x="263" y="278"/>
                </a:lnTo>
                <a:lnTo>
                  <a:pt x="263" y="276"/>
                </a:lnTo>
                <a:lnTo>
                  <a:pt x="265" y="276"/>
                </a:lnTo>
                <a:lnTo>
                  <a:pt x="265" y="278"/>
                </a:lnTo>
                <a:lnTo>
                  <a:pt x="267" y="278"/>
                </a:lnTo>
                <a:lnTo>
                  <a:pt x="265" y="278"/>
                </a:lnTo>
                <a:lnTo>
                  <a:pt x="265" y="276"/>
                </a:lnTo>
                <a:lnTo>
                  <a:pt x="267" y="276"/>
                </a:lnTo>
                <a:lnTo>
                  <a:pt x="267" y="278"/>
                </a:lnTo>
                <a:lnTo>
                  <a:pt x="269" y="278"/>
                </a:lnTo>
                <a:lnTo>
                  <a:pt x="269" y="276"/>
                </a:lnTo>
                <a:lnTo>
                  <a:pt x="269" y="278"/>
                </a:lnTo>
                <a:lnTo>
                  <a:pt x="269" y="276"/>
                </a:lnTo>
                <a:lnTo>
                  <a:pt x="269" y="278"/>
                </a:lnTo>
                <a:lnTo>
                  <a:pt x="271" y="278"/>
                </a:lnTo>
                <a:lnTo>
                  <a:pt x="271" y="276"/>
                </a:lnTo>
                <a:lnTo>
                  <a:pt x="271" y="278"/>
                </a:lnTo>
                <a:lnTo>
                  <a:pt x="273" y="278"/>
                </a:lnTo>
                <a:lnTo>
                  <a:pt x="275" y="278"/>
                </a:lnTo>
                <a:lnTo>
                  <a:pt x="276" y="278"/>
                </a:lnTo>
                <a:lnTo>
                  <a:pt x="276" y="280"/>
                </a:lnTo>
                <a:lnTo>
                  <a:pt x="278" y="280"/>
                </a:lnTo>
                <a:lnTo>
                  <a:pt x="280" y="280"/>
                </a:lnTo>
                <a:lnTo>
                  <a:pt x="280" y="278"/>
                </a:lnTo>
                <a:lnTo>
                  <a:pt x="282" y="278"/>
                </a:lnTo>
                <a:lnTo>
                  <a:pt x="282" y="280"/>
                </a:lnTo>
                <a:lnTo>
                  <a:pt x="282" y="282"/>
                </a:lnTo>
                <a:lnTo>
                  <a:pt x="284" y="282"/>
                </a:lnTo>
                <a:lnTo>
                  <a:pt x="282" y="284"/>
                </a:lnTo>
                <a:lnTo>
                  <a:pt x="284" y="284"/>
                </a:lnTo>
                <a:lnTo>
                  <a:pt x="284" y="286"/>
                </a:lnTo>
                <a:lnTo>
                  <a:pt x="284" y="288"/>
                </a:lnTo>
                <a:lnTo>
                  <a:pt x="286" y="288"/>
                </a:lnTo>
                <a:lnTo>
                  <a:pt x="286" y="290"/>
                </a:lnTo>
                <a:lnTo>
                  <a:pt x="286" y="292"/>
                </a:lnTo>
                <a:lnTo>
                  <a:pt x="286" y="294"/>
                </a:lnTo>
                <a:lnTo>
                  <a:pt x="288" y="294"/>
                </a:lnTo>
                <a:lnTo>
                  <a:pt x="286" y="294"/>
                </a:lnTo>
                <a:lnTo>
                  <a:pt x="288" y="294"/>
                </a:lnTo>
                <a:lnTo>
                  <a:pt x="288" y="296"/>
                </a:lnTo>
                <a:lnTo>
                  <a:pt x="288" y="298"/>
                </a:lnTo>
                <a:lnTo>
                  <a:pt x="288" y="299"/>
                </a:lnTo>
                <a:lnTo>
                  <a:pt x="290" y="299"/>
                </a:lnTo>
                <a:lnTo>
                  <a:pt x="290" y="301"/>
                </a:lnTo>
                <a:lnTo>
                  <a:pt x="290" y="303"/>
                </a:lnTo>
                <a:lnTo>
                  <a:pt x="290" y="305"/>
                </a:lnTo>
                <a:lnTo>
                  <a:pt x="290" y="307"/>
                </a:lnTo>
                <a:lnTo>
                  <a:pt x="290" y="309"/>
                </a:lnTo>
                <a:lnTo>
                  <a:pt x="290" y="311"/>
                </a:lnTo>
                <a:lnTo>
                  <a:pt x="290" y="313"/>
                </a:lnTo>
                <a:lnTo>
                  <a:pt x="290" y="315"/>
                </a:lnTo>
                <a:lnTo>
                  <a:pt x="290" y="317"/>
                </a:lnTo>
                <a:lnTo>
                  <a:pt x="290" y="319"/>
                </a:lnTo>
                <a:lnTo>
                  <a:pt x="290" y="321"/>
                </a:lnTo>
                <a:lnTo>
                  <a:pt x="290" y="323"/>
                </a:lnTo>
                <a:lnTo>
                  <a:pt x="290" y="324"/>
                </a:lnTo>
                <a:lnTo>
                  <a:pt x="292" y="324"/>
                </a:lnTo>
                <a:lnTo>
                  <a:pt x="292" y="326"/>
                </a:lnTo>
                <a:lnTo>
                  <a:pt x="292" y="328"/>
                </a:lnTo>
                <a:lnTo>
                  <a:pt x="290" y="328"/>
                </a:lnTo>
                <a:lnTo>
                  <a:pt x="292" y="328"/>
                </a:lnTo>
                <a:lnTo>
                  <a:pt x="290" y="328"/>
                </a:lnTo>
                <a:lnTo>
                  <a:pt x="292" y="328"/>
                </a:lnTo>
                <a:lnTo>
                  <a:pt x="292" y="330"/>
                </a:lnTo>
                <a:lnTo>
                  <a:pt x="292" y="332"/>
                </a:lnTo>
                <a:lnTo>
                  <a:pt x="294" y="332"/>
                </a:lnTo>
                <a:lnTo>
                  <a:pt x="294" y="334"/>
                </a:lnTo>
                <a:lnTo>
                  <a:pt x="294" y="336"/>
                </a:lnTo>
                <a:lnTo>
                  <a:pt x="294" y="338"/>
                </a:lnTo>
                <a:lnTo>
                  <a:pt x="296" y="340"/>
                </a:lnTo>
                <a:lnTo>
                  <a:pt x="296" y="342"/>
                </a:lnTo>
                <a:lnTo>
                  <a:pt x="296" y="344"/>
                </a:lnTo>
                <a:lnTo>
                  <a:pt x="298" y="344"/>
                </a:lnTo>
                <a:lnTo>
                  <a:pt x="298" y="346"/>
                </a:lnTo>
                <a:lnTo>
                  <a:pt x="298" y="344"/>
                </a:lnTo>
                <a:lnTo>
                  <a:pt x="298" y="346"/>
                </a:lnTo>
                <a:lnTo>
                  <a:pt x="298" y="347"/>
                </a:lnTo>
                <a:lnTo>
                  <a:pt x="299" y="347"/>
                </a:lnTo>
                <a:lnTo>
                  <a:pt x="299" y="346"/>
                </a:lnTo>
                <a:lnTo>
                  <a:pt x="299" y="347"/>
                </a:lnTo>
                <a:lnTo>
                  <a:pt x="298" y="347"/>
                </a:lnTo>
                <a:lnTo>
                  <a:pt x="299" y="347"/>
                </a:lnTo>
                <a:lnTo>
                  <a:pt x="299" y="349"/>
                </a:lnTo>
                <a:lnTo>
                  <a:pt x="299" y="351"/>
                </a:lnTo>
                <a:lnTo>
                  <a:pt x="301" y="351"/>
                </a:lnTo>
                <a:lnTo>
                  <a:pt x="301" y="353"/>
                </a:lnTo>
                <a:lnTo>
                  <a:pt x="303" y="353"/>
                </a:lnTo>
                <a:lnTo>
                  <a:pt x="303" y="355"/>
                </a:lnTo>
                <a:lnTo>
                  <a:pt x="303" y="357"/>
                </a:lnTo>
                <a:lnTo>
                  <a:pt x="305" y="357"/>
                </a:lnTo>
                <a:lnTo>
                  <a:pt x="305" y="359"/>
                </a:lnTo>
                <a:lnTo>
                  <a:pt x="307" y="359"/>
                </a:lnTo>
                <a:lnTo>
                  <a:pt x="307" y="361"/>
                </a:lnTo>
                <a:lnTo>
                  <a:pt x="307" y="363"/>
                </a:lnTo>
                <a:lnTo>
                  <a:pt x="309" y="363"/>
                </a:lnTo>
                <a:lnTo>
                  <a:pt x="309" y="365"/>
                </a:lnTo>
                <a:lnTo>
                  <a:pt x="311" y="365"/>
                </a:lnTo>
                <a:lnTo>
                  <a:pt x="311" y="367"/>
                </a:lnTo>
                <a:lnTo>
                  <a:pt x="311" y="369"/>
                </a:lnTo>
                <a:lnTo>
                  <a:pt x="313" y="369"/>
                </a:lnTo>
                <a:lnTo>
                  <a:pt x="313" y="371"/>
                </a:lnTo>
                <a:lnTo>
                  <a:pt x="315" y="371"/>
                </a:lnTo>
                <a:lnTo>
                  <a:pt x="315" y="372"/>
                </a:lnTo>
                <a:lnTo>
                  <a:pt x="317" y="372"/>
                </a:lnTo>
                <a:lnTo>
                  <a:pt x="317" y="374"/>
                </a:lnTo>
                <a:lnTo>
                  <a:pt x="317" y="376"/>
                </a:lnTo>
                <a:lnTo>
                  <a:pt x="319" y="376"/>
                </a:lnTo>
                <a:lnTo>
                  <a:pt x="319" y="378"/>
                </a:lnTo>
                <a:lnTo>
                  <a:pt x="319" y="380"/>
                </a:lnTo>
                <a:lnTo>
                  <a:pt x="319" y="382"/>
                </a:lnTo>
                <a:lnTo>
                  <a:pt x="317" y="382"/>
                </a:lnTo>
                <a:lnTo>
                  <a:pt x="317" y="384"/>
                </a:lnTo>
                <a:lnTo>
                  <a:pt x="317" y="386"/>
                </a:lnTo>
                <a:lnTo>
                  <a:pt x="317" y="388"/>
                </a:lnTo>
                <a:lnTo>
                  <a:pt x="315" y="388"/>
                </a:lnTo>
                <a:lnTo>
                  <a:pt x="315" y="390"/>
                </a:lnTo>
                <a:lnTo>
                  <a:pt x="315" y="392"/>
                </a:lnTo>
                <a:lnTo>
                  <a:pt x="315" y="394"/>
                </a:lnTo>
                <a:lnTo>
                  <a:pt x="315" y="392"/>
                </a:lnTo>
                <a:lnTo>
                  <a:pt x="317" y="392"/>
                </a:lnTo>
                <a:lnTo>
                  <a:pt x="317" y="394"/>
                </a:lnTo>
                <a:lnTo>
                  <a:pt x="317" y="395"/>
                </a:lnTo>
                <a:lnTo>
                  <a:pt x="317" y="397"/>
                </a:lnTo>
                <a:lnTo>
                  <a:pt x="317" y="399"/>
                </a:lnTo>
                <a:lnTo>
                  <a:pt x="317" y="397"/>
                </a:lnTo>
                <a:lnTo>
                  <a:pt x="319" y="399"/>
                </a:lnTo>
                <a:lnTo>
                  <a:pt x="317" y="399"/>
                </a:lnTo>
                <a:lnTo>
                  <a:pt x="319" y="399"/>
                </a:lnTo>
                <a:lnTo>
                  <a:pt x="319" y="401"/>
                </a:lnTo>
                <a:lnTo>
                  <a:pt x="319" y="403"/>
                </a:lnTo>
                <a:lnTo>
                  <a:pt x="321" y="403"/>
                </a:lnTo>
                <a:lnTo>
                  <a:pt x="322" y="403"/>
                </a:lnTo>
                <a:lnTo>
                  <a:pt x="322" y="401"/>
                </a:lnTo>
                <a:lnTo>
                  <a:pt x="321" y="401"/>
                </a:lnTo>
                <a:lnTo>
                  <a:pt x="322" y="401"/>
                </a:lnTo>
                <a:lnTo>
                  <a:pt x="322" y="403"/>
                </a:lnTo>
                <a:lnTo>
                  <a:pt x="322" y="405"/>
                </a:lnTo>
                <a:lnTo>
                  <a:pt x="324" y="405"/>
                </a:lnTo>
                <a:lnTo>
                  <a:pt x="324" y="407"/>
                </a:lnTo>
                <a:lnTo>
                  <a:pt x="326" y="407"/>
                </a:lnTo>
                <a:lnTo>
                  <a:pt x="326" y="409"/>
                </a:lnTo>
                <a:lnTo>
                  <a:pt x="328" y="409"/>
                </a:lnTo>
                <a:lnTo>
                  <a:pt x="328" y="411"/>
                </a:lnTo>
                <a:lnTo>
                  <a:pt x="328" y="413"/>
                </a:lnTo>
                <a:lnTo>
                  <a:pt x="330" y="413"/>
                </a:lnTo>
                <a:lnTo>
                  <a:pt x="330" y="415"/>
                </a:lnTo>
                <a:lnTo>
                  <a:pt x="330" y="417"/>
                </a:lnTo>
                <a:lnTo>
                  <a:pt x="332" y="417"/>
                </a:lnTo>
                <a:lnTo>
                  <a:pt x="330" y="417"/>
                </a:lnTo>
                <a:lnTo>
                  <a:pt x="332" y="417"/>
                </a:lnTo>
                <a:lnTo>
                  <a:pt x="332" y="418"/>
                </a:lnTo>
                <a:lnTo>
                  <a:pt x="332" y="420"/>
                </a:lnTo>
                <a:lnTo>
                  <a:pt x="332" y="422"/>
                </a:lnTo>
                <a:lnTo>
                  <a:pt x="334" y="422"/>
                </a:lnTo>
                <a:lnTo>
                  <a:pt x="334" y="424"/>
                </a:lnTo>
                <a:lnTo>
                  <a:pt x="334" y="426"/>
                </a:lnTo>
                <a:lnTo>
                  <a:pt x="334" y="428"/>
                </a:lnTo>
                <a:lnTo>
                  <a:pt x="334" y="426"/>
                </a:lnTo>
                <a:lnTo>
                  <a:pt x="336" y="426"/>
                </a:lnTo>
                <a:lnTo>
                  <a:pt x="336" y="428"/>
                </a:lnTo>
                <a:lnTo>
                  <a:pt x="338" y="428"/>
                </a:lnTo>
                <a:lnTo>
                  <a:pt x="338" y="426"/>
                </a:lnTo>
                <a:lnTo>
                  <a:pt x="338" y="424"/>
                </a:lnTo>
                <a:lnTo>
                  <a:pt x="340" y="424"/>
                </a:lnTo>
                <a:lnTo>
                  <a:pt x="338" y="424"/>
                </a:lnTo>
                <a:lnTo>
                  <a:pt x="338" y="422"/>
                </a:lnTo>
                <a:lnTo>
                  <a:pt x="338" y="424"/>
                </a:lnTo>
                <a:lnTo>
                  <a:pt x="340" y="424"/>
                </a:lnTo>
                <a:lnTo>
                  <a:pt x="342" y="424"/>
                </a:lnTo>
                <a:lnTo>
                  <a:pt x="340" y="424"/>
                </a:lnTo>
                <a:lnTo>
                  <a:pt x="342" y="424"/>
                </a:lnTo>
                <a:lnTo>
                  <a:pt x="342" y="426"/>
                </a:lnTo>
                <a:lnTo>
                  <a:pt x="342" y="424"/>
                </a:lnTo>
                <a:lnTo>
                  <a:pt x="342" y="426"/>
                </a:lnTo>
                <a:lnTo>
                  <a:pt x="344" y="426"/>
                </a:lnTo>
                <a:lnTo>
                  <a:pt x="344" y="428"/>
                </a:lnTo>
                <a:lnTo>
                  <a:pt x="344" y="430"/>
                </a:lnTo>
                <a:lnTo>
                  <a:pt x="344" y="428"/>
                </a:lnTo>
                <a:lnTo>
                  <a:pt x="346" y="428"/>
                </a:lnTo>
                <a:lnTo>
                  <a:pt x="346" y="430"/>
                </a:lnTo>
                <a:lnTo>
                  <a:pt x="346" y="428"/>
                </a:lnTo>
                <a:lnTo>
                  <a:pt x="347" y="428"/>
                </a:lnTo>
                <a:lnTo>
                  <a:pt x="347" y="430"/>
                </a:lnTo>
                <a:lnTo>
                  <a:pt x="346" y="430"/>
                </a:lnTo>
                <a:lnTo>
                  <a:pt x="346" y="432"/>
                </a:lnTo>
                <a:lnTo>
                  <a:pt x="347" y="432"/>
                </a:lnTo>
                <a:lnTo>
                  <a:pt x="347" y="434"/>
                </a:lnTo>
                <a:lnTo>
                  <a:pt x="347" y="436"/>
                </a:lnTo>
                <a:lnTo>
                  <a:pt x="347" y="434"/>
                </a:lnTo>
                <a:lnTo>
                  <a:pt x="347" y="436"/>
                </a:lnTo>
                <a:lnTo>
                  <a:pt x="347" y="434"/>
                </a:lnTo>
                <a:lnTo>
                  <a:pt x="347" y="436"/>
                </a:lnTo>
                <a:lnTo>
                  <a:pt x="349" y="436"/>
                </a:lnTo>
                <a:lnTo>
                  <a:pt x="349" y="434"/>
                </a:lnTo>
                <a:lnTo>
                  <a:pt x="351" y="434"/>
                </a:lnTo>
                <a:lnTo>
                  <a:pt x="353" y="434"/>
                </a:lnTo>
                <a:lnTo>
                  <a:pt x="355" y="434"/>
                </a:lnTo>
                <a:lnTo>
                  <a:pt x="357" y="434"/>
                </a:lnTo>
                <a:lnTo>
                  <a:pt x="357" y="436"/>
                </a:lnTo>
                <a:lnTo>
                  <a:pt x="359" y="436"/>
                </a:lnTo>
                <a:lnTo>
                  <a:pt x="359" y="438"/>
                </a:lnTo>
                <a:lnTo>
                  <a:pt x="361" y="438"/>
                </a:lnTo>
                <a:lnTo>
                  <a:pt x="361" y="440"/>
                </a:lnTo>
                <a:lnTo>
                  <a:pt x="359" y="440"/>
                </a:lnTo>
                <a:lnTo>
                  <a:pt x="359" y="442"/>
                </a:lnTo>
                <a:lnTo>
                  <a:pt x="361" y="442"/>
                </a:lnTo>
                <a:lnTo>
                  <a:pt x="363" y="442"/>
                </a:lnTo>
                <a:lnTo>
                  <a:pt x="363" y="440"/>
                </a:lnTo>
                <a:lnTo>
                  <a:pt x="365" y="440"/>
                </a:lnTo>
                <a:lnTo>
                  <a:pt x="367" y="440"/>
                </a:lnTo>
                <a:lnTo>
                  <a:pt x="367" y="442"/>
                </a:lnTo>
                <a:lnTo>
                  <a:pt x="369" y="442"/>
                </a:lnTo>
                <a:lnTo>
                  <a:pt x="370" y="442"/>
                </a:lnTo>
                <a:lnTo>
                  <a:pt x="372" y="442"/>
                </a:lnTo>
                <a:lnTo>
                  <a:pt x="372" y="443"/>
                </a:lnTo>
                <a:lnTo>
                  <a:pt x="374" y="443"/>
                </a:lnTo>
                <a:lnTo>
                  <a:pt x="372" y="443"/>
                </a:lnTo>
                <a:lnTo>
                  <a:pt x="374" y="443"/>
                </a:lnTo>
                <a:lnTo>
                  <a:pt x="374" y="445"/>
                </a:lnTo>
                <a:lnTo>
                  <a:pt x="376" y="445"/>
                </a:lnTo>
                <a:lnTo>
                  <a:pt x="378" y="445"/>
                </a:lnTo>
                <a:lnTo>
                  <a:pt x="380" y="445"/>
                </a:lnTo>
                <a:lnTo>
                  <a:pt x="380" y="443"/>
                </a:lnTo>
                <a:lnTo>
                  <a:pt x="382" y="443"/>
                </a:lnTo>
                <a:lnTo>
                  <a:pt x="384" y="443"/>
                </a:lnTo>
                <a:lnTo>
                  <a:pt x="386" y="443"/>
                </a:lnTo>
                <a:lnTo>
                  <a:pt x="388" y="443"/>
                </a:lnTo>
                <a:lnTo>
                  <a:pt x="390" y="443"/>
                </a:lnTo>
                <a:lnTo>
                  <a:pt x="392" y="443"/>
                </a:lnTo>
                <a:lnTo>
                  <a:pt x="392" y="442"/>
                </a:lnTo>
                <a:lnTo>
                  <a:pt x="393" y="442"/>
                </a:lnTo>
                <a:lnTo>
                  <a:pt x="395" y="442"/>
                </a:lnTo>
                <a:lnTo>
                  <a:pt x="397" y="442"/>
                </a:lnTo>
                <a:lnTo>
                  <a:pt x="399" y="442"/>
                </a:lnTo>
                <a:lnTo>
                  <a:pt x="401" y="442"/>
                </a:lnTo>
                <a:lnTo>
                  <a:pt x="401" y="443"/>
                </a:lnTo>
                <a:lnTo>
                  <a:pt x="403" y="443"/>
                </a:lnTo>
                <a:lnTo>
                  <a:pt x="405" y="443"/>
                </a:lnTo>
                <a:lnTo>
                  <a:pt x="407" y="443"/>
                </a:lnTo>
                <a:lnTo>
                  <a:pt x="405" y="443"/>
                </a:lnTo>
                <a:lnTo>
                  <a:pt x="407" y="443"/>
                </a:lnTo>
                <a:lnTo>
                  <a:pt x="409" y="443"/>
                </a:lnTo>
                <a:lnTo>
                  <a:pt x="411" y="443"/>
                </a:lnTo>
                <a:lnTo>
                  <a:pt x="411" y="445"/>
                </a:lnTo>
                <a:lnTo>
                  <a:pt x="411" y="443"/>
                </a:lnTo>
                <a:lnTo>
                  <a:pt x="411" y="445"/>
                </a:lnTo>
                <a:lnTo>
                  <a:pt x="411" y="443"/>
                </a:lnTo>
                <a:lnTo>
                  <a:pt x="411" y="445"/>
                </a:lnTo>
                <a:lnTo>
                  <a:pt x="411" y="443"/>
                </a:lnTo>
                <a:lnTo>
                  <a:pt x="413" y="443"/>
                </a:lnTo>
                <a:lnTo>
                  <a:pt x="415" y="443"/>
                </a:lnTo>
                <a:lnTo>
                  <a:pt x="417" y="443"/>
                </a:lnTo>
                <a:lnTo>
                  <a:pt x="415" y="443"/>
                </a:lnTo>
                <a:lnTo>
                  <a:pt x="415" y="442"/>
                </a:lnTo>
                <a:lnTo>
                  <a:pt x="417" y="442"/>
                </a:lnTo>
                <a:lnTo>
                  <a:pt x="417" y="443"/>
                </a:lnTo>
                <a:lnTo>
                  <a:pt x="417" y="442"/>
                </a:lnTo>
                <a:lnTo>
                  <a:pt x="417" y="443"/>
                </a:lnTo>
                <a:lnTo>
                  <a:pt x="418" y="443"/>
                </a:lnTo>
                <a:lnTo>
                  <a:pt x="420" y="443"/>
                </a:lnTo>
                <a:lnTo>
                  <a:pt x="422" y="443"/>
                </a:lnTo>
                <a:lnTo>
                  <a:pt x="424" y="443"/>
                </a:lnTo>
                <a:lnTo>
                  <a:pt x="426" y="443"/>
                </a:lnTo>
                <a:lnTo>
                  <a:pt x="428" y="443"/>
                </a:lnTo>
                <a:lnTo>
                  <a:pt x="430" y="443"/>
                </a:lnTo>
                <a:lnTo>
                  <a:pt x="430" y="445"/>
                </a:lnTo>
                <a:lnTo>
                  <a:pt x="430" y="443"/>
                </a:lnTo>
                <a:lnTo>
                  <a:pt x="430" y="445"/>
                </a:lnTo>
                <a:lnTo>
                  <a:pt x="432" y="445"/>
                </a:lnTo>
                <a:lnTo>
                  <a:pt x="432" y="447"/>
                </a:lnTo>
                <a:lnTo>
                  <a:pt x="432" y="449"/>
                </a:lnTo>
                <a:lnTo>
                  <a:pt x="434" y="449"/>
                </a:lnTo>
                <a:lnTo>
                  <a:pt x="434" y="451"/>
                </a:lnTo>
                <a:lnTo>
                  <a:pt x="436" y="451"/>
                </a:lnTo>
                <a:lnTo>
                  <a:pt x="436" y="453"/>
                </a:lnTo>
                <a:lnTo>
                  <a:pt x="438" y="453"/>
                </a:lnTo>
                <a:lnTo>
                  <a:pt x="438" y="455"/>
                </a:lnTo>
                <a:lnTo>
                  <a:pt x="440" y="455"/>
                </a:lnTo>
                <a:lnTo>
                  <a:pt x="441" y="455"/>
                </a:lnTo>
                <a:lnTo>
                  <a:pt x="441" y="457"/>
                </a:lnTo>
                <a:lnTo>
                  <a:pt x="441" y="459"/>
                </a:lnTo>
                <a:lnTo>
                  <a:pt x="443" y="459"/>
                </a:lnTo>
                <a:lnTo>
                  <a:pt x="443" y="461"/>
                </a:lnTo>
                <a:lnTo>
                  <a:pt x="445" y="461"/>
                </a:lnTo>
                <a:lnTo>
                  <a:pt x="445" y="463"/>
                </a:lnTo>
                <a:lnTo>
                  <a:pt x="447" y="463"/>
                </a:lnTo>
                <a:lnTo>
                  <a:pt x="449" y="463"/>
                </a:lnTo>
                <a:lnTo>
                  <a:pt x="449" y="465"/>
                </a:lnTo>
                <a:lnTo>
                  <a:pt x="449" y="466"/>
                </a:lnTo>
                <a:lnTo>
                  <a:pt x="451" y="466"/>
                </a:lnTo>
                <a:lnTo>
                  <a:pt x="453" y="466"/>
                </a:lnTo>
                <a:lnTo>
                  <a:pt x="455" y="466"/>
                </a:lnTo>
                <a:lnTo>
                  <a:pt x="455" y="468"/>
                </a:lnTo>
                <a:lnTo>
                  <a:pt x="457" y="468"/>
                </a:lnTo>
                <a:lnTo>
                  <a:pt x="459" y="468"/>
                </a:lnTo>
                <a:lnTo>
                  <a:pt x="459" y="470"/>
                </a:lnTo>
                <a:lnTo>
                  <a:pt x="461" y="470"/>
                </a:lnTo>
                <a:lnTo>
                  <a:pt x="463" y="470"/>
                </a:lnTo>
                <a:lnTo>
                  <a:pt x="464" y="470"/>
                </a:lnTo>
                <a:lnTo>
                  <a:pt x="464" y="472"/>
                </a:lnTo>
                <a:lnTo>
                  <a:pt x="466" y="472"/>
                </a:lnTo>
                <a:lnTo>
                  <a:pt x="468" y="472"/>
                </a:lnTo>
                <a:lnTo>
                  <a:pt x="470" y="472"/>
                </a:lnTo>
                <a:lnTo>
                  <a:pt x="472" y="472"/>
                </a:lnTo>
                <a:lnTo>
                  <a:pt x="472" y="474"/>
                </a:lnTo>
                <a:lnTo>
                  <a:pt x="474" y="474"/>
                </a:lnTo>
                <a:lnTo>
                  <a:pt x="476" y="474"/>
                </a:lnTo>
                <a:lnTo>
                  <a:pt x="478" y="474"/>
                </a:lnTo>
                <a:lnTo>
                  <a:pt x="478" y="476"/>
                </a:lnTo>
                <a:lnTo>
                  <a:pt x="478" y="474"/>
                </a:lnTo>
                <a:lnTo>
                  <a:pt x="478" y="476"/>
                </a:lnTo>
                <a:lnTo>
                  <a:pt x="480" y="476"/>
                </a:lnTo>
                <a:lnTo>
                  <a:pt x="482" y="476"/>
                </a:lnTo>
                <a:lnTo>
                  <a:pt x="484" y="476"/>
                </a:lnTo>
                <a:lnTo>
                  <a:pt x="486" y="476"/>
                </a:lnTo>
                <a:lnTo>
                  <a:pt x="486" y="478"/>
                </a:lnTo>
                <a:lnTo>
                  <a:pt x="488" y="478"/>
                </a:lnTo>
                <a:lnTo>
                  <a:pt x="488" y="480"/>
                </a:lnTo>
                <a:lnTo>
                  <a:pt x="489" y="480"/>
                </a:lnTo>
                <a:lnTo>
                  <a:pt x="491" y="480"/>
                </a:lnTo>
                <a:lnTo>
                  <a:pt x="491" y="482"/>
                </a:lnTo>
                <a:lnTo>
                  <a:pt x="493" y="482"/>
                </a:lnTo>
                <a:lnTo>
                  <a:pt x="493" y="484"/>
                </a:lnTo>
                <a:lnTo>
                  <a:pt x="495" y="484"/>
                </a:lnTo>
                <a:lnTo>
                  <a:pt x="495" y="486"/>
                </a:lnTo>
                <a:lnTo>
                  <a:pt x="497" y="486"/>
                </a:lnTo>
                <a:lnTo>
                  <a:pt x="497" y="488"/>
                </a:lnTo>
                <a:lnTo>
                  <a:pt x="497" y="490"/>
                </a:lnTo>
                <a:lnTo>
                  <a:pt x="499" y="490"/>
                </a:lnTo>
                <a:lnTo>
                  <a:pt x="501" y="490"/>
                </a:lnTo>
                <a:lnTo>
                  <a:pt x="501" y="491"/>
                </a:lnTo>
                <a:lnTo>
                  <a:pt x="501" y="493"/>
                </a:lnTo>
                <a:lnTo>
                  <a:pt x="503" y="493"/>
                </a:lnTo>
                <a:lnTo>
                  <a:pt x="503" y="495"/>
                </a:lnTo>
                <a:lnTo>
                  <a:pt x="503" y="497"/>
                </a:lnTo>
                <a:lnTo>
                  <a:pt x="505" y="497"/>
                </a:lnTo>
                <a:lnTo>
                  <a:pt x="505" y="499"/>
                </a:lnTo>
                <a:lnTo>
                  <a:pt x="505" y="501"/>
                </a:lnTo>
                <a:lnTo>
                  <a:pt x="507" y="501"/>
                </a:lnTo>
                <a:lnTo>
                  <a:pt x="507" y="503"/>
                </a:lnTo>
                <a:lnTo>
                  <a:pt x="507" y="501"/>
                </a:lnTo>
                <a:lnTo>
                  <a:pt x="507" y="503"/>
                </a:lnTo>
                <a:lnTo>
                  <a:pt x="507" y="501"/>
                </a:lnTo>
                <a:lnTo>
                  <a:pt x="507" y="503"/>
                </a:lnTo>
                <a:lnTo>
                  <a:pt x="509" y="503"/>
                </a:lnTo>
                <a:lnTo>
                  <a:pt x="509" y="505"/>
                </a:lnTo>
                <a:lnTo>
                  <a:pt x="511" y="505"/>
                </a:lnTo>
                <a:lnTo>
                  <a:pt x="511" y="507"/>
                </a:lnTo>
                <a:lnTo>
                  <a:pt x="512" y="507"/>
                </a:lnTo>
                <a:lnTo>
                  <a:pt x="514" y="507"/>
                </a:lnTo>
                <a:lnTo>
                  <a:pt x="514" y="509"/>
                </a:lnTo>
                <a:lnTo>
                  <a:pt x="514" y="507"/>
                </a:lnTo>
                <a:lnTo>
                  <a:pt x="516" y="507"/>
                </a:lnTo>
                <a:lnTo>
                  <a:pt x="516" y="509"/>
                </a:lnTo>
                <a:lnTo>
                  <a:pt x="518" y="509"/>
                </a:lnTo>
                <a:lnTo>
                  <a:pt x="520" y="509"/>
                </a:lnTo>
                <a:lnTo>
                  <a:pt x="520" y="511"/>
                </a:lnTo>
                <a:lnTo>
                  <a:pt x="520" y="513"/>
                </a:lnTo>
                <a:lnTo>
                  <a:pt x="520" y="514"/>
                </a:lnTo>
                <a:lnTo>
                  <a:pt x="518" y="514"/>
                </a:lnTo>
                <a:lnTo>
                  <a:pt x="518" y="516"/>
                </a:lnTo>
                <a:lnTo>
                  <a:pt x="518" y="518"/>
                </a:lnTo>
                <a:lnTo>
                  <a:pt x="516" y="518"/>
                </a:lnTo>
                <a:lnTo>
                  <a:pt x="516" y="516"/>
                </a:lnTo>
                <a:lnTo>
                  <a:pt x="514" y="516"/>
                </a:lnTo>
                <a:lnTo>
                  <a:pt x="512" y="516"/>
                </a:lnTo>
                <a:lnTo>
                  <a:pt x="511" y="516"/>
                </a:lnTo>
                <a:lnTo>
                  <a:pt x="509" y="516"/>
                </a:lnTo>
                <a:lnTo>
                  <a:pt x="507" y="516"/>
                </a:lnTo>
                <a:lnTo>
                  <a:pt x="507" y="518"/>
                </a:lnTo>
                <a:lnTo>
                  <a:pt x="505" y="518"/>
                </a:lnTo>
                <a:lnTo>
                  <a:pt x="505" y="520"/>
                </a:lnTo>
                <a:lnTo>
                  <a:pt x="507" y="520"/>
                </a:lnTo>
                <a:lnTo>
                  <a:pt x="507" y="522"/>
                </a:lnTo>
                <a:lnTo>
                  <a:pt x="509" y="522"/>
                </a:lnTo>
                <a:lnTo>
                  <a:pt x="509" y="524"/>
                </a:lnTo>
                <a:lnTo>
                  <a:pt x="511" y="524"/>
                </a:lnTo>
                <a:lnTo>
                  <a:pt x="511" y="526"/>
                </a:lnTo>
                <a:lnTo>
                  <a:pt x="512" y="526"/>
                </a:lnTo>
                <a:lnTo>
                  <a:pt x="511" y="526"/>
                </a:lnTo>
                <a:lnTo>
                  <a:pt x="512" y="526"/>
                </a:lnTo>
                <a:lnTo>
                  <a:pt x="512" y="524"/>
                </a:lnTo>
                <a:lnTo>
                  <a:pt x="512" y="526"/>
                </a:lnTo>
                <a:lnTo>
                  <a:pt x="514" y="526"/>
                </a:lnTo>
                <a:lnTo>
                  <a:pt x="514" y="528"/>
                </a:lnTo>
                <a:lnTo>
                  <a:pt x="516" y="528"/>
                </a:lnTo>
                <a:lnTo>
                  <a:pt x="516" y="530"/>
                </a:lnTo>
                <a:lnTo>
                  <a:pt x="518" y="530"/>
                </a:lnTo>
                <a:lnTo>
                  <a:pt x="518" y="532"/>
                </a:lnTo>
                <a:lnTo>
                  <a:pt x="520" y="532"/>
                </a:lnTo>
                <a:lnTo>
                  <a:pt x="520" y="534"/>
                </a:lnTo>
                <a:lnTo>
                  <a:pt x="522" y="534"/>
                </a:lnTo>
                <a:lnTo>
                  <a:pt x="522" y="536"/>
                </a:lnTo>
                <a:lnTo>
                  <a:pt x="524" y="536"/>
                </a:lnTo>
                <a:lnTo>
                  <a:pt x="526" y="536"/>
                </a:lnTo>
                <a:lnTo>
                  <a:pt x="526" y="538"/>
                </a:lnTo>
                <a:lnTo>
                  <a:pt x="528" y="538"/>
                </a:lnTo>
                <a:lnTo>
                  <a:pt x="530" y="538"/>
                </a:lnTo>
                <a:lnTo>
                  <a:pt x="530" y="539"/>
                </a:lnTo>
                <a:lnTo>
                  <a:pt x="530" y="538"/>
                </a:lnTo>
                <a:lnTo>
                  <a:pt x="530" y="539"/>
                </a:lnTo>
                <a:lnTo>
                  <a:pt x="532" y="539"/>
                </a:lnTo>
                <a:lnTo>
                  <a:pt x="532" y="541"/>
                </a:lnTo>
                <a:lnTo>
                  <a:pt x="534" y="541"/>
                </a:lnTo>
                <a:lnTo>
                  <a:pt x="534" y="543"/>
                </a:lnTo>
                <a:lnTo>
                  <a:pt x="534" y="541"/>
                </a:lnTo>
                <a:lnTo>
                  <a:pt x="535" y="541"/>
                </a:lnTo>
                <a:lnTo>
                  <a:pt x="535" y="543"/>
                </a:lnTo>
                <a:lnTo>
                  <a:pt x="537" y="543"/>
                </a:lnTo>
                <a:lnTo>
                  <a:pt x="537" y="545"/>
                </a:lnTo>
                <a:lnTo>
                  <a:pt x="539" y="547"/>
                </a:lnTo>
                <a:lnTo>
                  <a:pt x="541" y="547"/>
                </a:lnTo>
                <a:lnTo>
                  <a:pt x="541" y="549"/>
                </a:lnTo>
                <a:lnTo>
                  <a:pt x="543" y="549"/>
                </a:lnTo>
                <a:lnTo>
                  <a:pt x="543" y="551"/>
                </a:lnTo>
                <a:lnTo>
                  <a:pt x="545" y="551"/>
                </a:lnTo>
                <a:lnTo>
                  <a:pt x="547" y="553"/>
                </a:lnTo>
                <a:lnTo>
                  <a:pt x="549" y="553"/>
                </a:lnTo>
                <a:lnTo>
                  <a:pt x="551" y="555"/>
                </a:lnTo>
                <a:lnTo>
                  <a:pt x="553" y="555"/>
                </a:lnTo>
                <a:lnTo>
                  <a:pt x="555" y="555"/>
                </a:lnTo>
                <a:lnTo>
                  <a:pt x="555" y="557"/>
                </a:lnTo>
                <a:lnTo>
                  <a:pt x="557" y="557"/>
                </a:lnTo>
                <a:lnTo>
                  <a:pt x="557" y="559"/>
                </a:lnTo>
                <a:lnTo>
                  <a:pt x="559" y="559"/>
                </a:lnTo>
                <a:lnTo>
                  <a:pt x="560" y="559"/>
                </a:lnTo>
                <a:lnTo>
                  <a:pt x="560" y="561"/>
                </a:lnTo>
                <a:lnTo>
                  <a:pt x="562" y="561"/>
                </a:lnTo>
                <a:lnTo>
                  <a:pt x="564" y="561"/>
                </a:lnTo>
                <a:lnTo>
                  <a:pt x="564" y="562"/>
                </a:lnTo>
                <a:lnTo>
                  <a:pt x="566" y="562"/>
                </a:lnTo>
                <a:lnTo>
                  <a:pt x="568" y="562"/>
                </a:lnTo>
                <a:lnTo>
                  <a:pt x="568" y="564"/>
                </a:lnTo>
                <a:lnTo>
                  <a:pt x="570" y="564"/>
                </a:lnTo>
                <a:lnTo>
                  <a:pt x="572" y="564"/>
                </a:lnTo>
                <a:lnTo>
                  <a:pt x="572" y="566"/>
                </a:lnTo>
                <a:lnTo>
                  <a:pt x="572" y="564"/>
                </a:lnTo>
                <a:lnTo>
                  <a:pt x="574" y="566"/>
                </a:lnTo>
                <a:lnTo>
                  <a:pt x="576" y="566"/>
                </a:lnTo>
                <a:lnTo>
                  <a:pt x="576" y="568"/>
                </a:lnTo>
                <a:lnTo>
                  <a:pt x="578" y="568"/>
                </a:lnTo>
                <a:lnTo>
                  <a:pt x="580" y="568"/>
                </a:lnTo>
                <a:lnTo>
                  <a:pt x="582" y="568"/>
                </a:lnTo>
                <a:lnTo>
                  <a:pt x="583" y="568"/>
                </a:lnTo>
                <a:lnTo>
                  <a:pt x="585" y="568"/>
                </a:lnTo>
                <a:lnTo>
                  <a:pt x="585" y="570"/>
                </a:lnTo>
                <a:lnTo>
                  <a:pt x="587" y="570"/>
                </a:lnTo>
                <a:lnTo>
                  <a:pt x="589" y="570"/>
                </a:lnTo>
                <a:lnTo>
                  <a:pt x="589" y="572"/>
                </a:lnTo>
                <a:lnTo>
                  <a:pt x="591" y="572"/>
                </a:lnTo>
                <a:lnTo>
                  <a:pt x="593" y="572"/>
                </a:lnTo>
                <a:lnTo>
                  <a:pt x="595" y="574"/>
                </a:lnTo>
                <a:lnTo>
                  <a:pt x="597" y="574"/>
                </a:lnTo>
                <a:lnTo>
                  <a:pt x="599" y="574"/>
                </a:lnTo>
                <a:lnTo>
                  <a:pt x="599" y="576"/>
                </a:lnTo>
                <a:lnTo>
                  <a:pt x="599" y="574"/>
                </a:lnTo>
                <a:lnTo>
                  <a:pt x="599" y="576"/>
                </a:lnTo>
                <a:lnTo>
                  <a:pt x="601" y="576"/>
                </a:lnTo>
                <a:lnTo>
                  <a:pt x="603" y="576"/>
                </a:lnTo>
                <a:lnTo>
                  <a:pt x="605" y="576"/>
                </a:lnTo>
                <a:lnTo>
                  <a:pt x="605" y="578"/>
                </a:lnTo>
                <a:lnTo>
                  <a:pt x="607" y="578"/>
                </a:lnTo>
                <a:lnTo>
                  <a:pt x="608" y="578"/>
                </a:lnTo>
                <a:lnTo>
                  <a:pt x="608" y="580"/>
                </a:lnTo>
                <a:lnTo>
                  <a:pt x="610" y="580"/>
                </a:lnTo>
                <a:lnTo>
                  <a:pt x="612" y="580"/>
                </a:lnTo>
                <a:lnTo>
                  <a:pt x="612" y="582"/>
                </a:lnTo>
                <a:lnTo>
                  <a:pt x="614" y="582"/>
                </a:lnTo>
                <a:lnTo>
                  <a:pt x="616" y="582"/>
                </a:lnTo>
                <a:lnTo>
                  <a:pt x="618" y="584"/>
                </a:lnTo>
                <a:lnTo>
                  <a:pt x="620" y="584"/>
                </a:lnTo>
                <a:lnTo>
                  <a:pt x="622" y="584"/>
                </a:lnTo>
                <a:lnTo>
                  <a:pt x="622" y="586"/>
                </a:lnTo>
                <a:lnTo>
                  <a:pt x="624" y="586"/>
                </a:lnTo>
                <a:lnTo>
                  <a:pt x="626" y="586"/>
                </a:lnTo>
                <a:lnTo>
                  <a:pt x="628" y="586"/>
                </a:lnTo>
                <a:lnTo>
                  <a:pt x="630" y="586"/>
                </a:lnTo>
                <a:lnTo>
                  <a:pt x="631" y="586"/>
                </a:lnTo>
                <a:lnTo>
                  <a:pt x="631" y="587"/>
                </a:lnTo>
                <a:lnTo>
                  <a:pt x="633" y="587"/>
                </a:lnTo>
                <a:lnTo>
                  <a:pt x="635" y="587"/>
                </a:lnTo>
                <a:lnTo>
                  <a:pt x="635" y="589"/>
                </a:lnTo>
                <a:lnTo>
                  <a:pt x="637" y="589"/>
                </a:lnTo>
                <a:lnTo>
                  <a:pt x="637" y="591"/>
                </a:lnTo>
                <a:lnTo>
                  <a:pt x="637" y="593"/>
                </a:lnTo>
                <a:lnTo>
                  <a:pt x="639" y="593"/>
                </a:lnTo>
                <a:lnTo>
                  <a:pt x="639" y="595"/>
                </a:lnTo>
                <a:lnTo>
                  <a:pt x="639" y="597"/>
                </a:lnTo>
                <a:lnTo>
                  <a:pt x="639" y="599"/>
                </a:lnTo>
                <a:lnTo>
                  <a:pt x="639" y="601"/>
                </a:lnTo>
                <a:lnTo>
                  <a:pt x="639" y="603"/>
                </a:lnTo>
                <a:lnTo>
                  <a:pt x="639" y="605"/>
                </a:lnTo>
                <a:lnTo>
                  <a:pt x="637" y="605"/>
                </a:lnTo>
                <a:lnTo>
                  <a:pt x="637" y="607"/>
                </a:lnTo>
                <a:lnTo>
                  <a:pt x="639" y="607"/>
                </a:lnTo>
                <a:lnTo>
                  <a:pt x="639" y="609"/>
                </a:lnTo>
                <a:lnTo>
                  <a:pt x="639" y="610"/>
                </a:lnTo>
                <a:lnTo>
                  <a:pt x="641" y="610"/>
                </a:lnTo>
                <a:lnTo>
                  <a:pt x="643" y="610"/>
                </a:lnTo>
                <a:lnTo>
                  <a:pt x="643" y="612"/>
                </a:lnTo>
                <a:lnTo>
                  <a:pt x="645" y="612"/>
                </a:lnTo>
                <a:lnTo>
                  <a:pt x="645" y="614"/>
                </a:lnTo>
                <a:lnTo>
                  <a:pt x="647" y="614"/>
                </a:lnTo>
                <a:lnTo>
                  <a:pt x="649" y="614"/>
                </a:lnTo>
                <a:lnTo>
                  <a:pt x="649" y="616"/>
                </a:lnTo>
                <a:lnTo>
                  <a:pt x="651" y="616"/>
                </a:lnTo>
                <a:lnTo>
                  <a:pt x="651" y="618"/>
                </a:lnTo>
                <a:lnTo>
                  <a:pt x="653" y="618"/>
                </a:lnTo>
                <a:lnTo>
                  <a:pt x="653" y="620"/>
                </a:lnTo>
                <a:lnTo>
                  <a:pt x="654" y="620"/>
                </a:lnTo>
                <a:lnTo>
                  <a:pt x="654" y="622"/>
                </a:lnTo>
                <a:lnTo>
                  <a:pt x="656" y="622"/>
                </a:lnTo>
                <a:lnTo>
                  <a:pt x="658" y="622"/>
                </a:lnTo>
                <a:lnTo>
                  <a:pt x="658" y="624"/>
                </a:lnTo>
                <a:lnTo>
                  <a:pt x="660" y="624"/>
                </a:lnTo>
                <a:lnTo>
                  <a:pt x="662" y="624"/>
                </a:lnTo>
                <a:lnTo>
                  <a:pt x="662" y="626"/>
                </a:lnTo>
                <a:lnTo>
                  <a:pt x="664" y="626"/>
                </a:lnTo>
                <a:lnTo>
                  <a:pt x="666" y="626"/>
                </a:lnTo>
                <a:lnTo>
                  <a:pt x="666" y="628"/>
                </a:lnTo>
                <a:lnTo>
                  <a:pt x="668" y="628"/>
                </a:lnTo>
                <a:lnTo>
                  <a:pt x="670" y="628"/>
                </a:lnTo>
                <a:lnTo>
                  <a:pt x="670" y="630"/>
                </a:lnTo>
                <a:lnTo>
                  <a:pt x="672" y="630"/>
                </a:lnTo>
                <a:lnTo>
                  <a:pt x="672" y="632"/>
                </a:lnTo>
                <a:lnTo>
                  <a:pt x="674" y="632"/>
                </a:lnTo>
                <a:lnTo>
                  <a:pt x="674" y="634"/>
                </a:lnTo>
                <a:lnTo>
                  <a:pt x="674" y="632"/>
                </a:lnTo>
                <a:lnTo>
                  <a:pt x="676" y="632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Freeform 1928">
            <a:extLst>
              <a:ext uri="{FF2B5EF4-FFF2-40B4-BE49-F238E27FC236}">
                <a16:creationId xmlns:a16="http://schemas.microsoft.com/office/drawing/2014/main" id="{39475861-AAFA-4AEA-8588-795C81E7E0F3}"/>
              </a:ext>
            </a:extLst>
          </p:cNvPr>
          <p:cNvSpPr>
            <a:spLocks/>
          </p:cNvSpPr>
          <p:nvPr/>
        </p:nvSpPr>
        <p:spPr bwMode="auto">
          <a:xfrm>
            <a:off x="6010276" y="4767263"/>
            <a:ext cx="825500" cy="417513"/>
          </a:xfrm>
          <a:custGeom>
            <a:avLst/>
            <a:gdLst>
              <a:gd name="T0" fmla="*/ 9 w 520"/>
              <a:gd name="T1" fmla="*/ 81 h 263"/>
              <a:gd name="T2" fmla="*/ 23 w 520"/>
              <a:gd name="T3" fmla="*/ 79 h 263"/>
              <a:gd name="T4" fmla="*/ 34 w 520"/>
              <a:gd name="T5" fmla="*/ 75 h 263"/>
              <a:gd name="T6" fmla="*/ 48 w 520"/>
              <a:gd name="T7" fmla="*/ 77 h 263"/>
              <a:gd name="T8" fmla="*/ 59 w 520"/>
              <a:gd name="T9" fmla="*/ 81 h 263"/>
              <a:gd name="T10" fmla="*/ 74 w 520"/>
              <a:gd name="T11" fmla="*/ 81 h 263"/>
              <a:gd name="T12" fmla="*/ 88 w 520"/>
              <a:gd name="T13" fmla="*/ 83 h 263"/>
              <a:gd name="T14" fmla="*/ 94 w 520"/>
              <a:gd name="T15" fmla="*/ 96 h 263"/>
              <a:gd name="T16" fmla="*/ 107 w 520"/>
              <a:gd name="T17" fmla="*/ 102 h 263"/>
              <a:gd name="T18" fmla="*/ 124 w 520"/>
              <a:gd name="T19" fmla="*/ 102 h 263"/>
              <a:gd name="T20" fmla="*/ 130 w 520"/>
              <a:gd name="T21" fmla="*/ 115 h 263"/>
              <a:gd name="T22" fmla="*/ 147 w 520"/>
              <a:gd name="T23" fmla="*/ 113 h 263"/>
              <a:gd name="T24" fmla="*/ 157 w 520"/>
              <a:gd name="T25" fmla="*/ 115 h 263"/>
              <a:gd name="T26" fmla="*/ 168 w 520"/>
              <a:gd name="T27" fmla="*/ 109 h 263"/>
              <a:gd name="T28" fmla="*/ 178 w 520"/>
              <a:gd name="T29" fmla="*/ 100 h 263"/>
              <a:gd name="T30" fmla="*/ 190 w 520"/>
              <a:gd name="T31" fmla="*/ 92 h 263"/>
              <a:gd name="T32" fmla="*/ 199 w 520"/>
              <a:gd name="T33" fmla="*/ 86 h 263"/>
              <a:gd name="T34" fmla="*/ 211 w 520"/>
              <a:gd name="T35" fmla="*/ 79 h 263"/>
              <a:gd name="T36" fmla="*/ 222 w 520"/>
              <a:gd name="T37" fmla="*/ 71 h 263"/>
              <a:gd name="T38" fmla="*/ 238 w 520"/>
              <a:gd name="T39" fmla="*/ 67 h 263"/>
              <a:gd name="T40" fmla="*/ 251 w 520"/>
              <a:gd name="T41" fmla="*/ 73 h 263"/>
              <a:gd name="T42" fmla="*/ 262 w 520"/>
              <a:gd name="T43" fmla="*/ 65 h 263"/>
              <a:gd name="T44" fmla="*/ 266 w 520"/>
              <a:gd name="T45" fmla="*/ 65 h 263"/>
              <a:gd name="T46" fmla="*/ 268 w 520"/>
              <a:gd name="T47" fmla="*/ 59 h 263"/>
              <a:gd name="T48" fmla="*/ 270 w 520"/>
              <a:gd name="T49" fmla="*/ 54 h 263"/>
              <a:gd name="T50" fmla="*/ 272 w 520"/>
              <a:gd name="T51" fmla="*/ 44 h 263"/>
              <a:gd name="T52" fmla="*/ 282 w 520"/>
              <a:gd name="T53" fmla="*/ 35 h 263"/>
              <a:gd name="T54" fmla="*/ 299 w 520"/>
              <a:gd name="T55" fmla="*/ 35 h 263"/>
              <a:gd name="T56" fmla="*/ 316 w 520"/>
              <a:gd name="T57" fmla="*/ 33 h 263"/>
              <a:gd name="T58" fmla="*/ 330 w 520"/>
              <a:gd name="T59" fmla="*/ 27 h 263"/>
              <a:gd name="T60" fmla="*/ 332 w 520"/>
              <a:gd name="T61" fmla="*/ 21 h 263"/>
              <a:gd name="T62" fmla="*/ 345 w 520"/>
              <a:gd name="T63" fmla="*/ 15 h 263"/>
              <a:gd name="T64" fmla="*/ 347 w 520"/>
              <a:gd name="T65" fmla="*/ 13 h 263"/>
              <a:gd name="T66" fmla="*/ 351 w 520"/>
              <a:gd name="T67" fmla="*/ 6 h 263"/>
              <a:gd name="T68" fmla="*/ 364 w 520"/>
              <a:gd name="T69" fmla="*/ 8 h 263"/>
              <a:gd name="T70" fmla="*/ 364 w 520"/>
              <a:gd name="T71" fmla="*/ 8 h 263"/>
              <a:gd name="T72" fmla="*/ 374 w 520"/>
              <a:gd name="T73" fmla="*/ 2 h 263"/>
              <a:gd name="T74" fmla="*/ 391 w 520"/>
              <a:gd name="T75" fmla="*/ 2 h 263"/>
              <a:gd name="T76" fmla="*/ 404 w 520"/>
              <a:gd name="T77" fmla="*/ 4 h 263"/>
              <a:gd name="T78" fmla="*/ 420 w 520"/>
              <a:gd name="T79" fmla="*/ 4 h 263"/>
              <a:gd name="T80" fmla="*/ 431 w 520"/>
              <a:gd name="T81" fmla="*/ 8 h 263"/>
              <a:gd name="T82" fmla="*/ 439 w 520"/>
              <a:gd name="T83" fmla="*/ 8 h 263"/>
              <a:gd name="T84" fmla="*/ 447 w 520"/>
              <a:gd name="T85" fmla="*/ 11 h 263"/>
              <a:gd name="T86" fmla="*/ 456 w 520"/>
              <a:gd name="T87" fmla="*/ 21 h 263"/>
              <a:gd name="T88" fmla="*/ 468 w 520"/>
              <a:gd name="T89" fmla="*/ 29 h 263"/>
              <a:gd name="T90" fmla="*/ 477 w 520"/>
              <a:gd name="T91" fmla="*/ 23 h 263"/>
              <a:gd name="T92" fmla="*/ 477 w 520"/>
              <a:gd name="T93" fmla="*/ 31 h 263"/>
              <a:gd name="T94" fmla="*/ 474 w 520"/>
              <a:gd name="T95" fmla="*/ 35 h 263"/>
              <a:gd name="T96" fmla="*/ 475 w 520"/>
              <a:gd name="T97" fmla="*/ 42 h 263"/>
              <a:gd name="T98" fmla="*/ 477 w 520"/>
              <a:gd name="T99" fmla="*/ 44 h 263"/>
              <a:gd name="T100" fmla="*/ 485 w 520"/>
              <a:gd name="T101" fmla="*/ 56 h 263"/>
              <a:gd name="T102" fmla="*/ 489 w 520"/>
              <a:gd name="T103" fmla="*/ 63 h 263"/>
              <a:gd name="T104" fmla="*/ 493 w 520"/>
              <a:gd name="T105" fmla="*/ 77 h 263"/>
              <a:gd name="T106" fmla="*/ 497 w 520"/>
              <a:gd name="T107" fmla="*/ 94 h 263"/>
              <a:gd name="T108" fmla="*/ 499 w 520"/>
              <a:gd name="T109" fmla="*/ 104 h 263"/>
              <a:gd name="T110" fmla="*/ 495 w 520"/>
              <a:gd name="T111" fmla="*/ 115 h 263"/>
              <a:gd name="T112" fmla="*/ 495 w 520"/>
              <a:gd name="T113" fmla="*/ 131 h 263"/>
              <a:gd name="T114" fmla="*/ 502 w 520"/>
              <a:gd name="T115" fmla="*/ 142 h 263"/>
              <a:gd name="T116" fmla="*/ 506 w 520"/>
              <a:gd name="T117" fmla="*/ 154 h 263"/>
              <a:gd name="T118" fmla="*/ 514 w 520"/>
              <a:gd name="T119" fmla="*/ 161 h 263"/>
              <a:gd name="T120" fmla="*/ 516 w 520"/>
              <a:gd name="T121" fmla="*/ 167 h 263"/>
              <a:gd name="T122" fmla="*/ 514 w 520"/>
              <a:gd name="T123" fmla="*/ 180 h 263"/>
              <a:gd name="T124" fmla="*/ 516 w 520"/>
              <a:gd name="T125" fmla="*/ 19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20" h="263">
                <a:moveTo>
                  <a:pt x="0" y="81"/>
                </a:moveTo>
                <a:lnTo>
                  <a:pt x="2" y="81"/>
                </a:lnTo>
                <a:lnTo>
                  <a:pt x="2" y="79"/>
                </a:lnTo>
                <a:lnTo>
                  <a:pt x="3" y="79"/>
                </a:lnTo>
                <a:lnTo>
                  <a:pt x="5" y="79"/>
                </a:lnTo>
                <a:lnTo>
                  <a:pt x="5" y="81"/>
                </a:lnTo>
                <a:lnTo>
                  <a:pt x="5" y="79"/>
                </a:lnTo>
                <a:lnTo>
                  <a:pt x="5" y="81"/>
                </a:lnTo>
                <a:lnTo>
                  <a:pt x="7" y="81"/>
                </a:lnTo>
                <a:lnTo>
                  <a:pt x="9" y="81"/>
                </a:lnTo>
                <a:lnTo>
                  <a:pt x="11" y="81"/>
                </a:lnTo>
                <a:lnTo>
                  <a:pt x="13" y="81"/>
                </a:lnTo>
                <a:lnTo>
                  <a:pt x="13" y="83"/>
                </a:lnTo>
                <a:lnTo>
                  <a:pt x="15" y="83"/>
                </a:lnTo>
                <a:lnTo>
                  <a:pt x="15" y="81"/>
                </a:lnTo>
                <a:lnTo>
                  <a:pt x="17" y="81"/>
                </a:lnTo>
                <a:lnTo>
                  <a:pt x="19" y="81"/>
                </a:lnTo>
                <a:lnTo>
                  <a:pt x="21" y="81"/>
                </a:lnTo>
                <a:lnTo>
                  <a:pt x="21" y="79"/>
                </a:lnTo>
                <a:lnTo>
                  <a:pt x="23" y="79"/>
                </a:lnTo>
                <a:lnTo>
                  <a:pt x="25" y="79"/>
                </a:lnTo>
                <a:lnTo>
                  <a:pt x="26" y="79"/>
                </a:lnTo>
                <a:lnTo>
                  <a:pt x="26" y="81"/>
                </a:lnTo>
                <a:lnTo>
                  <a:pt x="28" y="81"/>
                </a:lnTo>
                <a:lnTo>
                  <a:pt x="28" y="79"/>
                </a:lnTo>
                <a:lnTo>
                  <a:pt x="30" y="79"/>
                </a:lnTo>
                <a:lnTo>
                  <a:pt x="32" y="79"/>
                </a:lnTo>
                <a:lnTo>
                  <a:pt x="32" y="77"/>
                </a:lnTo>
                <a:lnTo>
                  <a:pt x="34" y="77"/>
                </a:lnTo>
                <a:lnTo>
                  <a:pt x="34" y="75"/>
                </a:lnTo>
                <a:lnTo>
                  <a:pt x="36" y="75"/>
                </a:lnTo>
                <a:lnTo>
                  <a:pt x="38" y="75"/>
                </a:lnTo>
                <a:lnTo>
                  <a:pt x="40" y="75"/>
                </a:lnTo>
                <a:lnTo>
                  <a:pt x="40" y="73"/>
                </a:lnTo>
                <a:lnTo>
                  <a:pt x="42" y="73"/>
                </a:lnTo>
                <a:lnTo>
                  <a:pt x="42" y="75"/>
                </a:lnTo>
                <a:lnTo>
                  <a:pt x="44" y="75"/>
                </a:lnTo>
                <a:lnTo>
                  <a:pt x="46" y="75"/>
                </a:lnTo>
                <a:lnTo>
                  <a:pt x="46" y="77"/>
                </a:lnTo>
                <a:lnTo>
                  <a:pt x="48" y="77"/>
                </a:lnTo>
                <a:lnTo>
                  <a:pt x="49" y="77"/>
                </a:lnTo>
                <a:lnTo>
                  <a:pt x="49" y="79"/>
                </a:lnTo>
                <a:lnTo>
                  <a:pt x="51" y="79"/>
                </a:lnTo>
                <a:lnTo>
                  <a:pt x="53" y="79"/>
                </a:lnTo>
                <a:lnTo>
                  <a:pt x="53" y="81"/>
                </a:lnTo>
                <a:lnTo>
                  <a:pt x="53" y="79"/>
                </a:lnTo>
                <a:lnTo>
                  <a:pt x="55" y="79"/>
                </a:lnTo>
                <a:lnTo>
                  <a:pt x="55" y="81"/>
                </a:lnTo>
                <a:lnTo>
                  <a:pt x="57" y="81"/>
                </a:lnTo>
                <a:lnTo>
                  <a:pt x="59" y="81"/>
                </a:lnTo>
                <a:lnTo>
                  <a:pt x="61" y="81"/>
                </a:lnTo>
                <a:lnTo>
                  <a:pt x="63" y="81"/>
                </a:lnTo>
                <a:lnTo>
                  <a:pt x="65" y="81"/>
                </a:lnTo>
                <a:lnTo>
                  <a:pt x="67" y="81"/>
                </a:lnTo>
                <a:lnTo>
                  <a:pt x="67" y="83"/>
                </a:lnTo>
                <a:lnTo>
                  <a:pt x="69" y="83"/>
                </a:lnTo>
                <a:lnTo>
                  <a:pt x="69" y="81"/>
                </a:lnTo>
                <a:lnTo>
                  <a:pt x="71" y="81"/>
                </a:lnTo>
                <a:lnTo>
                  <a:pt x="73" y="81"/>
                </a:lnTo>
                <a:lnTo>
                  <a:pt x="74" y="81"/>
                </a:lnTo>
                <a:lnTo>
                  <a:pt x="76" y="81"/>
                </a:lnTo>
                <a:lnTo>
                  <a:pt x="76" y="79"/>
                </a:lnTo>
                <a:lnTo>
                  <a:pt x="78" y="79"/>
                </a:lnTo>
                <a:lnTo>
                  <a:pt x="80" y="79"/>
                </a:lnTo>
                <a:lnTo>
                  <a:pt x="82" y="79"/>
                </a:lnTo>
                <a:lnTo>
                  <a:pt x="82" y="81"/>
                </a:lnTo>
                <a:lnTo>
                  <a:pt x="84" y="81"/>
                </a:lnTo>
                <a:lnTo>
                  <a:pt x="86" y="81"/>
                </a:lnTo>
                <a:lnTo>
                  <a:pt x="86" y="83"/>
                </a:lnTo>
                <a:lnTo>
                  <a:pt x="88" y="83"/>
                </a:lnTo>
                <a:lnTo>
                  <a:pt x="88" y="84"/>
                </a:lnTo>
                <a:lnTo>
                  <a:pt x="90" y="84"/>
                </a:lnTo>
                <a:lnTo>
                  <a:pt x="90" y="86"/>
                </a:lnTo>
                <a:lnTo>
                  <a:pt x="90" y="88"/>
                </a:lnTo>
                <a:lnTo>
                  <a:pt x="92" y="88"/>
                </a:lnTo>
                <a:lnTo>
                  <a:pt x="92" y="90"/>
                </a:lnTo>
                <a:lnTo>
                  <a:pt x="92" y="92"/>
                </a:lnTo>
                <a:lnTo>
                  <a:pt x="94" y="92"/>
                </a:lnTo>
                <a:lnTo>
                  <a:pt x="94" y="94"/>
                </a:lnTo>
                <a:lnTo>
                  <a:pt x="94" y="96"/>
                </a:lnTo>
                <a:lnTo>
                  <a:pt x="96" y="96"/>
                </a:lnTo>
                <a:lnTo>
                  <a:pt x="96" y="98"/>
                </a:lnTo>
                <a:lnTo>
                  <a:pt x="97" y="98"/>
                </a:lnTo>
                <a:lnTo>
                  <a:pt x="97" y="100"/>
                </a:lnTo>
                <a:lnTo>
                  <a:pt x="99" y="100"/>
                </a:lnTo>
                <a:lnTo>
                  <a:pt x="101" y="100"/>
                </a:lnTo>
                <a:lnTo>
                  <a:pt x="101" y="102"/>
                </a:lnTo>
                <a:lnTo>
                  <a:pt x="103" y="102"/>
                </a:lnTo>
                <a:lnTo>
                  <a:pt x="105" y="102"/>
                </a:lnTo>
                <a:lnTo>
                  <a:pt x="107" y="102"/>
                </a:lnTo>
                <a:lnTo>
                  <a:pt x="109" y="102"/>
                </a:lnTo>
                <a:lnTo>
                  <a:pt x="109" y="100"/>
                </a:lnTo>
                <a:lnTo>
                  <a:pt x="111" y="100"/>
                </a:lnTo>
                <a:lnTo>
                  <a:pt x="113" y="100"/>
                </a:lnTo>
                <a:lnTo>
                  <a:pt x="115" y="100"/>
                </a:lnTo>
                <a:lnTo>
                  <a:pt x="117" y="100"/>
                </a:lnTo>
                <a:lnTo>
                  <a:pt x="119" y="100"/>
                </a:lnTo>
                <a:lnTo>
                  <a:pt x="120" y="100"/>
                </a:lnTo>
                <a:lnTo>
                  <a:pt x="122" y="102"/>
                </a:lnTo>
                <a:lnTo>
                  <a:pt x="124" y="102"/>
                </a:lnTo>
                <a:lnTo>
                  <a:pt x="124" y="104"/>
                </a:lnTo>
                <a:lnTo>
                  <a:pt x="124" y="106"/>
                </a:lnTo>
                <a:lnTo>
                  <a:pt x="126" y="106"/>
                </a:lnTo>
                <a:lnTo>
                  <a:pt x="126" y="107"/>
                </a:lnTo>
                <a:lnTo>
                  <a:pt x="126" y="109"/>
                </a:lnTo>
                <a:lnTo>
                  <a:pt x="128" y="109"/>
                </a:lnTo>
                <a:lnTo>
                  <a:pt x="128" y="111"/>
                </a:lnTo>
                <a:lnTo>
                  <a:pt x="128" y="113"/>
                </a:lnTo>
                <a:lnTo>
                  <a:pt x="130" y="113"/>
                </a:lnTo>
                <a:lnTo>
                  <a:pt x="130" y="115"/>
                </a:lnTo>
                <a:lnTo>
                  <a:pt x="132" y="115"/>
                </a:lnTo>
                <a:lnTo>
                  <a:pt x="134" y="115"/>
                </a:lnTo>
                <a:lnTo>
                  <a:pt x="136" y="115"/>
                </a:lnTo>
                <a:lnTo>
                  <a:pt x="138" y="115"/>
                </a:lnTo>
                <a:lnTo>
                  <a:pt x="138" y="113"/>
                </a:lnTo>
                <a:lnTo>
                  <a:pt x="140" y="113"/>
                </a:lnTo>
                <a:lnTo>
                  <a:pt x="142" y="113"/>
                </a:lnTo>
                <a:lnTo>
                  <a:pt x="144" y="113"/>
                </a:lnTo>
                <a:lnTo>
                  <a:pt x="145" y="113"/>
                </a:lnTo>
                <a:lnTo>
                  <a:pt x="147" y="113"/>
                </a:lnTo>
                <a:lnTo>
                  <a:pt x="149" y="113"/>
                </a:lnTo>
                <a:lnTo>
                  <a:pt x="151" y="113"/>
                </a:lnTo>
                <a:lnTo>
                  <a:pt x="151" y="115"/>
                </a:lnTo>
                <a:lnTo>
                  <a:pt x="151" y="113"/>
                </a:lnTo>
                <a:lnTo>
                  <a:pt x="151" y="115"/>
                </a:lnTo>
                <a:lnTo>
                  <a:pt x="153" y="115"/>
                </a:lnTo>
                <a:lnTo>
                  <a:pt x="155" y="115"/>
                </a:lnTo>
                <a:lnTo>
                  <a:pt x="155" y="117"/>
                </a:lnTo>
                <a:lnTo>
                  <a:pt x="157" y="117"/>
                </a:lnTo>
                <a:lnTo>
                  <a:pt x="157" y="115"/>
                </a:lnTo>
                <a:lnTo>
                  <a:pt x="159" y="115"/>
                </a:lnTo>
                <a:lnTo>
                  <a:pt x="159" y="113"/>
                </a:lnTo>
                <a:lnTo>
                  <a:pt x="161" y="111"/>
                </a:lnTo>
                <a:lnTo>
                  <a:pt x="163" y="111"/>
                </a:lnTo>
                <a:lnTo>
                  <a:pt x="163" y="113"/>
                </a:lnTo>
                <a:lnTo>
                  <a:pt x="165" y="113"/>
                </a:lnTo>
                <a:lnTo>
                  <a:pt x="165" y="111"/>
                </a:lnTo>
                <a:lnTo>
                  <a:pt x="167" y="111"/>
                </a:lnTo>
                <a:lnTo>
                  <a:pt x="167" y="109"/>
                </a:lnTo>
                <a:lnTo>
                  <a:pt x="168" y="109"/>
                </a:lnTo>
                <a:lnTo>
                  <a:pt x="168" y="107"/>
                </a:lnTo>
                <a:lnTo>
                  <a:pt x="170" y="107"/>
                </a:lnTo>
                <a:lnTo>
                  <a:pt x="170" y="106"/>
                </a:lnTo>
                <a:lnTo>
                  <a:pt x="172" y="106"/>
                </a:lnTo>
                <a:lnTo>
                  <a:pt x="172" y="104"/>
                </a:lnTo>
                <a:lnTo>
                  <a:pt x="174" y="104"/>
                </a:lnTo>
                <a:lnTo>
                  <a:pt x="174" y="102"/>
                </a:lnTo>
                <a:lnTo>
                  <a:pt x="176" y="102"/>
                </a:lnTo>
                <a:lnTo>
                  <a:pt x="178" y="102"/>
                </a:lnTo>
                <a:lnTo>
                  <a:pt x="178" y="100"/>
                </a:lnTo>
                <a:lnTo>
                  <a:pt x="180" y="100"/>
                </a:lnTo>
                <a:lnTo>
                  <a:pt x="180" y="98"/>
                </a:lnTo>
                <a:lnTo>
                  <a:pt x="182" y="98"/>
                </a:lnTo>
                <a:lnTo>
                  <a:pt x="182" y="96"/>
                </a:lnTo>
                <a:lnTo>
                  <a:pt x="184" y="96"/>
                </a:lnTo>
                <a:lnTo>
                  <a:pt x="186" y="96"/>
                </a:lnTo>
                <a:lnTo>
                  <a:pt x="186" y="94"/>
                </a:lnTo>
                <a:lnTo>
                  <a:pt x="188" y="94"/>
                </a:lnTo>
                <a:lnTo>
                  <a:pt x="190" y="94"/>
                </a:lnTo>
                <a:lnTo>
                  <a:pt x="190" y="92"/>
                </a:lnTo>
                <a:lnTo>
                  <a:pt x="191" y="92"/>
                </a:lnTo>
                <a:lnTo>
                  <a:pt x="193" y="92"/>
                </a:lnTo>
                <a:lnTo>
                  <a:pt x="195" y="92"/>
                </a:lnTo>
                <a:lnTo>
                  <a:pt x="195" y="90"/>
                </a:lnTo>
                <a:lnTo>
                  <a:pt x="197" y="90"/>
                </a:lnTo>
                <a:lnTo>
                  <a:pt x="197" y="88"/>
                </a:lnTo>
                <a:lnTo>
                  <a:pt x="199" y="88"/>
                </a:lnTo>
                <a:lnTo>
                  <a:pt x="199" y="86"/>
                </a:lnTo>
                <a:lnTo>
                  <a:pt x="197" y="86"/>
                </a:lnTo>
                <a:lnTo>
                  <a:pt x="199" y="86"/>
                </a:lnTo>
                <a:lnTo>
                  <a:pt x="199" y="84"/>
                </a:lnTo>
                <a:lnTo>
                  <a:pt x="201" y="84"/>
                </a:lnTo>
                <a:lnTo>
                  <a:pt x="201" y="83"/>
                </a:lnTo>
                <a:lnTo>
                  <a:pt x="203" y="83"/>
                </a:lnTo>
                <a:lnTo>
                  <a:pt x="205" y="83"/>
                </a:lnTo>
                <a:lnTo>
                  <a:pt x="207" y="83"/>
                </a:lnTo>
                <a:lnTo>
                  <a:pt x="209" y="83"/>
                </a:lnTo>
                <a:lnTo>
                  <a:pt x="209" y="81"/>
                </a:lnTo>
                <a:lnTo>
                  <a:pt x="209" y="79"/>
                </a:lnTo>
                <a:lnTo>
                  <a:pt x="211" y="79"/>
                </a:lnTo>
                <a:lnTo>
                  <a:pt x="213" y="79"/>
                </a:lnTo>
                <a:lnTo>
                  <a:pt x="215" y="79"/>
                </a:lnTo>
                <a:lnTo>
                  <a:pt x="216" y="79"/>
                </a:lnTo>
                <a:lnTo>
                  <a:pt x="216" y="77"/>
                </a:lnTo>
                <a:lnTo>
                  <a:pt x="218" y="77"/>
                </a:lnTo>
                <a:lnTo>
                  <a:pt x="220" y="77"/>
                </a:lnTo>
                <a:lnTo>
                  <a:pt x="220" y="75"/>
                </a:lnTo>
                <a:lnTo>
                  <a:pt x="220" y="73"/>
                </a:lnTo>
                <a:lnTo>
                  <a:pt x="220" y="71"/>
                </a:lnTo>
                <a:lnTo>
                  <a:pt x="222" y="71"/>
                </a:lnTo>
                <a:lnTo>
                  <a:pt x="222" y="69"/>
                </a:lnTo>
                <a:lnTo>
                  <a:pt x="224" y="69"/>
                </a:lnTo>
                <a:lnTo>
                  <a:pt x="224" y="67"/>
                </a:lnTo>
                <a:lnTo>
                  <a:pt x="226" y="67"/>
                </a:lnTo>
                <a:lnTo>
                  <a:pt x="228" y="67"/>
                </a:lnTo>
                <a:lnTo>
                  <a:pt x="230" y="67"/>
                </a:lnTo>
                <a:lnTo>
                  <a:pt x="232" y="67"/>
                </a:lnTo>
                <a:lnTo>
                  <a:pt x="234" y="67"/>
                </a:lnTo>
                <a:lnTo>
                  <a:pt x="236" y="67"/>
                </a:lnTo>
                <a:lnTo>
                  <a:pt x="238" y="67"/>
                </a:lnTo>
                <a:lnTo>
                  <a:pt x="238" y="69"/>
                </a:lnTo>
                <a:lnTo>
                  <a:pt x="239" y="69"/>
                </a:lnTo>
                <a:lnTo>
                  <a:pt x="239" y="71"/>
                </a:lnTo>
                <a:lnTo>
                  <a:pt x="241" y="71"/>
                </a:lnTo>
                <a:lnTo>
                  <a:pt x="241" y="73"/>
                </a:lnTo>
                <a:lnTo>
                  <a:pt x="243" y="73"/>
                </a:lnTo>
                <a:lnTo>
                  <a:pt x="245" y="73"/>
                </a:lnTo>
                <a:lnTo>
                  <a:pt x="247" y="73"/>
                </a:lnTo>
                <a:lnTo>
                  <a:pt x="249" y="73"/>
                </a:lnTo>
                <a:lnTo>
                  <a:pt x="251" y="73"/>
                </a:lnTo>
                <a:lnTo>
                  <a:pt x="253" y="73"/>
                </a:lnTo>
                <a:lnTo>
                  <a:pt x="255" y="73"/>
                </a:lnTo>
                <a:lnTo>
                  <a:pt x="257" y="73"/>
                </a:lnTo>
                <a:lnTo>
                  <a:pt x="259" y="73"/>
                </a:lnTo>
                <a:lnTo>
                  <a:pt x="259" y="71"/>
                </a:lnTo>
                <a:lnTo>
                  <a:pt x="261" y="71"/>
                </a:lnTo>
                <a:lnTo>
                  <a:pt x="261" y="69"/>
                </a:lnTo>
                <a:lnTo>
                  <a:pt x="264" y="67"/>
                </a:lnTo>
                <a:lnTo>
                  <a:pt x="262" y="67"/>
                </a:lnTo>
                <a:lnTo>
                  <a:pt x="262" y="65"/>
                </a:lnTo>
                <a:lnTo>
                  <a:pt x="264" y="65"/>
                </a:lnTo>
                <a:lnTo>
                  <a:pt x="264" y="63"/>
                </a:lnTo>
                <a:lnTo>
                  <a:pt x="266" y="63"/>
                </a:lnTo>
                <a:lnTo>
                  <a:pt x="266" y="61"/>
                </a:lnTo>
                <a:lnTo>
                  <a:pt x="266" y="63"/>
                </a:lnTo>
                <a:lnTo>
                  <a:pt x="264" y="63"/>
                </a:lnTo>
                <a:lnTo>
                  <a:pt x="266" y="63"/>
                </a:lnTo>
                <a:lnTo>
                  <a:pt x="264" y="63"/>
                </a:lnTo>
                <a:lnTo>
                  <a:pt x="264" y="65"/>
                </a:lnTo>
                <a:lnTo>
                  <a:pt x="266" y="65"/>
                </a:lnTo>
                <a:lnTo>
                  <a:pt x="266" y="63"/>
                </a:lnTo>
                <a:lnTo>
                  <a:pt x="266" y="65"/>
                </a:lnTo>
                <a:lnTo>
                  <a:pt x="268" y="65"/>
                </a:lnTo>
                <a:lnTo>
                  <a:pt x="266" y="65"/>
                </a:lnTo>
                <a:lnTo>
                  <a:pt x="268" y="65"/>
                </a:lnTo>
                <a:lnTo>
                  <a:pt x="268" y="63"/>
                </a:lnTo>
                <a:lnTo>
                  <a:pt x="268" y="61"/>
                </a:lnTo>
                <a:lnTo>
                  <a:pt x="270" y="61"/>
                </a:lnTo>
                <a:lnTo>
                  <a:pt x="270" y="59"/>
                </a:lnTo>
                <a:lnTo>
                  <a:pt x="268" y="59"/>
                </a:lnTo>
                <a:lnTo>
                  <a:pt x="270" y="59"/>
                </a:lnTo>
                <a:lnTo>
                  <a:pt x="270" y="58"/>
                </a:lnTo>
                <a:lnTo>
                  <a:pt x="272" y="58"/>
                </a:lnTo>
                <a:lnTo>
                  <a:pt x="272" y="56"/>
                </a:lnTo>
                <a:lnTo>
                  <a:pt x="270" y="56"/>
                </a:lnTo>
                <a:lnTo>
                  <a:pt x="272" y="56"/>
                </a:lnTo>
                <a:lnTo>
                  <a:pt x="272" y="54"/>
                </a:lnTo>
                <a:lnTo>
                  <a:pt x="270" y="54"/>
                </a:lnTo>
                <a:lnTo>
                  <a:pt x="270" y="56"/>
                </a:lnTo>
                <a:lnTo>
                  <a:pt x="270" y="54"/>
                </a:lnTo>
                <a:lnTo>
                  <a:pt x="268" y="54"/>
                </a:lnTo>
                <a:lnTo>
                  <a:pt x="266" y="54"/>
                </a:lnTo>
                <a:lnTo>
                  <a:pt x="268" y="54"/>
                </a:lnTo>
                <a:lnTo>
                  <a:pt x="268" y="52"/>
                </a:lnTo>
                <a:lnTo>
                  <a:pt x="268" y="50"/>
                </a:lnTo>
                <a:lnTo>
                  <a:pt x="270" y="50"/>
                </a:lnTo>
                <a:lnTo>
                  <a:pt x="270" y="48"/>
                </a:lnTo>
                <a:lnTo>
                  <a:pt x="270" y="46"/>
                </a:lnTo>
                <a:lnTo>
                  <a:pt x="272" y="46"/>
                </a:lnTo>
                <a:lnTo>
                  <a:pt x="272" y="44"/>
                </a:lnTo>
                <a:lnTo>
                  <a:pt x="272" y="42"/>
                </a:lnTo>
                <a:lnTo>
                  <a:pt x="274" y="42"/>
                </a:lnTo>
                <a:lnTo>
                  <a:pt x="274" y="40"/>
                </a:lnTo>
                <a:lnTo>
                  <a:pt x="276" y="40"/>
                </a:lnTo>
                <a:lnTo>
                  <a:pt x="278" y="40"/>
                </a:lnTo>
                <a:lnTo>
                  <a:pt x="278" y="38"/>
                </a:lnTo>
                <a:lnTo>
                  <a:pt x="280" y="38"/>
                </a:lnTo>
                <a:lnTo>
                  <a:pt x="280" y="36"/>
                </a:lnTo>
                <a:lnTo>
                  <a:pt x="280" y="35"/>
                </a:lnTo>
                <a:lnTo>
                  <a:pt x="282" y="35"/>
                </a:lnTo>
                <a:lnTo>
                  <a:pt x="284" y="35"/>
                </a:lnTo>
                <a:lnTo>
                  <a:pt x="286" y="35"/>
                </a:lnTo>
                <a:lnTo>
                  <a:pt x="286" y="33"/>
                </a:lnTo>
                <a:lnTo>
                  <a:pt x="287" y="33"/>
                </a:lnTo>
                <a:lnTo>
                  <a:pt x="289" y="33"/>
                </a:lnTo>
                <a:lnTo>
                  <a:pt x="291" y="35"/>
                </a:lnTo>
                <a:lnTo>
                  <a:pt x="293" y="35"/>
                </a:lnTo>
                <a:lnTo>
                  <a:pt x="295" y="35"/>
                </a:lnTo>
                <a:lnTo>
                  <a:pt x="297" y="35"/>
                </a:lnTo>
                <a:lnTo>
                  <a:pt x="299" y="35"/>
                </a:lnTo>
                <a:lnTo>
                  <a:pt x="301" y="35"/>
                </a:lnTo>
                <a:lnTo>
                  <a:pt x="303" y="35"/>
                </a:lnTo>
                <a:lnTo>
                  <a:pt x="305" y="35"/>
                </a:lnTo>
                <a:lnTo>
                  <a:pt x="307" y="35"/>
                </a:lnTo>
                <a:lnTo>
                  <a:pt x="309" y="35"/>
                </a:lnTo>
                <a:lnTo>
                  <a:pt x="310" y="35"/>
                </a:lnTo>
                <a:lnTo>
                  <a:pt x="310" y="33"/>
                </a:lnTo>
                <a:lnTo>
                  <a:pt x="312" y="33"/>
                </a:lnTo>
                <a:lnTo>
                  <a:pt x="314" y="33"/>
                </a:lnTo>
                <a:lnTo>
                  <a:pt x="316" y="33"/>
                </a:lnTo>
                <a:lnTo>
                  <a:pt x="318" y="33"/>
                </a:lnTo>
                <a:lnTo>
                  <a:pt x="320" y="33"/>
                </a:lnTo>
                <a:lnTo>
                  <a:pt x="320" y="31"/>
                </a:lnTo>
                <a:lnTo>
                  <a:pt x="322" y="31"/>
                </a:lnTo>
                <a:lnTo>
                  <a:pt x="322" y="29"/>
                </a:lnTo>
                <a:lnTo>
                  <a:pt x="324" y="29"/>
                </a:lnTo>
                <a:lnTo>
                  <a:pt x="326" y="29"/>
                </a:lnTo>
                <a:lnTo>
                  <a:pt x="328" y="29"/>
                </a:lnTo>
                <a:lnTo>
                  <a:pt x="328" y="27"/>
                </a:lnTo>
                <a:lnTo>
                  <a:pt x="330" y="27"/>
                </a:lnTo>
                <a:lnTo>
                  <a:pt x="330" y="25"/>
                </a:lnTo>
                <a:lnTo>
                  <a:pt x="332" y="25"/>
                </a:lnTo>
                <a:lnTo>
                  <a:pt x="330" y="25"/>
                </a:lnTo>
                <a:lnTo>
                  <a:pt x="328" y="25"/>
                </a:lnTo>
                <a:lnTo>
                  <a:pt x="328" y="23"/>
                </a:lnTo>
                <a:lnTo>
                  <a:pt x="330" y="23"/>
                </a:lnTo>
                <a:lnTo>
                  <a:pt x="332" y="23"/>
                </a:lnTo>
                <a:lnTo>
                  <a:pt x="332" y="25"/>
                </a:lnTo>
                <a:lnTo>
                  <a:pt x="332" y="23"/>
                </a:lnTo>
                <a:lnTo>
                  <a:pt x="332" y="21"/>
                </a:lnTo>
                <a:lnTo>
                  <a:pt x="333" y="21"/>
                </a:lnTo>
                <a:lnTo>
                  <a:pt x="333" y="19"/>
                </a:lnTo>
                <a:lnTo>
                  <a:pt x="335" y="19"/>
                </a:lnTo>
                <a:lnTo>
                  <a:pt x="337" y="19"/>
                </a:lnTo>
                <a:lnTo>
                  <a:pt x="337" y="17"/>
                </a:lnTo>
                <a:lnTo>
                  <a:pt x="339" y="17"/>
                </a:lnTo>
                <a:lnTo>
                  <a:pt x="341" y="17"/>
                </a:lnTo>
                <a:lnTo>
                  <a:pt x="341" y="15"/>
                </a:lnTo>
                <a:lnTo>
                  <a:pt x="343" y="15"/>
                </a:lnTo>
                <a:lnTo>
                  <a:pt x="345" y="15"/>
                </a:lnTo>
                <a:lnTo>
                  <a:pt x="343" y="15"/>
                </a:lnTo>
                <a:lnTo>
                  <a:pt x="341" y="15"/>
                </a:lnTo>
                <a:lnTo>
                  <a:pt x="343" y="15"/>
                </a:lnTo>
                <a:lnTo>
                  <a:pt x="343" y="13"/>
                </a:lnTo>
                <a:lnTo>
                  <a:pt x="345" y="13"/>
                </a:lnTo>
                <a:lnTo>
                  <a:pt x="343" y="13"/>
                </a:lnTo>
                <a:lnTo>
                  <a:pt x="343" y="11"/>
                </a:lnTo>
                <a:lnTo>
                  <a:pt x="345" y="11"/>
                </a:lnTo>
                <a:lnTo>
                  <a:pt x="345" y="13"/>
                </a:lnTo>
                <a:lnTo>
                  <a:pt x="347" y="13"/>
                </a:lnTo>
                <a:lnTo>
                  <a:pt x="347" y="15"/>
                </a:lnTo>
                <a:lnTo>
                  <a:pt x="345" y="15"/>
                </a:lnTo>
                <a:lnTo>
                  <a:pt x="347" y="15"/>
                </a:lnTo>
                <a:lnTo>
                  <a:pt x="347" y="13"/>
                </a:lnTo>
                <a:lnTo>
                  <a:pt x="347" y="11"/>
                </a:lnTo>
                <a:lnTo>
                  <a:pt x="349" y="11"/>
                </a:lnTo>
                <a:lnTo>
                  <a:pt x="349" y="10"/>
                </a:lnTo>
                <a:lnTo>
                  <a:pt x="349" y="8"/>
                </a:lnTo>
                <a:lnTo>
                  <a:pt x="351" y="8"/>
                </a:lnTo>
                <a:lnTo>
                  <a:pt x="351" y="6"/>
                </a:lnTo>
                <a:lnTo>
                  <a:pt x="353" y="6"/>
                </a:lnTo>
                <a:lnTo>
                  <a:pt x="355" y="6"/>
                </a:lnTo>
                <a:lnTo>
                  <a:pt x="355" y="4"/>
                </a:lnTo>
                <a:lnTo>
                  <a:pt x="357" y="4"/>
                </a:lnTo>
                <a:lnTo>
                  <a:pt x="357" y="6"/>
                </a:lnTo>
                <a:lnTo>
                  <a:pt x="358" y="6"/>
                </a:lnTo>
                <a:lnTo>
                  <a:pt x="358" y="8"/>
                </a:lnTo>
                <a:lnTo>
                  <a:pt x="360" y="8"/>
                </a:lnTo>
                <a:lnTo>
                  <a:pt x="362" y="8"/>
                </a:lnTo>
                <a:lnTo>
                  <a:pt x="364" y="8"/>
                </a:lnTo>
                <a:lnTo>
                  <a:pt x="364" y="10"/>
                </a:lnTo>
                <a:lnTo>
                  <a:pt x="364" y="8"/>
                </a:lnTo>
                <a:lnTo>
                  <a:pt x="364" y="6"/>
                </a:lnTo>
                <a:lnTo>
                  <a:pt x="364" y="4"/>
                </a:lnTo>
                <a:lnTo>
                  <a:pt x="364" y="6"/>
                </a:lnTo>
                <a:lnTo>
                  <a:pt x="366" y="6"/>
                </a:lnTo>
                <a:lnTo>
                  <a:pt x="366" y="8"/>
                </a:lnTo>
                <a:lnTo>
                  <a:pt x="366" y="6"/>
                </a:lnTo>
                <a:lnTo>
                  <a:pt x="364" y="6"/>
                </a:lnTo>
                <a:lnTo>
                  <a:pt x="364" y="8"/>
                </a:lnTo>
                <a:lnTo>
                  <a:pt x="366" y="8"/>
                </a:lnTo>
                <a:lnTo>
                  <a:pt x="366" y="6"/>
                </a:lnTo>
                <a:lnTo>
                  <a:pt x="368" y="6"/>
                </a:lnTo>
                <a:lnTo>
                  <a:pt x="368" y="8"/>
                </a:lnTo>
                <a:lnTo>
                  <a:pt x="368" y="6"/>
                </a:lnTo>
                <a:lnTo>
                  <a:pt x="368" y="4"/>
                </a:lnTo>
                <a:lnTo>
                  <a:pt x="370" y="4"/>
                </a:lnTo>
                <a:lnTo>
                  <a:pt x="370" y="2"/>
                </a:lnTo>
                <a:lnTo>
                  <a:pt x="372" y="2"/>
                </a:lnTo>
                <a:lnTo>
                  <a:pt x="374" y="2"/>
                </a:lnTo>
                <a:lnTo>
                  <a:pt x="376" y="0"/>
                </a:lnTo>
                <a:lnTo>
                  <a:pt x="378" y="0"/>
                </a:lnTo>
                <a:lnTo>
                  <a:pt x="380" y="0"/>
                </a:lnTo>
                <a:lnTo>
                  <a:pt x="381" y="0"/>
                </a:lnTo>
                <a:lnTo>
                  <a:pt x="383" y="0"/>
                </a:lnTo>
                <a:lnTo>
                  <a:pt x="385" y="0"/>
                </a:lnTo>
                <a:lnTo>
                  <a:pt x="387" y="0"/>
                </a:lnTo>
                <a:lnTo>
                  <a:pt x="389" y="0"/>
                </a:lnTo>
                <a:lnTo>
                  <a:pt x="389" y="2"/>
                </a:lnTo>
                <a:lnTo>
                  <a:pt x="391" y="2"/>
                </a:lnTo>
                <a:lnTo>
                  <a:pt x="393" y="2"/>
                </a:lnTo>
                <a:lnTo>
                  <a:pt x="393" y="4"/>
                </a:lnTo>
                <a:lnTo>
                  <a:pt x="393" y="2"/>
                </a:lnTo>
                <a:lnTo>
                  <a:pt x="393" y="4"/>
                </a:lnTo>
                <a:lnTo>
                  <a:pt x="395" y="4"/>
                </a:lnTo>
                <a:lnTo>
                  <a:pt x="397" y="4"/>
                </a:lnTo>
                <a:lnTo>
                  <a:pt x="399" y="4"/>
                </a:lnTo>
                <a:lnTo>
                  <a:pt x="401" y="4"/>
                </a:lnTo>
                <a:lnTo>
                  <a:pt x="403" y="4"/>
                </a:lnTo>
                <a:lnTo>
                  <a:pt x="404" y="4"/>
                </a:lnTo>
                <a:lnTo>
                  <a:pt x="406" y="4"/>
                </a:lnTo>
                <a:lnTo>
                  <a:pt x="408" y="4"/>
                </a:lnTo>
                <a:lnTo>
                  <a:pt x="410" y="4"/>
                </a:lnTo>
                <a:lnTo>
                  <a:pt x="412" y="4"/>
                </a:lnTo>
                <a:lnTo>
                  <a:pt x="414" y="4"/>
                </a:lnTo>
                <a:lnTo>
                  <a:pt x="416" y="4"/>
                </a:lnTo>
                <a:lnTo>
                  <a:pt x="418" y="4"/>
                </a:lnTo>
                <a:lnTo>
                  <a:pt x="420" y="4"/>
                </a:lnTo>
                <a:lnTo>
                  <a:pt x="420" y="6"/>
                </a:lnTo>
                <a:lnTo>
                  <a:pt x="420" y="4"/>
                </a:lnTo>
                <a:lnTo>
                  <a:pt x="422" y="4"/>
                </a:lnTo>
                <a:lnTo>
                  <a:pt x="422" y="6"/>
                </a:lnTo>
                <a:lnTo>
                  <a:pt x="424" y="6"/>
                </a:lnTo>
                <a:lnTo>
                  <a:pt x="426" y="6"/>
                </a:lnTo>
                <a:lnTo>
                  <a:pt x="426" y="4"/>
                </a:lnTo>
                <a:lnTo>
                  <a:pt x="426" y="6"/>
                </a:lnTo>
                <a:lnTo>
                  <a:pt x="428" y="6"/>
                </a:lnTo>
                <a:lnTo>
                  <a:pt x="429" y="6"/>
                </a:lnTo>
                <a:lnTo>
                  <a:pt x="431" y="6"/>
                </a:lnTo>
                <a:lnTo>
                  <a:pt x="431" y="8"/>
                </a:lnTo>
                <a:lnTo>
                  <a:pt x="429" y="8"/>
                </a:lnTo>
                <a:lnTo>
                  <a:pt x="431" y="8"/>
                </a:lnTo>
                <a:lnTo>
                  <a:pt x="431" y="6"/>
                </a:lnTo>
                <a:lnTo>
                  <a:pt x="431" y="8"/>
                </a:lnTo>
                <a:lnTo>
                  <a:pt x="433" y="8"/>
                </a:lnTo>
                <a:lnTo>
                  <a:pt x="435" y="8"/>
                </a:lnTo>
                <a:lnTo>
                  <a:pt x="437" y="8"/>
                </a:lnTo>
                <a:lnTo>
                  <a:pt x="437" y="6"/>
                </a:lnTo>
                <a:lnTo>
                  <a:pt x="437" y="8"/>
                </a:lnTo>
                <a:lnTo>
                  <a:pt x="439" y="8"/>
                </a:lnTo>
                <a:lnTo>
                  <a:pt x="441" y="8"/>
                </a:lnTo>
                <a:lnTo>
                  <a:pt x="441" y="6"/>
                </a:lnTo>
                <a:lnTo>
                  <a:pt x="441" y="8"/>
                </a:lnTo>
                <a:lnTo>
                  <a:pt x="443" y="8"/>
                </a:lnTo>
                <a:lnTo>
                  <a:pt x="445" y="8"/>
                </a:lnTo>
                <a:lnTo>
                  <a:pt x="445" y="10"/>
                </a:lnTo>
                <a:lnTo>
                  <a:pt x="447" y="10"/>
                </a:lnTo>
                <a:lnTo>
                  <a:pt x="447" y="11"/>
                </a:lnTo>
                <a:lnTo>
                  <a:pt x="445" y="11"/>
                </a:lnTo>
                <a:lnTo>
                  <a:pt x="447" y="11"/>
                </a:lnTo>
                <a:lnTo>
                  <a:pt x="447" y="13"/>
                </a:lnTo>
                <a:lnTo>
                  <a:pt x="447" y="15"/>
                </a:lnTo>
                <a:lnTo>
                  <a:pt x="449" y="15"/>
                </a:lnTo>
                <a:lnTo>
                  <a:pt x="449" y="17"/>
                </a:lnTo>
                <a:lnTo>
                  <a:pt x="451" y="17"/>
                </a:lnTo>
                <a:lnTo>
                  <a:pt x="452" y="17"/>
                </a:lnTo>
                <a:lnTo>
                  <a:pt x="454" y="17"/>
                </a:lnTo>
                <a:lnTo>
                  <a:pt x="454" y="19"/>
                </a:lnTo>
                <a:lnTo>
                  <a:pt x="456" y="19"/>
                </a:lnTo>
                <a:lnTo>
                  <a:pt x="456" y="21"/>
                </a:lnTo>
                <a:lnTo>
                  <a:pt x="458" y="21"/>
                </a:lnTo>
                <a:lnTo>
                  <a:pt x="458" y="23"/>
                </a:lnTo>
                <a:lnTo>
                  <a:pt x="460" y="23"/>
                </a:lnTo>
                <a:lnTo>
                  <a:pt x="460" y="25"/>
                </a:lnTo>
                <a:lnTo>
                  <a:pt x="462" y="25"/>
                </a:lnTo>
                <a:lnTo>
                  <a:pt x="462" y="27"/>
                </a:lnTo>
                <a:lnTo>
                  <a:pt x="464" y="27"/>
                </a:lnTo>
                <a:lnTo>
                  <a:pt x="464" y="29"/>
                </a:lnTo>
                <a:lnTo>
                  <a:pt x="466" y="29"/>
                </a:lnTo>
                <a:lnTo>
                  <a:pt x="468" y="29"/>
                </a:lnTo>
                <a:lnTo>
                  <a:pt x="470" y="29"/>
                </a:lnTo>
                <a:lnTo>
                  <a:pt x="468" y="29"/>
                </a:lnTo>
                <a:lnTo>
                  <a:pt x="470" y="29"/>
                </a:lnTo>
                <a:lnTo>
                  <a:pt x="472" y="29"/>
                </a:lnTo>
                <a:lnTo>
                  <a:pt x="472" y="27"/>
                </a:lnTo>
                <a:lnTo>
                  <a:pt x="474" y="25"/>
                </a:lnTo>
                <a:lnTo>
                  <a:pt x="475" y="25"/>
                </a:lnTo>
                <a:lnTo>
                  <a:pt x="474" y="25"/>
                </a:lnTo>
                <a:lnTo>
                  <a:pt x="475" y="23"/>
                </a:lnTo>
                <a:lnTo>
                  <a:pt x="477" y="23"/>
                </a:lnTo>
                <a:lnTo>
                  <a:pt x="477" y="25"/>
                </a:lnTo>
                <a:lnTo>
                  <a:pt x="479" y="25"/>
                </a:lnTo>
                <a:lnTo>
                  <a:pt x="477" y="25"/>
                </a:lnTo>
                <a:lnTo>
                  <a:pt x="477" y="27"/>
                </a:lnTo>
                <a:lnTo>
                  <a:pt x="477" y="29"/>
                </a:lnTo>
                <a:lnTo>
                  <a:pt x="475" y="29"/>
                </a:lnTo>
                <a:lnTo>
                  <a:pt x="477" y="29"/>
                </a:lnTo>
                <a:lnTo>
                  <a:pt x="477" y="31"/>
                </a:lnTo>
                <a:lnTo>
                  <a:pt x="475" y="31"/>
                </a:lnTo>
                <a:lnTo>
                  <a:pt x="477" y="31"/>
                </a:lnTo>
                <a:lnTo>
                  <a:pt x="479" y="31"/>
                </a:lnTo>
                <a:lnTo>
                  <a:pt x="479" y="33"/>
                </a:lnTo>
                <a:lnTo>
                  <a:pt x="477" y="33"/>
                </a:lnTo>
                <a:lnTo>
                  <a:pt x="477" y="35"/>
                </a:lnTo>
                <a:lnTo>
                  <a:pt x="479" y="35"/>
                </a:lnTo>
                <a:lnTo>
                  <a:pt x="477" y="35"/>
                </a:lnTo>
                <a:lnTo>
                  <a:pt x="477" y="33"/>
                </a:lnTo>
                <a:lnTo>
                  <a:pt x="475" y="33"/>
                </a:lnTo>
                <a:lnTo>
                  <a:pt x="474" y="33"/>
                </a:lnTo>
                <a:lnTo>
                  <a:pt x="474" y="35"/>
                </a:lnTo>
                <a:lnTo>
                  <a:pt x="472" y="33"/>
                </a:lnTo>
                <a:lnTo>
                  <a:pt x="470" y="33"/>
                </a:lnTo>
                <a:lnTo>
                  <a:pt x="470" y="35"/>
                </a:lnTo>
                <a:lnTo>
                  <a:pt x="472" y="35"/>
                </a:lnTo>
                <a:lnTo>
                  <a:pt x="472" y="36"/>
                </a:lnTo>
                <a:lnTo>
                  <a:pt x="474" y="36"/>
                </a:lnTo>
                <a:lnTo>
                  <a:pt x="474" y="38"/>
                </a:lnTo>
                <a:lnTo>
                  <a:pt x="474" y="40"/>
                </a:lnTo>
                <a:lnTo>
                  <a:pt x="474" y="42"/>
                </a:lnTo>
                <a:lnTo>
                  <a:pt x="475" y="42"/>
                </a:lnTo>
                <a:lnTo>
                  <a:pt x="477" y="42"/>
                </a:lnTo>
                <a:lnTo>
                  <a:pt x="479" y="42"/>
                </a:lnTo>
                <a:lnTo>
                  <a:pt x="479" y="44"/>
                </a:lnTo>
                <a:lnTo>
                  <a:pt x="481" y="44"/>
                </a:lnTo>
                <a:lnTo>
                  <a:pt x="479" y="44"/>
                </a:lnTo>
                <a:lnTo>
                  <a:pt x="479" y="46"/>
                </a:lnTo>
                <a:lnTo>
                  <a:pt x="479" y="44"/>
                </a:lnTo>
                <a:lnTo>
                  <a:pt x="477" y="44"/>
                </a:lnTo>
                <a:lnTo>
                  <a:pt x="475" y="44"/>
                </a:lnTo>
                <a:lnTo>
                  <a:pt x="477" y="44"/>
                </a:lnTo>
                <a:lnTo>
                  <a:pt x="477" y="46"/>
                </a:lnTo>
                <a:lnTo>
                  <a:pt x="479" y="46"/>
                </a:lnTo>
                <a:lnTo>
                  <a:pt x="479" y="48"/>
                </a:lnTo>
                <a:lnTo>
                  <a:pt x="481" y="48"/>
                </a:lnTo>
                <a:lnTo>
                  <a:pt x="481" y="50"/>
                </a:lnTo>
                <a:lnTo>
                  <a:pt x="483" y="50"/>
                </a:lnTo>
                <a:lnTo>
                  <a:pt x="483" y="52"/>
                </a:lnTo>
                <a:lnTo>
                  <a:pt x="483" y="54"/>
                </a:lnTo>
                <a:lnTo>
                  <a:pt x="485" y="54"/>
                </a:lnTo>
                <a:lnTo>
                  <a:pt x="485" y="56"/>
                </a:lnTo>
                <a:lnTo>
                  <a:pt x="485" y="58"/>
                </a:lnTo>
                <a:lnTo>
                  <a:pt x="487" y="58"/>
                </a:lnTo>
                <a:lnTo>
                  <a:pt x="487" y="59"/>
                </a:lnTo>
                <a:lnTo>
                  <a:pt x="487" y="61"/>
                </a:lnTo>
                <a:lnTo>
                  <a:pt x="487" y="63"/>
                </a:lnTo>
                <a:lnTo>
                  <a:pt x="489" y="63"/>
                </a:lnTo>
                <a:lnTo>
                  <a:pt x="487" y="63"/>
                </a:lnTo>
                <a:lnTo>
                  <a:pt x="489" y="63"/>
                </a:lnTo>
                <a:lnTo>
                  <a:pt x="489" y="65"/>
                </a:lnTo>
                <a:lnTo>
                  <a:pt x="489" y="63"/>
                </a:lnTo>
                <a:lnTo>
                  <a:pt x="487" y="63"/>
                </a:lnTo>
                <a:lnTo>
                  <a:pt x="489" y="65"/>
                </a:lnTo>
                <a:lnTo>
                  <a:pt x="489" y="67"/>
                </a:lnTo>
                <a:lnTo>
                  <a:pt x="489" y="69"/>
                </a:lnTo>
                <a:lnTo>
                  <a:pt x="491" y="69"/>
                </a:lnTo>
                <a:lnTo>
                  <a:pt x="491" y="71"/>
                </a:lnTo>
                <a:lnTo>
                  <a:pt x="491" y="73"/>
                </a:lnTo>
                <a:lnTo>
                  <a:pt x="493" y="73"/>
                </a:lnTo>
                <a:lnTo>
                  <a:pt x="493" y="75"/>
                </a:lnTo>
                <a:lnTo>
                  <a:pt x="493" y="77"/>
                </a:lnTo>
                <a:lnTo>
                  <a:pt x="493" y="79"/>
                </a:lnTo>
                <a:lnTo>
                  <a:pt x="495" y="79"/>
                </a:lnTo>
                <a:lnTo>
                  <a:pt x="495" y="81"/>
                </a:lnTo>
                <a:lnTo>
                  <a:pt x="495" y="83"/>
                </a:lnTo>
                <a:lnTo>
                  <a:pt x="495" y="84"/>
                </a:lnTo>
                <a:lnTo>
                  <a:pt x="495" y="86"/>
                </a:lnTo>
                <a:lnTo>
                  <a:pt x="497" y="88"/>
                </a:lnTo>
                <a:lnTo>
                  <a:pt x="497" y="90"/>
                </a:lnTo>
                <a:lnTo>
                  <a:pt x="497" y="92"/>
                </a:lnTo>
                <a:lnTo>
                  <a:pt x="497" y="94"/>
                </a:lnTo>
                <a:lnTo>
                  <a:pt x="497" y="96"/>
                </a:lnTo>
                <a:lnTo>
                  <a:pt x="497" y="98"/>
                </a:lnTo>
                <a:lnTo>
                  <a:pt x="497" y="100"/>
                </a:lnTo>
                <a:lnTo>
                  <a:pt x="499" y="100"/>
                </a:lnTo>
                <a:lnTo>
                  <a:pt x="497" y="100"/>
                </a:lnTo>
                <a:lnTo>
                  <a:pt x="497" y="102"/>
                </a:lnTo>
                <a:lnTo>
                  <a:pt x="497" y="104"/>
                </a:lnTo>
                <a:lnTo>
                  <a:pt x="497" y="106"/>
                </a:lnTo>
                <a:lnTo>
                  <a:pt x="499" y="106"/>
                </a:lnTo>
                <a:lnTo>
                  <a:pt x="499" y="104"/>
                </a:lnTo>
                <a:lnTo>
                  <a:pt x="499" y="106"/>
                </a:lnTo>
                <a:lnTo>
                  <a:pt x="497" y="106"/>
                </a:lnTo>
                <a:lnTo>
                  <a:pt x="497" y="104"/>
                </a:lnTo>
                <a:lnTo>
                  <a:pt x="497" y="106"/>
                </a:lnTo>
                <a:lnTo>
                  <a:pt x="497" y="107"/>
                </a:lnTo>
                <a:lnTo>
                  <a:pt x="497" y="109"/>
                </a:lnTo>
                <a:lnTo>
                  <a:pt x="495" y="109"/>
                </a:lnTo>
                <a:lnTo>
                  <a:pt x="495" y="111"/>
                </a:lnTo>
                <a:lnTo>
                  <a:pt x="495" y="113"/>
                </a:lnTo>
                <a:lnTo>
                  <a:pt x="495" y="115"/>
                </a:lnTo>
                <a:lnTo>
                  <a:pt x="493" y="115"/>
                </a:lnTo>
                <a:lnTo>
                  <a:pt x="493" y="117"/>
                </a:lnTo>
                <a:lnTo>
                  <a:pt x="493" y="119"/>
                </a:lnTo>
                <a:lnTo>
                  <a:pt x="493" y="121"/>
                </a:lnTo>
                <a:lnTo>
                  <a:pt x="495" y="121"/>
                </a:lnTo>
                <a:lnTo>
                  <a:pt x="495" y="123"/>
                </a:lnTo>
                <a:lnTo>
                  <a:pt x="495" y="125"/>
                </a:lnTo>
                <a:lnTo>
                  <a:pt x="495" y="127"/>
                </a:lnTo>
                <a:lnTo>
                  <a:pt x="495" y="129"/>
                </a:lnTo>
                <a:lnTo>
                  <a:pt x="495" y="131"/>
                </a:lnTo>
                <a:lnTo>
                  <a:pt x="495" y="132"/>
                </a:lnTo>
                <a:lnTo>
                  <a:pt x="495" y="134"/>
                </a:lnTo>
                <a:lnTo>
                  <a:pt x="497" y="134"/>
                </a:lnTo>
                <a:lnTo>
                  <a:pt x="497" y="136"/>
                </a:lnTo>
                <a:lnTo>
                  <a:pt x="497" y="138"/>
                </a:lnTo>
                <a:lnTo>
                  <a:pt x="499" y="138"/>
                </a:lnTo>
                <a:lnTo>
                  <a:pt x="499" y="140"/>
                </a:lnTo>
                <a:lnTo>
                  <a:pt x="500" y="140"/>
                </a:lnTo>
                <a:lnTo>
                  <a:pt x="500" y="142"/>
                </a:lnTo>
                <a:lnTo>
                  <a:pt x="502" y="142"/>
                </a:lnTo>
                <a:lnTo>
                  <a:pt x="502" y="144"/>
                </a:lnTo>
                <a:lnTo>
                  <a:pt x="502" y="146"/>
                </a:lnTo>
                <a:lnTo>
                  <a:pt x="502" y="144"/>
                </a:lnTo>
                <a:lnTo>
                  <a:pt x="502" y="146"/>
                </a:lnTo>
                <a:lnTo>
                  <a:pt x="502" y="148"/>
                </a:lnTo>
                <a:lnTo>
                  <a:pt x="502" y="150"/>
                </a:lnTo>
                <a:lnTo>
                  <a:pt x="504" y="150"/>
                </a:lnTo>
                <a:lnTo>
                  <a:pt x="504" y="152"/>
                </a:lnTo>
                <a:lnTo>
                  <a:pt x="504" y="154"/>
                </a:lnTo>
                <a:lnTo>
                  <a:pt x="506" y="154"/>
                </a:lnTo>
                <a:lnTo>
                  <a:pt x="506" y="155"/>
                </a:lnTo>
                <a:lnTo>
                  <a:pt x="508" y="155"/>
                </a:lnTo>
                <a:lnTo>
                  <a:pt x="510" y="155"/>
                </a:lnTo>
                <a:lnTo>
                  <a:pt x="512" y="155"/>
                </a:lnTo>
                <a:lnTo>
                  <a:pt x="512" y="157"/>
                </a:lnTo>
                <a:lnTo>
                  <a:pt x="514" y="157"/>
                </a:lnTo>
                <a:lnTo>
                  <a:pt x="514" y="159"/>
                </a:lnTo>
                <a:lnTo>
                  <a:pt x="516" y="159"/>
                </a:lnTo>
                <a:lnTo>
                  <a:pt x="516" y="161"/>
                </a:lnTo>
                <a:lnTo>
                  <a:pt x="514" y="161"/>
                </a:lnTo>
                <a:lnTo>
                  <a:pt x="516" y="161"/>
                </a:lnTo>
                <a:lnTo>
                  <a:pt x="516" y="163"/>
                </a:lnTo>
                <a:lnTo>
                  <a:pt x="518" y="163"/>
                </a:lnTo>
                <a:lnTo>
                  <a:pt x="518" y="165"/>
                </a:lnTo>
                <a:lnTo>
                  <a:pt x="520" y="165"/>
                </a:lnTo>
                <a:lnTo>
                  <a:pt x="520" y="167"/>
                </a:lnTo>
                <a:lnTo>
                  <a:pt x="518" y="167"/>
                </a:lnTo>
                <a:lnTo>
                  <a:pt x="518" y="169"/>
                </a:lnTo>
                <a:lnTo>
                  <a:pt x="518" y="167"/>
                </a:lnTo>
                <a:lnTo>
                  <a:pt x="516" y="167"/>
                </a:lnTo>
                <a:lnTo>
                  <a:pt x="516" y="169"/>
                </a:lnTo>
                <a:lnTo>
                  <a:pt x="516" y="171"/>
                </a:lnTo>
                <a:lnTo>
                  <a:pt x="514" y="171"/>
                </a:lnTo>
                <a:lnTo>
                  <a:pt x="514" y="173"/>
                </a:lnTo>
                <a:lnTo>
                  <a:pt x="514" y="175"/>
                </a:lnTo>
                <a:lnTo>
                  <a:pt x="512" y="175"/>
                </a:lnTo>
                <a:lnTo>
                  <a:pt x="512" y="177"/>
                </a:lnTo>
                <a:lnTo>
                  <a:pt x="512" y="179"/>
                </a:lnTo>
                <a:lnTo>
                  <a:pt x="512" y="180"/>
                </a:lnTo>
                <a:lnTo>
                  <a:pt x="514" y="180"/>
                </a:lnTo>
                <a:lnTo>
                  <a:pt x="514" y="182"/>
                </a:lnTo>
                <a:lnTo>
                  <a:pt x="512" y="182"/>
                </a:lnTo>
                <a:lnTo>
                  <a:pt x="512" y="184"/>
                </a:lnTo>
                <a:lnTo>
                  <a:pt x="512" y="186"/>
                </a:lnTo>
                <a:lnTo>
                  <a:pt x="514" y="186"/>
                </a:lnTo>
                <a:lnTo>
                  <a:pt x="514" y="188"/>
                </a:lnTo>
                <a:lnTo>
                  <a:pt x="512" y="188"/>
                </a:lnTo>
                <a:lnTo>
                  <a:pt x="514" y="188"/>
                </a:lnTo>
                <a:lnTo>
                  <a:pt x="516" y="188"/>
                </a:lnTo>
                <a:lnTo>
                  <a:pt x="516" y="190"/>
                </a:lnTo>
                <a:lnTo>
                  <a:pt x="518" y="190"/>
                </a:lnTo>
                <a:lnTo>
                  <a:pt x="520" y="192"/>
                </a:lnTo>
                <a:lnTo>
                  <a:pt x="512" y="196"/>
                </a:lnTo>
                <a:lnTo>
                  <a:pt x="502" y="202"/>
                </a:lnTo>
                <a:lnTo>
                  <a:pt x="393" y="263"/>
                </a:lnTo>
              </a:path>
            </a:pathLst>
          </a:custGeom>
          <a:noFill/>
          <a:ln w="6350">
            <a:solidFill>
              <a:srgbClr val="6E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1929">
            <a:extLst>
              <a:ext uri="{FF2B5EF4-FFF2-40B4-BE49-F238E27FC236}">
                <a16:creationId xmlns:a16="http://schemas.microsoft.com/office/drawing/2014/main" id="{776B3299-BAF3-4388-AE15-11EE81A6B0B6}"/>
              </a:ext>
            </a:extLst>
          </p:cNvPr>
          <p:cNvSpPr>
            <a:spLocks/>
          </p:cNvSpPr>
          <p:nvPr/>
        </p:nvSpPr>
        <p:spPr bwMode="auto">
          <a:xfrm>
            <a:off x="6634163" y="5072063"/>
            <a:ext cx="1258888" cy="295275"/>
          </a:xfrm>
          <a:custGeom>
            <a:avLst/>
            <a:gdLst>
              <a:gd name="T0" fmla="*/ 2 w 793"/>
              <a:gd name="T1" fmla="*/ 100 h 186"/>
              <a:gd name="T2" fmla="*/ 2 w 793"/>
              <a:gd name="T3" fmla="*/ 142 h 186"/>
              <a:gd name="T4" fmla="*/ 791 w 793"/>
              <a:gd name="T5" fmla="*/ 96 h 186"/>
              <a:gd name="T6" fmla="*/ 775 w 793"/>
              <a:gd name="T7" fmla="*/ 104 h 186"/>
              <a:gd name="T8" fmla="*/ 775 w 793"/>
              <a:gd name="T9" fmla="*/ 106 h 186"/>
              <a:gd name="T10" fmla="*/ 773 w 793"/>
              <a:gd name="T11" fmla="*/ 111 h 186"/>
              <a:gd name="T12" fmla="*/ 722 w 793"/>
              <a:gd name="T13" fmla="*/ 106 h 186"/>
              <a:gd name="T14" fmla="*/ 639 w 793"/>
              <a:gd name="T15" fmla="*/ 81 h 186"/>
              <a:gd name="T16" fmla="*/ 629 w 793"/>
              <a:gd name="T17" fmla="*/ 69 h 186"/>
              <a:gd name="T18" fmla="*/ 612 w 793"/>
              <a:gd name="T19" fmla="*/ 86 h 186"/>
              <a:gd name="T20" fmla="*/ 614 w 793"/>
              <a:gd name="T21" fmla="*/ 92 h 186"/>
              <a:gd name="T22" fmla="*/ 595 w 793"/>
              <a:gd name="T23" fmla="*/ 86 h 186"/>
              <a:gd name="T24" fmla="*/ 578 w 793"/>
              <a:gd name="T25" fmla="*/ 88 h 186"/>
              <a:gd name="T26" fmla="*/ 564 w 793"/>
              <a:gd name="T27" fmla="*/ 86 h 186"/>
              <a:gd name="T28" fmla="*/ 547 w 793"/>
              <a:gd name="T29" fmla="*/ 84 h 186"/>
              <a:gd name="T30" fmla="*/ 535 w 793"/>
              <a:gd name="T31" fmla="*/ 88 h 186"/>
              <a:gd name="T32" fmla="*/ 528 w 793"/>
              <a:gd name="T33" fmla="*/ 88 h 186"/>
              <a:gd name="T34" fmla="*/ 520 w 793"/>
              <a:gd name="T35" fmla="*/ 81 h 186"/>
              <a:gd name="T36" fmla="*/ 507 w 793"/>
              <a:gd name="T37" fmla="*/ 82 h 186"/>
              <a:gd name="T38" fmla="*/ 493 w 793"/>
              <a:gd name="T39" fmla="*/ 84 h 186"/>
              <a:gd name="T40" fmla="*/ 485 w 793"/>
              <a:gd name="T41" fmla="*/ 84 h 186"/>
              <a:gd name="T42" fmla="*/ 476 w 793"/>
              <a:gd name="T43" fmla="*/ 79 h 186"/>
              <a:gd name="T44" fmla="*/ 466 w 793"/>
              <a:gd name="T45" fmla="*/ 73 h 186"/>
              <a:gd name="T46" fmla="*/ 453 w 793"/>
              <a:gd name="T47" fmla="*/ 75 h 186"/>
              <a:gd name="T48" fmla="*/ 441 w 793"/>
              <a:gd name="T49" fmla="*/ 79 h 186"/>
              <a:gd name="T50" fmla="*/ 432 w 793"/>
              <a:gd name="T51" fmla="*/ 81 h 186"/>
              <a:gd name="T52" fmla="*/ 420 w 793"/>
              <a:gd name="T53" fmla="*/ 84 h 186"/>
              <a:gd name="T54" fmla="*/ 407 w 793"/>
              <a:gd name="T55" fmla="*/ 86 h 186"/>
              <a:gd name="T56" fmla="*/ 397 w 793"/>
              <a:gd name="T57" fmla="*/ 84 h 186"/>
              <a:gd name="T58" fmla="*/ 390 w 793"/>
              <a:gd name="T59" fmla="*/ 77 h 186"/>
              <a:gd name="T60" fmla="*/ 382 w 793"/>
              <a:gd name="T61" fmla="*/ 67 h 186"/>
              <a:gd name="T62" fmla="*/ 372 w 793"/>
              <a:gd name="T63" fmla="*/ 65 h 186"/>
              <a:gd name="T64" fmla="*/ 365 w 793"/>
              <a:gd name="T65" fmla="*/ 61 h 186"/>
              <a:gd name="T66" fmla="*/ 351 w 793"/>
              <a:gd name="T67" fmla="*/ 61 h 186"/>
              <a:gd name="T68" fmla="*/ 349 w 793"/>
              <a:gd name="T69" fmla="*/ 61 h 186"/>
              <a:gd name="T70" fmla="*/ 336 w 793"/>
              <a:gd name="T71" fmla="*/ 59 h 186"/>
              <a:gd name="T72" fmla="*/ 322 w 793"/>
              <a:gd name="T73" fmla="*/ 61 h 186"/>
              <a:gd name="T74" fmla="*/ 311 w 793"/>
              <a:gd name="T75" fmla="*/ 61 h 186"/>
              <a:gd name="T76" fmla="*/ 303 w 793"/>
              <a:gd name="T77" fmla="*/ 61 h 186"/>
              <a:gd name="T78" fmla="*/ 290 w 793"/>
              <a:gd name="T79" fmla="*/ 63 h 186"/>
              <a:gd name="T80" fmla="*/ 280 w 793"/>
              <a:gd name="T81" fmla="*/ 65 h 186"/>
              <a:gd name="T82" fmla="*/ 269 w 793"/>
              <a:gd name="T83" fmla="*/ 67 h 186"/>
              <a:gd name="T84" fmla="*/ 255 w 793"/>
              <a:gd name="T85" fmla="*/ 65 h 186"/>
              <a:gd name="T86" fmla="*/ 248 w 793"/>
              <a:gd name="T87" fmla="*/ 58 h 186"/>
              <a:gd name="T88" fmla="*/ 244 w 793"/>
              <a:gd name="T89" fmla="*/ 50 h 186"/>
              <a:gd name="T90" fmla="*/ 234 w 793"/>
              <a:gd name="T91" fmla="*/ 46 h 186"/>
              <a:gd name="T92" fmla="*/ 223 w 793"/>
              <a:gd name="T93" fmla="*/ 50 h 186"/>
              <a:gd name="T94" fmla="*/ 215 w 793"/>
              <a:gd name="T95" fmla="*/ 54 h 186"/>
              <a:gd name="T96" fmla="*/ 213 w 793"/>
              <a:gd name="T97" fmla="*/ 50 h 186"/>
              <a:gd name="T98" fmla="*/ 207 w 793"/>
              <a:gd name="T99" fmla="*/ 40 h 186"/>
              <a:gd name="T100" fmla="*/ 196 w 793"/>
              <a:gd name="T101" fmla="*/ 40 h 186"/>
              <a:gd name="T102" fmla="*/ 188 w 793"/>
              <a:gd name="T103" fmla="*/ 40 h 186"/>
              <a:gd name="T104" fmla="*/ 173 w 793"/>
              <a:gd name="T105" fmla="*/ 40 h 186"/>
              <a:gd name="T106" fmla="*/ 159 w 793"/>
              <a:gd name="T107" fmla="*/ 38 h 186"/>
              <a:gd name="T108" fmla="*/ 161 w 793"/>
              <a:gd name="T109" fmla="*/ 36 h 186"/>
              <a:gd name="T110" fmla="*/ 157 w 793"/>
              <a:gd name="T111" fmla="*/ 36 h 186"/>
              <a:gd name="T112" fmla="*/ 152 w 793"/>
              <a:gd name="T113" fmla="*/ 34 h 186"/>
              <a:gd name="T114" fmla="*/ 140 w 793"/>
              <a:gd name="T115" fmla="*/ 31 h 186"/>
              <a:gd name="T116" fmla="*/ 138 w 793"/>
              <a:gd name="T117" fmla="*/ 17 h 186"/>
              <a:gd name="T118" fmla="*/ 134 w 793"/>
              <a:gd name="T119" fmla="*/ 6 h 186"/>
              <a:gd name="T120" fmla="*/ 119 w 793"/>
              <a:gd name="T121" fmla="*/ 4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93" h="186">
                <a:moveTo>
                  <a:pt x="0" y="71"/>
                </a:moveTo>
                <a:lnTo>
                  <a:pt x="0" y="79"/>
                </a:lnTo>
                <a:lnTo>
                  <a:pt x="2" y="82"/>
                </a:lnTo>
                <a:lnTo>
                  <a:pt x="2" y="84"/>
                </a:lnTo>
                <a:lnTo>
                  <a:pt x="2" y="90"/>
                </a:lnTo>
                <a:lnTo>
                  <a:pt x="0" y="96"/>
                </a:lnTo>
                <a:lnTo>
                  <a:pt x="0" y="98"/>
                </a:lnTo>
                <a:lnTo>
                  <a:pt x="2" y="100"/>
                </a:lnTo>
                <a:lnTo>
                  <a:pt x="2" y="106"/>
                </a:lnTo>
                <a:lnTo>
                  <a:pt x="0" y="109"/>
                </a:lnTo>
                <a:lnTo>
                  <a:pt x="0" y="111"/>
                </a:lnTo>
                <a:lnTo>
                  <a:pt x="2" y="113"/>
                </a:lnTo>
                <a:lnTo>
                  <a:pt x="4" y="115"/>
                </a:lnTo>
                <a:lnTo>
                  <a:pt x="2" y="119"/>
                </a:lnTo>
                <a:lnTo>
                  <a:pt x="2" y="130"/>
                </a:lnTo>
                <a:lnTo>
                  <a:pt x="2" y="142"/>
                </a:lnTo>
                <a:lnTo>
                  <a:pt x="2" y="154"/>
                </a:lnTo>
                <a:lnTo>
                  <a:pt x="4" y="163"/>
                </a:lnTo>
                <a:lnTo>
                  <a:pt x="793" y="186"/>
                </a:lnTo>
                <a:lnTo>
                  <a:pt x="793" y="102"/>
                </a:lnTo>
                <a:lnTo>
                  <a:pt x="789" y="102"/>
                </a:lnTo>
                <a:lnTo>
                  <a:pt x="789" y="100"/>
                </a:lnTo>
                <a:lnTo>
                  <a:pt x="793" y="100"/>
                </a:lnTo>
                <a:lnTo>
                  <a:pt x="791" y="96"/>
                </a:lnTo>
                <a:lnTo>
                  <a:pt x="787" y="92"/>
                </a:lnTo>
                <a:lnTo>
                  <a:pt x="785" y="94"/>
                </a:lnTo>
                <a:lnTo>
                  <a:pt x="785" y="96"/>
                </a:lnTo>
                <a:lnTo>
                  <a:pt x="783" y="98"/>
                </a:lnTo>
                <a:lnTo>
                  <a:pt x="785" y="102"/>
                </a:lnTo>
                <a:lnTo>
                  <a:pt x="781" y="100"/>
                </a:lnTo>
                <a:lnTo>
                  <a:pt x="777" y="104"/>
                </a:lnTo>
                <a:lnTo>
                  <a:pt x="775" y="104"/>
                </a:lnTo>
                <a:lnTo>
                  <a:pt x="777" y="104"/>
                </a:lnTo>
                <a:lnTo>
                  <a:pt x="775" y="102"/>
                </a:lnTo>
                <a:lnTo>
                  <a:pt x="777" y="102"/>
                </a:lnTo>
                <a:lnTo>
                  <a:pt x="775" y="102"/>
                </a:lnTo>
                <a:lnTo>
                  <a:pt x="777" y="102"/>
                </a:lnTo>
                <a:lnTo>
                  <a:pt x="775" y="102"/>
                </a:lnTo>
                <a:lnTo>
                  <a:pt x="775" y="104"/>
                </a:lnTo>
                <a:lnTo>
                  <a:pt x="775" y="106"/>
                </a:lnTo>
                <a:lnTo>
                  <a:pt x="775" y="104"/>
                </a:lnTo>
                <a:lnTo>
                  <a:pt x="775" y="106"/>
                </a:lnTo>
                <a:lnTo>
                  <a:pt x="777" y="106"/>
                </a:lnTo>
                <a:lnTo>
                  <a:pt x="777" y="107"/>
                </a:lnTo>
                <a:lnTo>
                  <a:pt x="775" y="107"/>
                </a:lnTo>
                <a:lnTo>
                  <a:pt x="775" y="109"/>
                </a:lnTo>
                <a:lnTo>
                  <a:pt x="773" y="109"/>
                </a:lnTo>
                <a:lnTo>
                  <a:pt x="773" y="111"/>
                </a:lnTo>
                <a:lnTo>
                  <a:pt x="773" y="113"/>
                </a:lnTo>
                <a:lnTo>
                  <a:pt x="773" y="115"/>
                </a:lnTo>
                <a:lnTo>
                  <a:pt x="771" y="115"/>
                </a:lnTo>
                <a:lnTo>
                  <a:pt x="771" y="117"/>
                </a:lnTo>
                <a:lnTo>
                  <a:pt x="762" y="123"/>
                </a:lnTo>
                <a:lnTo>
                  <a:pt x="735" y="117"/>
                </a:lnTo>
                <a:lnTo>
                  <a:pt x="727" y="107"/>
                </a:lnTo>
                <a:lnTo>
                  <a:pt x="722" y="106"/>
                </a:lnTo>
                <a:lnTo>
                  <a:pt x="697" y="102"/>
                </a:lnTo>
                <a:lnTo>
                  <a:pt x="666" y="96"/>
                </a:lnTo>
                <a:lnTo>
                  <a:pt x="645" y="94"/>
                </a:lnTo>
                <a:lnTo>
                  <a:pt x="641" y="96"/>
                </a:lnTo>
                <a:lnTo>
                  <a:pt x="641" y="92"/>
                </a:lnTo>
                <a:lnTo>
                  <a:pt x="641" y="84"/>
                </a:lnTo>
                <a:lnTo>
                  <a:pt x="639" y="84"/>
                </a:lnTo>
                <a:lnTo>
                  <a:pt x="639" y="81"/>
                </a:lnTo>
                <a:lnTo>
                  <a:pt x="641" y="79"/>
                </a:lnTo>
                <a:lnTo>
                  <a:pt x="641" y="75"/>
                </a:lnTo>
                <a:lnTo>
                  <a:pt x="639" y="75"/>
                </a:lnTo>
                <a:lnTo>
                  <a:pt x="639" y="73"/>
                </a:lnTo>
                <a:lnTo>
                  <a:pt x="637" y="71"/>
                </a:lnTo>
                <a:lnTo>
                  <a:pt x="635" y="71"/>
                </a:lnTo>
                <a:lnTo>
                  <a:pt x="633" y="69"/>
                </a:lnTo>
                <a:lnTo>
                  <a:pt x="629" y="69"/>
                </a:lnTo>
                <a:lnTo>
                  <a:pt x="626" y="69"/>
                </a:lnTo>
                <a:lnTo>
                  <a:pt x="622" y="69"/>
                </a:lnTo>
                <a:lnTo>
                  <a:pt x="620" y="71"/>
                </a:lnTo>
                <a:lnTo>
                  <a:pt x="614" y="73"/>
                </a:lnTo>
                <a:lnTo>
                  <a:pt x="612" y="77"/>
                </a:lnTo>
                <a:lnTo>
                  <a:pt x="608" y="84"/>
                </a:lnTo>
                <a:lnTo>
                  <a:pt x="610" y="86"/>
                </a:lnTo>
                <a:lnTo>
                  <a:pt x="612" y="86"/>
                </a:lnTo>
                <a:lnTo>
                  <a:pt x="616" y="88"/>
                </a:lnTo>
                <a:lnTo>
                  <a:pt x="618" y="88"/>
                </a:lnTo>
                <a:lnTo>
                  <a:pt x="616" y="90"/>
                </a:lnTo>
                <a:lnTo>
                  <a:pt x="618" y="92"/>
                </a:lnTo>
                <a:lnTo>
                  <a:pt x="620" y="94"/>
                </a:lnTo>
                <a:lnTo>
                  <a:pt x="618" y="94"/>
                </a:lnTo>
                <a:lnTo>
                  <a:pt x="616" y="94"/>
                </a:lnTo>
                <a:lnTo>
                  <a:pt x="614" y="92"/>
                </a:lnTo>
                <a:lnTo>
                  <a:pt x="614" y="90"/>
                </a:lnTo>
                <a:lnTo>
                  <a:pt x="612" y="90"/>
                </a:lnTo>
                <a:lnTo>
                  <a:pt x="608" y="90"/>
                </a:lnTo>
                <a:lnTo>
                  <a:pt x="604" y="90"/>
                </a:lnTo>
                <a:lnTo>
                  <a:pt x="601" y="88"/>
                </a:lnTo>
                <a:lnTo>
                  <a:pt x="597" y="90"/>
                </a:lnTo>
                <a:lnTo>
                  <a:pt x="593" y="86"/>
                </a:lnTo>
                <a:lnTo>
                  <a:pt x="595" y="86"/>
                </a:lnTo>
                <a:lnTo>
                  <a:pt x="597" y="84"/>
                </a:lnTo>
                <a:lnTo>
                  <a:pt x="595" y="82"/>
                </a:lnTo>
                <a:lnTo>
                  <a:pt x="593" y="81"/>
                </a:lnTo>
                <a:lnTo>
                  <a:pt x="589" y="81"/>
                </a:lnTo>
                <a:lnTo>
                  <a:pt x="583" y="81"/>
                </a:lnTo>
                <a:lnTo>
                  <a:pt x="580" y="82"/>
                </a:lnTo>
                <a:lnTo>
                  <a:pt x="578" y="84"/>
                </a:lnTo>
                <a:lnTo>
                  <a:pt x="578" y="88"/>
                </a:lnTo>
                <a:lnTo>
                  <a:pt x="580" y="88"/>
                </a:lnTo>
                <a:lnTo>
                  <a:pt x="580" y="90"/>
                </a:lnTo>
                <a:lnTo>
                  <a:pt x="578" y="90"/>
                </a:lnTo>
                <a:lnTo>
                  <a:pt x="574" y="90"/>
                </a:lnTo>
                <a:lnTo>
                  <a:pt x="572" y="88"/>
                </a:lnTo>
                <a:lnTo>
                  <a:pt x="568" y="88"/>
                </a:lnTo>
                <a:lnTo>
                  <a:pt x="566" y="88"/>
                </a:lnTo>
                <a:lnTo>
                  <a:pt x="564" y="86"/>
                </a:lnTo>
                <a:lnTo>
                  <a:pt x="566" y="86"/>
                </a:lnTo>
                <a:lnTo>
                  <a:pt x="566" y="84"/>
                </a:lnTo>
                <a:lnTo>
                  <a:pt x="562" y="82"/>
                </a:lnTo>
                <a:lnTo>
                  <a:pt x="558" y="82"/>
                </a:lnTo>
                <a:lnTo>
                  <a:pt x="555" y="82"/>
                </a:lnTo>
                <a:lnTo>
                  <a:pt x="553" y="84"/>
                </a:lnTo>
                <a:lnTo>
                  <a:pt x="549" y="84"/>
                </a:lnTo>
                <a:lnTo>
                  <a:pt x="547" y="84"/>
                </a:lnTo>
                <a:lnTo>
                  <a:pt x="545" y="84"/>
                </a:lnTo>
                <a:lnTo>
                  <a:pt x="543" y="84"/>
                </a:lnTo>
                <a:lnTo>
                  <a:pt x="543" y="86"/>
                </a:lnTo>
                <a:lnTo>
                  <a:pt x="541" y="86"/>
                </a:lnTo>
                <a:lnTo>
                  <a:pt x="539" y="86"/>
                </a:lnTo>
                <a:lnTo>
                  <a:pt x="537" y="86"/>
                </a:lnTo>
                <a:lnTo>
                  <a:pt x="537" y="88"/>
                </a:lnTo>
                <a:lnTo>
                  <a:pt x="535" y="88"/>
                </a:lnTo>
                <a:lnTo>
                  <a:pt x="533" y="88"/>
                </a:lnTo>
                <a:lnTo>
                  <a:pt x="533" y="90"/>
                </a:lnTo>
                <a:lnTo>
                  <a:pt x="532" y="90"/>
                </a:lnTo>
                <a:lnTo>
                  <a:pt x="533" y="90"/>
                </a:lnTo>
                <a:lnTo>
                  <a:pt x="532" y="90"/>
                </a:lnTo>
                <a:lnTo>
                  <a:pt x="532" y="88"/>
                </a:lnTo>
                <a:lnTo>
                  <a:pt x="530" y="88"/>
                </a:lnTo>
                <a:lnTo>
                  <a:pt x="528" y="88"/>
                </a:lnTo>
                <a:lnTo>
                  <a:pt x="528" y="86"/>
                </a:lnTo>
                <a:lnTo>
                  <a:pt x="526" y="86"/>
                </a:lnTo>
                <a:lnTo>
                  <a:pt x="526" y="84"/>
                </a:lnTo>
                <a:lnTo>
                  <a:pt x="526" y="82"/>
                </a:lnTo>
                <a:lnTo>
                  <a:pt x="524" y="82"/>
                </a:lnTo>
                <a:lnTo>
                  <a:pt x="522" y="82"/>
                </a:lnTo>
                <a:lnTo>
                  <a:pt x="520" y="82"/>
                </a:lnTo>
                <a:lnTo>
                  <a:pt x="520" y="81"/>
                </a:lnTo>
                <a:lnTo>
                  <a:pt x="518" y="81"/>
                </a:lnTo>
                <a:lnTo>
                  <a:pt x="516" y="81"/>
                </a:lnTo>
                <a:lnTo>
                  <a:pt x="516" y="82"/>
                </a:lnTo>
                <a:lnTo>
                  <a:pt x="514" y="82"/>
                </a:lnTo>
                <a:lnTo>
                  <a:pt x="512" y="82"/>
                </a:lnTo>
                <a:lnTo>
                  <a:pt x="510" y="82"/>
                </a:lnTo>
                <a:lnTo>
                  <a:pt x="509" y="82"/>
                </a:lnTo>
                <a:lnTo>
                  <a:pt x="507" y="82"/>
                </a:lnTo>
                <a:lnTo>
                  <a:pt x="505" y="82"/>
                </a:lnTo>
                <a:lnTo>
                  <a:pt x="503" y="82"/>
                </a:lnTo>
                <a:lnTo>
                  <a:pt x="501" y="82"/>
                </a:lnTo>
                <a:lnTo>
                  <a:pt x="501" y="84"/>
                </a:lnTo>
                <a:lnTo>
                  <a:pt x="499" y="84"/>
                </a:lnTo>
                <a:lnTo>
                  <a:pt x="497" y="84"/>
                </a:lnTo>
                <a:lnTo>
                  <a:pt x="495" y="84"/>
                </a:lnTo>
                <a:lnTo>
                  <a:pt x="493" y="84"/>
                </a:lnTo>
                <a:lnTo>
                  <a:pt x="491" y="84"/>
                </a:lnTo>
                <a:lnTo>
                  <a:pt x="491" y="86"/>
                </a:lnTo>
                <a:lnTo>
                  <a:pt x="489" y="86"/>
                </a:lnTo>
                <a:lnTo>
                  <a:pt x="489" y="84"/>
                </a:lnTo>
                <a:lnTo>
                  <a:pt x="489" y="86"/>
                </a:lnTo>
                <a:lnTo>
                  <a:pt x="489" y="84"/>
                </a:lnTo>
                <a:lnTo>
                  <a:pt x="487" y="84"/>
                </a:lnTo>
                <a:lnTo>
                  <a:pt x="485" y="84"/>
                </a:lnTo>
                <a:lnTo>
                  <a:pt x="484" y="84"/>
                </a:lnTo>
                <a:lnTo>
                  <a:pt x="482" y="82"/>
                </a:lnTo>
                <a:lnTo>
                  <a:pt x="480" y="82"/>
                </a:lnTo>
                <a:lnTo>
                  <a:pt x="478" y="81"/>
                </a:lnTo>
                <a:lnTo>
                  <a:pt x="478" y="79"/>
                </a:lnTo>
                <a:lnTo>
                  <a:pt x="476" y="79"/>
                </a:lnTo>
                <a:lnTo>
                  <a:pt x="478" y="79"/>
                </a:lnTo>
                <a:lnTo>
                  <a:pt x="476" y="79"/>
                </a:lnTo>
                <a:lnTo>
                  <a:pt x="476" y="77"/>
                </a:lnTo>
                <a:lnTo>
                  <a:pt x="474" y="77"/>
                </a:lnTo>
                <a:lnTo>
                  <a:pt x="474" y="75"/>
                </a:lnTo>
                <a:lnTo>
                  <a:pt x="472" y="75"/>
                </a:lnTo>
                <a:lnTo>
                  <a:pt x="470" y="75"/>
                </a:lnTo>
                <a:lnTo>
                  <a:pt x="470" y="73"/>
                </a:lnTo>
                <a:lnTo>
                  <a:pt x="468" y="73"/>
                </a:lnTo>
                <a:lnTo>
                  <a:pt x="466" y="73"/>
                </a:lnTo>
                <a:lnTo>
                  <a:pt x="464" y="73"/>
                </a:lnTo>
                <a:lnTo>
                  <a:pt x="462" y="73"/>
                </a:lnTo>
                <a:lnTo>
                  <a:pt x="461" y="73"/>
                </a:lnTo>
                <a:lnTo>
                  <a:pt x="461" y="75"/>
                </a:lnTo>
                <a:lnTo>
                  <a:pt x="459" y="75"/>
                </a:lnTo>
                <a:lnTo>
                  <a:pt x="457" y="75"/>
                </a:lnTo>
                <a:lnTo>
                  <a:pt x="455" y="75"/>
                </a:lnTo>
                <a:lnTo>
                  <a:pt x="453" y="75"/>
                </a:lnTo>
                <a:lnTo>
                  <a:pt x="451" y="75"/>
                </a:lnTo>
                <a:lnTo>
                  <a:pt x="451" y="77"/>
                </a:lnTo>
                <a:lnTo>
                  <a:pt x="449" y="77"/>
                </a:lnTo>
                <a:lnTo>
                  <a:pt x="447" y="77"/>
                </a:lnTo>
                <a:lnTo>
                  <a:pt x="445" y="77"/>
                </a:lnTo>
                <a:lnTo>
                  <a:pt x="443" y="77"/>
                </a:lnTo>
                <a:lnTo>
                  <a:pt x="443" y="79"/>
                </a:lnTo>
                <a:lnTo>
                  <a:pt x="441" y="79"/>
                </a:lnTo>
                <a:lnTo>
                  <a:pt x="439" y="79"/>
                </a:lnTo>
                <a:lnTo>
                  <a:pt x="439" y="81"/>
                </a:lnTo>
                <a:lnTo>
                  <a:pt x="438" y="81"/>
                </a:lnTo>
                <a:lnTo>
                  <a:pt x="436" y="81"/>
                </a:lnTo>
                <a:lnTo>
                  <a:pt x="436" y="79"/>
                </a:lnTo>
                <a:lnTo>
                  <a:pt x="434" y="79"/>
                </a:lnTo>
                <a:lnTo>
                  <a:pt x="434" y="81"/>
                </a:lnTo>
                <a:lnTo>
                  <a:pt x="432" y="81"/>
                </a:lnTo>
                <a:lnTo>
                  <a:pt x="430" y="81"/>
                </a:lnTo>
                <a:lnTo>
                  <a:pt x="428" y="81"/>
                </a:lnTo>
                <a:lnTo>
                  <a:pt x="426" y="81"/>
                </a:lnTo>
                <a:lnTo>
                  <a:pt x="426" y="82"/>
                </a:lnTo>
                <a:lnTo>
                  <a:pt x="424" y="82"/>
                </a:lnTo>
                <a:lnTo>
                  <a:pt x="422" y="82"/>
                </a:lnTo>
                <a:lnTo>
                  <a:pt x="422" y="84"/>
                </a:lnTo>
                <a:lnTo>
                  <a:pt x="420" y="84"/>
                </a:lnTo>
                <a:lnTo>
                  <a:pt x="418" y="84"/>
                </a:lnTo>
                <a:lnTo>
                  <a:pt x="418" y="86"/>
                </a:lnTo>
                <a:lnTo>
                  <a:pt x="416" y="86"/>
                </a:lnTo>
                <a:lnTo>
                  <a:pt x="414" y="86"/>
                </a:lnTo>
                <a:lnTo>
                  <a:pt x="413" y="86"/>
                </a:lnTo>
                <a:lnTo>
                  <a:pt x="411" y="86"/>
                </a:lnTo>
                <a:lnTo>
                  <a:pt x="409" y="86"/>
                </a:lnTo>
                <a:lnTo>
                  <a:pt x="407" y="86"/>
                </a:lnTo>
                <a:lnTo>
                  <a:pt x="407" y="84"/>
                </a:lnTo>
                <a:lnTo>
                  <a:pt x="407" y="86"/>
                </a:lnTo>
                <a:lnTo>
                  <a:pt x="405" y="86"/>
                </a:lnTo>
                <a:lnTo>
                  <a:pt x="403" y="86"/>
                </a:lnTo>
                <a:lnTo>
                  <a:pt x="401" y="86"/>
                </a:lnTo>
                <a:lnTo>
                  <a:pt x="399" y="86"/>
                </a:lnTo>
                <a:lnTo>
                  <a:pt x="399" y="84"/>
                </a:lnTo>
                <a:lnTo>
                  <a:pt x="397" y="84"/>
                </a:lnTo>
                <a:lnTo>
                  <a:pt x="397" y="82"/>
                </a:lnTo>
                <a:lnTo>
                  <a:pt x="395" y="82"/>
                </a:lnTo>
                <a:lnTo>
                  <a:pt x="395" y="81"/>
                </a:lnTo>
                <a:lnTo>
                  <a:pt x="393" y="81"/>
                </a:lnTo>
                <a:lnTo>
                  <a:pt x="393" y="79"/>
                </a:lnTo>
                <a:lnTo>
                  <a:pt x="391" y="79"/>
                </a:lnTo>
                <a:lnTo>
                  <a:pt x="391" y="77"/>
                </a:lnTo>
                <a:lnTo>
                  <a:pt x="390" y="77"/>
                </a:lnTo>
                <a:lnTo>
                  <a:pt x="390" y="75"/>
                </a:lnTo>
                <a:lnTo>
                  <a:pt x="388" y="75"/>
                </a:lnTo>
                <a:lnTo>
                  <a:pt x="388" y="73"/>
                </a:lnTo>
                <a:lnTo>
                  <a:pt x="386" y="71"/>
                </a:lnTo>
                <a:lnTo>
                  <a:pt x="384" y="71"/>
                </a:lnTo>
                <a:lnTo>
                  <a:pt x="384" y="69"/>
                </a:lnTo>
                <a:lnTo>
                  <a:pt x="382" y="69"/>
                </a:lnTo>
                <a:lnTo>
                  <a:pt x="382" y="67"/>
                </a:lnTo>
                <a:lnTo>
                  <a:pt x="380" y="67"/>
                </a:lnTo>
                <a:lnTo>
                  <a:pt x="378" y="67"/>
                </a:lnTo>
                <a:lnTo>
                  <a:pt x="376" y="67"/>
                </a:lnTo>
                <a:lnTo>
                  <a:pt x="374" y="67"/>
                </a:lnTo>
                <a:lnTo>
                  <a:pt x="372" y="67"/>
                </a:lnTo>
                <a:lnTo>
                  <a:pt x="372" y="65"/>
                </a:lnTo>
                <a:lnTo>
                  <a:pt x="372" y="67"/>
                </a:lnTo>
                <a:lnTo>
                  <a:pt x="372" y="65"/>
                </a:lnTo>
                <a:lnTo>
                  <a:pt x="372" y="63"/>
                </a:lnTo>
                <a:lnTo>
                  <a:pt x="370" y="63"/>
                </a:lnTo>
                <a:lnTo>
                  <a:pt x="368" y="63"/>
                </a:lnTo>
                <a:lnTo>
                  <a:pt x="368" y="61"/>
                </a:lnTo>
                <a:lnTo>
                  <a:pt x="367" y="61"/>
                </a:lnTo>
                <a:lnTo>
                  <a:pt x="368" y="61"/>
                </a:lnTo>
                <a:lnTo>
                  <a:pt x="367" y="61"/>
                </a:lnTo>
                <a:lnTo>
                  <a:pt x="365" y="61"/>
                </a:lnTo>
                <a:lnTo>
                  <a:pt x="363" y="61"/>
                </a:lnTo>
                <a:lnTo>
                  <a:pt x="361" y="61"/>
                </a:lnTo>
                <a:lnTo>
                  <a:pt x="359" y="61"/>
                </a:lnTo>
                <a:lnTo>
                  <a:pt x="357" y="61"/>
                </a:lnTo>
                <a:lnTo>
                  <a:pt x="355" y="61"/>
                </a:lnTo>
                <a:lnTo>
                  <a:pt x="353" y="63"/>
                </a:lnTo>
                <a:lnTo>
                  <a:pt x="351" y="63"/>
                </a:lnTo>
                <a:lnTo>
                  <a:pt x="351" y="61"/>
                </a:lnTo>
                <a:lnTo>
                  <a:pt x="351" y="63"/>
                </a:lnTo>
                <a:lnTo>
                  <a:pt x="351" y="61"/>
                </a:lnTo>
                <a:lnTo>
                  <a:pt x="351" y="63"/>
                </a:lnTo>
                <a:lnTo>
                  <a:pt x="349" y="63"/>
                </a:lnTo>
                <a:lnTo>
                  <a:pt x="351" y="63"/>
                </a:lnTo>
                <a:lnTo>
                  <a:pt x="351" y="61"/>
                </a:lnTo>
                <a:lnTo>
                  <a:pt x="349" y="63"/>
                </a:lnTo>
                <a:lnTo>
                  <a:pt x="349" y="61"/>
                </a:lnTo>
                <a:lnTo>
                  <a:pt x="347" y="61"/>
                </a:lnTo>
                <a:lnTo>
                  <a:pt x="345" y="61"/>
                </a:lnTo>
                <a:lnTo>
                  <a:pt x="343" y="61"/>
                </a:lnTo>
                <a:lnTo>
                  <a:pt x="342" y="61"/>
                </a:lnTo>
                <a:lnTo>
                  <a:pt x="340" y="61"/>
                </a:lnTo>
                <a:lnTo>
                  <a:pt x="340" y="59"/>
                </a:lnTo>
                <a:lnTo>
                  <a:pt x="338" y="59"/>
                </a:lnTo>
                <a:lnTo>
                  <a:pt x="336" y="59"/>
                </a:lnTo>
                <a:lnTo>
                  <a:pt x="334" y="59"/>
                </a:lnTo>
                <a:lnTo>
                  <a:pt x="332" y="59"/>
                </a:lnTo>
                <a:lnTo>
                  <a:pt x="330" y="59"/>
                </a:lnTo>
                <a:lnTo>
                  <a:pt x="328" y="59"/>
                </a:lnTo>
                <a:lnTo>
                  <a:pt x="326" y="59"/>
                </a:lnTo>
                <a:lnTo>
                  <a:pt x="324" y="59"/>
                </a:lnTo>
                <a:lnTo>
                  <a:pt x="324" y="61"/>
                </a:lnTo>
                <a:lnTo>
                  <a:pt x="322" y="61"/>
                </a:lnTo>
                <a:lnTo>
                  <a:pt x="320" y="61"/>
                </a:lnTo>
                <a:lnTo>
                  <a:pt x="320" y="59"/>
                </a:lnTo>
                <a:lnTo>
                  <a:pt x="320" y="61"/>
                </a:lnTo>
                <a:lnTo>
                  <a:pt x="319" y="61"/>
                </a:lnTo>
                <a:lnTo>
                  <a:pt x="317" y="61"/>
                </a:lnTo>
                <a:lnTo>
                  <a:pt x="315" y="61"/>
                </a:lnTo>
                <a:lnTo>
                  <a:pt x="313" y="61"/>
                </a:lnTo>
                <a:lnTo>
                  <a:pt x="311" y="61"/>
                </a:lnTo>
                <a:lnTo>
                  <a:pt x="311" y="59"/>
                </a:lnTo>
                <a:lnTo>
                  <a:pt x="309" y="59"/>
                </a:lnTo>
                <a:lnTo>
                  <a:pt x="307" y="59"/>
                </a:lnTo>
                <a:lnTo>
                  <a:pt x="305" y="59"/>
                </a:lnTo>
                <a:lnTo>
                  <a:pt x="305" y="61"/>
                </a:lnTo>
                <a:lnTo>
                  <a:pt x="303" y="61"/>
                </a:lnTo>
                <a:lnTo>
                  <a:pt x="303" y="59"/>
                </a:lnTo>
                <a:lnTo>
                  <a:pt x="303" y="61"/>
                </a:lnTo>
                <a:lnTo>
                  <a:pt x="301" y="61"/>
                </a:lnTo>
                <a:lnTo>
                  <a:pt x="299" y="61"/>
                </a:lnTo>
                <a:lnTo>
                  <a:pt x="297" y="61"/>
                </a:lnTo>
                <a:lnTo>
                  <a:pt x="296" y="61"/>
                </a:lnTo>
                <a:lnTo>
                  <a:pt x="296" y="63"/>
                </a:lnTo>
                <a:lnTo>
                  <a:pt x="294" y="63"/>
                </a:lnTo>
                <a:lnTo>
                  <a:pt x="292" y="63"/>
                </a:lnTo>
                <a:lnTo>
                  <a:pt x="290" y="63"/>
                </a:lnTo>
                <a:lnTo>
                  <a:pt x="288" y="63"/>
                </a:lnTo>
                <a:lnTo>
                  <a:pt x="288" y="65"/>
                </a:lnTo>
                <a:lnTo>
                  <a:pt x="286" y="65"/>
                </a:lnTo>
                <a:lnTo>
                  <a:pt x="284" y="65"/>
                </a:lnTo>
                <a:lnTo>
                  <a:pt x="284" y="67"/>
                </a:lnTo>
                <a:lnTo>
                  <a:pt x="284" y="65"/>
                </a:lnTo>
                <a:lnTo>
                  <a:pt x="282" y="65"/>
                </a:lnTo>
                <a:lnTo>
                  <a:pt x="280" y="65"/>
                </a:lnTo>
                <a:lnTo>
                  <a:pt x="278" y="65"/>
                </a:lnTo>
                <a:lnTo>
                  <a:pt x="276" y="67"/>
                </a:lnTo>
                <a:lnTo>
                  <a:pt x="276" y="65"/>
                </a:lnTo>
                <a:lnTo>
                  <a:pt x="276" y="67"/>
                </a:lnTo>
                <a:lnTo>
                  <a:pt x="274" y="67"/>
                </a:lnTo>
                <a:lnTo>
                  <a:pt x="272" y="67"/>
                </a:lnTo>
                <a:lnTo>
                  <a:pt x="271" y="67"/>
                </a:lnTo>
                <a:lnTo>
                  <a:pt x="269" y="67"/>
                </a:lnTo>
                <a:lnTo>
                  <a:pt x="267" y="67"/>
                </a:lnTo>
                <a:lnTo>
                  <a:pt x="265" y="67"/>
                </a:lnTo>
                <a:lnTo>
                  <a:pt x="263" y="67"/>
                </a:lnTo>
                <a:lnTo>
                  <a:pt x="261" y="67"/>
                </a:lnTo>
                <a:lnTo>
                  <a:pt x="259" y="67"/>
                </a:lnTo>
                <a:lnTo>
                  <a:pt x="259" y="65"/>
                </a:lnTo>
                <a:lnTo>
                  <a:pt x="257" y="65"/>
                </a:lnTo>
                <a:lnTo>
                  <a:pt x="255" y="65"/>
                </a:lnTo>
                <a:lnTo>
                  <a:pt x="255" y="63"/>
                </a:lnTo>
                <a:lnTo>
                  <a:pt x="253" y="63"/>
                </a:lnTo>
                <a:lnTo>
                  <a:pt x="251" y="63"/>
                </a:lnTo>
                <a:lnTo>
                  <a:pt x="251" y="61"/>
                </a:lnTo>
                <a:lnTo>
                  <a:pt x="249" y="61"/>
                </a:lnTo>
                <a:lnTo>
                  <a:pt x="249" y="59"/>
                </a:lnTo>
                <a:lnTo>
                  <a:pt x="249" y="58"/>
                </a:lnTo>
                <a:lnTo>
                  <a:pt x="248" y="58"/>
                </a:lnTo>
                <a:lnTo>
                  <a:pt x="248" y="56"/>
                </a:lnTo>
                <a:lnTo>
                  <a:pt x="246" y="56"/>
                </a:lnTo>
                <a:lnTo>
                  <a:pt x="246" y="54"/>
                </a:lnTo>
                <a:lnTo>
                  <a:pt x="246" y="52"/>
                </a:lnTo>
                <a:lnTo>
                  <a:pt x="244" y="52"/>
                </a:lnTo>
                <a:lnTo>
                  <a:pt x="246" y="52"/>
                </a:lnTo>
                <a:lnTo>
                  <a:pt x="244" y="52"/>
                </a:lnTo>
                <a:lnTo>
                  <a:pt x="244" y="50"/>
                </a:lnTo>
                <a:lnTo>
                  <a:pt x="244" y="48"/>
                </a:lnTo>
                <a:lnTo>
                  <a:pt x="242" y="48"/>
                </a:lnTo>
                <a:lnTo>
                  <a:pt x="240" y="46"/>
                </a:lnTo>
                <a:lnTo>
                  <a:pt x="238" y="46"/>
                </a:lnTo>
                <a:lnTo>
                  <a:pt x="236" y="46"/>
                </a:lnTo>
                <a:lnTo>
                  <a:pt x="236" y="44"/>
                </a:lnTo>
                <a:lnTo>
                  <a:pt x="236" y="46"/>
                </a:lnTo>
                <a:lnTo>
                  <a:pt x="234" y="46"/>
                </a:lnTo>
                <a:lnTo>
                  <a:pt x="232" y="46"/>
                </a:lnTo>
                <a:lnTo>
                  <a:pt x="230" y="46"/>
                </a:lnTo>
                <a:lnTo>
                  <a:pt x="228" y="46"/>
                </a:lnTo>
                <a:lnTo>
                  <a:pt x="228" y="48"/>
                </a:lnTo>
                <a:lnTo>
                  <a:pt x="226" y="48"/>
                </a:lnTo>
                <a:lnTo>
                  <a:pt x="225" y="48"/>
                </a:lnTo>
                <a:lnTo>
                  <a:pt x="225" y="50"/>
                </a:lnTo>
                <a:lnTo>
                  <a:pt x="223" y="50"/>
                </a:lnTo>
                <a:lnTo>
                  <a:pt x="225" y="50"/>
                </a:lnTo>
                <a:lnTo>
                  <a:pt x="223" y="50"/>
                </a:lnTo>
                <a:lnTo>
                  <a:pt x="221" y="50"/>
                </a:lnTo>
                <a:lnTo>
                  <a:pt x="221" y="52"/>
                </a:lnTo>
                <a:lnTo>
                  <a:pt x="219" y="52"/>
                </a:lnTo>
                <a:lnTo>
                  <a:pt x="219" y="54"/>
                </a:lnTo>
                <a:lnTo>
                  <a:pt x="217" y="54"/>
                </a:lnTo>
                <a:lnTo>
                  <a:pt x="215" y="54"/>
                </a:lnTo>
                <a:lnTo>
                  <a:pt x="215" y="56"/>
                </a:lnTo>
                <a:lnTo>
                  <a:pt x="213" y="56"/>
                </a:lnTo>
                <a:lnTo>
                  <a:pt x="211" y="58"/>
                </a:lnTo>
                <a:lnTo>
                  <a:pt x="211" y="56"/>
                </a:lnTo>
                <a:lnTo>
                  <a:pt x="213" y="56"/>
                </a:lnTo>
                <a:lnTo>
                  <a:pt x="213" y="54"/>
                </a:lnTo>
                <a:lnTo>
                  <a:pt x="213" y="52"/>
                </a:lnTo>
                <a:lnTo>
                  <a:pt x="213" y="50"/>
                </a:lnTo>
                <a:lnTo>
                  <a:pt x="213" y="48"/>
                </a:lnTo>
                <a:lnTo>
                  <a:pt x="213" y="46"/>
                </a:lnTo>
                <a:lnTo>
                  <a:pt x="213" y="44"/>
                </a:lnTo>
                <a:lnTo>
                  <a:pt x="211" y="44"/>
                </a:lnTo>
                <a:lnTo>
                  <a:pt x="211" y="42"/>
                </a:lnTo>
                <a:lnTo>
                  <a:pt x="209" y="42"/>
                </a:lnTo>
                <a:lnTo>
                  <a:pt x="209" y="40"/>
                </a:lnTo>
                <a:lnTo>
                  <a:pt x="207" y="40"/>
                </a:lnTo>
                <a:lnTo>
                  <a:pt x="207" y="38"/>
                </a:lnTo>
                <a:lnTo>
                  <a:pt x="205" y="38"/>
                </a:lnTo>
                <a:lnTo>
                  <a:pt x="203" y="38"/>
                </a:lnTo>
                <a:lnTo>
                  <a:pt x="201" y="38"/>
                </a:lnTo>
                <a:lnTo>
                  <a:pt x="200" y="38"/>
                </a:lnTo>
                <a:lnTo>
                  <a:pt x="200" y="40"/>
                </a:lnTo>
                <a:lnTo>
                  <a:pt x="198" y="40"/>
                </a:lnTo>
                <a:lnTo>
                  <a:pt x="196" y="40"/>
                </a:lnTo>
                <a:lnTo>
                  <a:pt x="196" y="42"/>
                </a:lnTo>
                <a:lnTo>
                  <a:pt x="194" y="42"/>
                </a:lnTo>
                <a:lnTo>
                  <a:pt x="192" y="42"/>
                </a:lnTo>
                <a:lnTo>
                  <a:pt x="190" y="42"/>
                </a:lnTo>
                <a:lnTo>
                  <a:pt x="192" y="42"/>
                </a:lnTo>
                <a:lnTo>
                  <a:pt x="190" y="42"/>
                </a:lnTo>
                <a:lnTo>
                  <a:pt x="188" y="42"/>
                </a:lnTo>
                <a:lnTo>
                  <a:pt x="188" y="40"/>
                </a:lnTo>
                <a:lnTo>
                  <a:pt x="186" y="40"/>
                </a:lnTo>
                <a:lnTo>
                  <a:pt x="184" y="40"/>
                </a:lnTo>
                <a:lnTo>
                  <a:pt x="182" y="40"/>
                </a:lnTo>
                <a:lnTo>
                  <a:pt x="180" y="40"/>
                </a:lnTo>
                <a:lnTo>
                  <a:pt x="178" y="40"/>
                </a:lnTo>
                <a:lnTo>
                  <a:pt x="177" y="40"/>
                </a:lnTo>
                <a:lnTo>
                  <a:pt x="175" y="40"/>
                </a:lnTo>
                <a:lnTo>
                  <a:pt x="173" y="40"/>
                </a:lnTo>
                <a:lnTo>
                  <a:pt x="171" y="40"/>
                </a:lnTo>
                <a:lnTo>
                  <a:pt x="169" y="40"/>
                </a:lnTo>
                <a:lnTo>
                  <a:pt x="167" y="40"/>
                </a:lnTo>
                <a:lnTo>
                  <a:pt x="165" y="40"/>
                </a:lnTo>
                <a:lnTo>
                  <a:pt x="165" y="38"/>
                </a:lnTo>
                <a:lnTo>
                  <a:pt x="163" y="38"/>
                </a:lnTo>
                <a:lnTo>
                  <a:pt x="161" y="38"/>
                </a:lnTo>
                <a:lnTo>
                  <a:pt x="159" y="38"/>
                </a:lnTo>
                <a:lnTo>
                  <a:pt x="157" y="38"/>
                </a:lnTo>
                <a:lnTo>
                  <a:pt x="155" y="38"/>
                </a:lnTo>
                <a:lnTo>
                  <a:pt x="155" y="36"/>
                </a:lnTo>
                <a:lnTo>
                  <a:pt x="157" y="36"/>
                </a:lnTo>
                <a:lnTo>
                  <a:pt x="157" y="38"/>
                </a:lnTo>
                <a:lnTo>
                  <a:pt x="159" y="38"/>
                </a:lnTo>
                <a:lnTo>
                  <a:pt x="161" y="38"/>
                </a:lnTo>
                <a:lnTo>
                  <a:pt x="161" y="36"/>
                </a:lnTo>
                <a:lnTo>
                  <a:pt x="159" y="36"/>
                </a:lnTo>
                <a:lnTo>
                  <a:pt x="161" y="36"/>
                </a:lnTo>
                <a:lnTo>
                  <a:pt x="163" y="36"/>
                </a:lnTo>
                <a:lnTo>
                  <a:pt x="161" y="36"/>
                </a:lnTo>
                <a:lnTo>
                  <a:pt x="159" y="36"/>
                </a:lnTo>
                <a:lnTo>
                  <a:pt x="159" y="38"/>
                </a:lnTo>
                <a:lnTo>
                  <a:pt x="157" y="38"/>
                </a:lnTo>
                <a:lnTo>
                  <a:pt x="157" y="36"/>
                </a:lnTo>
                <a:lnTo>
                  <a:pt x="155" y="36"/>
                </a:lnTo>
                <a:lnTo>
                  <a:pt x="157" y="36"/>
                </a:lnTo>
                <a:lnTo>
                  <a:pt x="155" y="36"/>
                </a:lnTo>
                <a:lnTo>
                  <a:pt x="155" y="34"/>
                </a:lnTo>
                <a:lnTo>
                  <a:pt x="155" y="36"/>
                </a:lnTo>
                <a:lnTo>
                  <a:pt x="153" y="36"/>
                </a:lnTo>
                <a:lnTo>
                  <a:pt x="153" y="34"/>
                </a:lnTo>
                <a:lnTo>
                  <a:pt x="152" y="34"/>
                </a:lnTo>
                <a:lnTo>
                  <a:pt x="150" y="34"/>
                </a:lnTo>
                <a:lnTo>
                  <a:pt x="148" y="34"/>
                </a:lnTo>
                <a:lnTo>
                  <a:pt x="146" y="34"/>
                </a:lnTo>
                <a:lnTo>
                  <a:pt x="144" y="34"/>
                </a:lnTo>
                <a:lnTo>
                  <a:pt x="142" y="34"/>
                </a:lnTo>
                <a:lnTo>
                  <a:pt x="140" y="34"/>
                </a:lnTo>
                <a:lnTo>
                  <a:pt x="140" y="33"/>
                </a:lnTo>
                <a:lnTo>
                  <a:pt x="140" y="31"/>
                </a:lnTo>
                <a:lnTo>
                  <a:pt x="140" y="29"/>
                </a:lnTo>
                <a:lnTo>
                  <a:pt x="140" y="27"/>
                </a:lnTo>
                <a:lnTo>
                  <a:pt x="140" y="25"/>
                </a:lnTo>
                <a:lnTo>
                  <a:pt x="140" y="23"/>
                </a:lnTo>
                <a:lnTo>
                  <a:pt x="138" y="23"/>
                </a:lnTo>
                <a:lnTo>
                  <a:pt x="138" y="21"/>
                </a:lnTo>
                <a:lnTo>
                  <a:pt x="138" y="19"/>
                </a:lnTo>
                <a:lnTo>
                  <a:pt x="138" y="17"/>
                </a:lnTo>
                <a:lnTo>
                  <a:pt x="138" y="15"/>
                </a:lnTo>
                <a:lnTo>
                  <a:pt x="136" y="15"/>
                </a:lnTo>
                <a:lnTo>
                  <a:pt x="136" y="13"/>
                </a:lnTo>
                <a:lnTo>
                  <a:pt x="136" y="11"/>
                </a:lnTo>
                <a:lnTo>
                  <a:pt x="136" y="10"/>
                </a:lnTo>
                <a:lnTo>
                  <a:pt x="134" y="10"/>
                </a:lnTo>
                <a:lnTo>
                  <a:pt x="134" y="8"/>
                </a:lnTo>
                <a:lnTo>
                  <a:pt x="134" y="6"/>
                </a:lnTo>
                <a:lnTo>
                  <a:pt x="132" y="6"/>
                </a:lnTo>
                <a:lnTo>
                  <a:pt x="132" y="4"/>
                </a:lnTo>
                <a:lnTo>
                  <a:pt x="130" y="4"/>
                </a:lnTo>
                <a:lnTo>
                  <a:pt x="130" y="2"/>
                </a:lnTo>
                <a:lnTo>
                  <a:pt x="129" y="2"/>
                </a:lnTo>
                <a:lnTo>
                  <a:pt x="129" y="0"/>
                </a:lnTo>
                <a:lnTo>
                  <a:pt x="127" y="0"/>
                </a:lnTo>
                <a:lnTo>
                  <a:pt x="119" y="4"/>
                </a:lnTo>
                <a:lnTo>
                  <a:pt x="109" y="10"/>
                </a:lnTo>
                <a:lnTo>
                  <a:pt x="0" y="71"/>
                </a:lnTo>
                <a:close/>
              </a:path>
            </a:pathLst>
          </a:custGeom>
          <a:solidFill>
            <a:srgbClr val="DDFCCF"/>
          </a:solidFill>
          <a:ln w="6350">
            <a:solidFill>
              <a:srgbClr val="6E6E6E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835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zeinabbbr@gmail.com</dc:creator>
  <cp:lastModifiedBy>zeinabbbr@gmail.com</cp:lastModifiedBy>
  <cp:revision>1</cp:revision>
  <dcterms:created xsi:type="dcterms:W3CDTF">2022-05-14T08:04:00Z</dcterms:created>
  <dcterms:modified xsi:type="dcterms:W3CDTF">2022-05-14T08:04:20Z</dcterms:modified>
</cp:coreProperties>
</file>